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4" r:id="rId4"/>
    <p:sldId id="263" r:id="rId5"/>
    <p:sldId id="265" r:id="rId6"/>
  </p:sldIdLst>
  <p:sldSz cx="12192000" cy="6858000"/>
  <p:notesSz cx="7053263"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91" autoAdjust="0"/>
  </p:normalViewPr>
  <p:slideViewPr>
    <p:cSldViewPr snapToGrid="0">
      <p:cViewPr varScale="1">
        <p:scale>
          <a:sx n="69" d="100"/>
          <a:sy n="69" d="100"/>
        </p:scale>
        <p:origin x="780"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B3B63-D536-6918-E902-A0EAE1B8C71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32932D5-AF58-7821-387B-14629E9342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4110E504-F8A2-FCB9-FDCC-888EB702CC9E}"/>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5" name="Marcador de pie de página 4">
            <a:extLst>
              <a:ext uri="{FF2B5EF4-FFF2-40B4-BE49-F238E27FC236}">
                <a16:creationId xmlns:a16="http://schemas.microsoft.com/office/drawing/2014/main" id="{715FA7C4-F291-FE89-0BA1-5A409CF5B56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3680770-F516-F8F2-C021-FE9FA708DE54}"/>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309817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71E7EF-01B9-DB22-6A93-8FB008CEDB9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2C14084-0068-5612-ECF3-B91C77C3808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04B3608-F2D0-E403-2C80-1CC3CDB653ED}"/>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5" name="Marcador de pie de página 4">
            <a:extLst>
              <a:ext uri="{FF2B5EF4-FFF2-40B4-BE49-F238E27FC236}">
                <a16:creationId xmlns:a16="http://schemas.microsoft.com/office/drawing/2014/main" id="{80A9DEF6-BB1B-278B-2BF8-D469D73960A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372CA4-1636-6418-D575-FB63BE63A8B3}"/>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132790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D80FF05-9654-0341-D170-4426E4FA84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858179A-23CC-972D-3C9C-E321C44325B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129DAA3-9FA9-AB86-940F-1025ED7FC8F4}"/>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5" name="Marcador de pie de página 4">
            <a:extLst>
              <a:ext uri="{FF2B5EF4-FFF2-40B4-BE49-F238E27FC236}">
                <a16:creationId xmlns:a16="http://schemas.microsoft.com/office/drawing/2014/main" id="{E8E1C029-685A-4A0C-3C93-7D04745047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F9804F9-4B66-C25C-4B04-D4CB6966B197}"/>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246152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3415A7-4FD9-20FE-397B-48C03B9991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CA75FA7-6CEA-D872-3CAA-C36537498B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9EDB6F1-E1AC-CD2C-3946-1C0757A12550}"/>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5" name="Marcador de pie de página 4">
            <a:extLst>
              <a:ext uri="{FF2B5EF4-FFF2-40B4-BE49-F238E27FC236}">
                <a16:creationId xmlns:a16="http://schemas.microsoft.com/office/drawing/2014/main" id="{731AE0C2-8350-2832-AD41-22DBEC05843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4D2FD89-9FD2-8407-2F91-2E836AEC75CB}"/>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116735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04F2C5-85F9-94D7-B802-EAC0B0E8798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DCEA5E6-1A58-8381-B881-1A5CFE78F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855641B-0019-AD9C-132D-E014C1475506}"/>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5" name="Marcador de pie de página 4">
            <a:extLst>
              <a:ext uri="{FF2B5EF4-FFF2-40B4-BE49-F238E27FC236}">
                <a16:creationId xmlns:a16="http://schemas.microsoft.com/office/drawing/2014/main" id="{0373C144-B490-67D1-146D-3BF8553EDB4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7CC5337-4804-9413-835C-D5CF60CE7F89}"/>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27919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D1107-C44D-0FEC-C721-A602080F231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B4CEB46-DAE3-53DC-0F3A-F4E3ABEE971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4D2A57F-661E-B982-6CBB-712071EEB9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3B034096-2206-B46D-52CE-796CE36DD5FD}"/>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6" name="Marcador de pie de página 5">
            <a:extLst>
              <a:ext uri="{FF2B5EF4-FFF2-40B4-BE49-F238E27FC236}">
                <a16:creationId xmlns:a16="http://schemas.microsoft.com/office/drawing/2014/main" id="{A3A45C79-8C79-E162-DAB2-BB6861DD53E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08C0AE1-41CD-9AE3-5DCD-3D22F16BF9AB}"/>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39227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4AE84E-EAD9-74D2-F0CC-1868A4B6D2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43A9AF2-A020-3FE0-76AD-A66DB8593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9860414-2715-6A75-4D43-EBBA162596D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3A4B1CD1-B467-68D3-D3AA-65897132C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32D57A4-96AC-AB96-EDE3-50CCE52184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94B31B3-3A10-28AB-5A22-8122654DD196}"/>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8" name="Marcador de pie de página 7">
            <a:extLst>
              <a:ext uri="{FF2B5EF4-FFF2-40B4-BE49-F238E27FC236}">
                <a16:creationId xmlns:a16="http://schemas.microsoft.com/office/drawing/2014/main" id="{CD0AA992-17D3-9328-7440-5F522CBC8570}"/>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B3309AF-4443-DF4B-0C8F-C2E082319D76}"/>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421129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9B465-4D41-2A27-9C52-4A844136A8B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0167604-0F80-F369-B99A-A581B5886D48}"/>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4" name="Marcador de pie de página 3">
            <a:extLst>
              <a:ext uri="{FF2B5EF4-FFF2-40B4-BE49-F238E27FC236}">
                <a16:creationId xmlns:a16="http://schemas.microsoft.com/office/drawing/2014/main" id="{2120ABB2-5B5E-08E0-5315-51455AD45A1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79CC7A3D-3ED4-CFE9-819D-C4560C38C0B0}"/>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309196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CFD9AE-D67E-8AB3-AB8E-20808E2D2CBC}"/>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3" name="Marcador de pie de página 2">
            <a:extLst>
              <a:ext uri="{FF2B5EF4-FFF2-40B4-BE49-F238E27FC236}">
                <a16:creationId xmlns:a16="http://schemas.microsoft.com/office/drawing/2014/main" id="{4AE141DA-E39E-1251-CD49-C406F012F5F1}"/>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4865108F-C587-C6D7-16AE-CBFC5090B611}"/>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2392362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7C205-78E2-BA2C-39B2-89B63DC5B2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3938F2E-CBCC-74BA-E98D-77401195E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656FC4-BA37-A3F0-CCFD-C0EA65A38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ED98DA-85C7-1E1B-88F9-0A8D4C117718}"/>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6" name="Marcador de pie de página 5">
            <a:extLst>
              <a:ext uri="{FF2B5EF4-FFF2-40B4-BE49-F238E27FC236}">
                <a16:creationId xmlns:a16="http://schemas.microsoft.com/office/drawing/2014/main" id="{026A8CA0-EB8F-4074-BEA4-407764E2048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3EE4514-117B-35CE-EC56-252C99CD5856}"/>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266873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BC4DA-B427-5713-9674-38A349D38C0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09B5D88-FC94-4D23-B1C6-0AF4F42E6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5DCB19E-E6AF-DCA4-10D5-CD83D46A1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BF27D3-B213-02CA-D4F4-ED4C4F81CEBE}"/>
              </a:ext>
            </a:extLst>
          </p:cNvPr>
          <p:cNvSpPr>
            <a:spLocks noGrp="1"/>
          </p:cNvSpPr>
          <p:nvPr>
            <p:ph type="dt" sz="half" idx="10"/>
          </p:nvPr>
        </p:nvSpPr>
        <p:spPr/>
        <p:txBody>
          <a:bodyPr/>
          <a:lstStyle/>
          <a:p>
            <a:fld id="{E1DF3293-81A5-4F93-A1EB-23CE9DE3B85E}" type="datetimeFigureOut">
              <a:rPr lang="es-CL" smtClean="0"/>
              <a:t>13-10-2024</a:t>
            </a:fld>
            <a:endParaRPr lang="es-CL"/>
          </a:p>
        </p:txBody>
      </p:sp>
      <p:sp>
        <p:nvSpPr>
          <p:cNvPr id="6" name="Marcador de pie de página 5">
            <a:extLst>
              <a:ext uri="{FF2B5EF4-FFF2-40B4-BE49-F238E27FC236}">
                <a16:creationId xmlns:a16="http://schemas.microsoft.com/office/drawing/2014/main" id="{7EF3B5E0-0348-A937-0320-4B7747F7C81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B89D6A2-51F4-01BE-93B4-71CF81F71B76}"/>
              </a:ext>
            </a:extLst>
          </p:cNvPr>
          <p:cNvSpPr>
            <a:spLocks noGrp="1"/>
          </p:cNvSpPr>
          <p:nvPr>
            <p:ph type="sldNum" sz="quarter" idx="12"/>
          </p:nvPr>
        </p:nvSpPr>
        <p:spPr/>
        <p:txBody>
          <a:bodyPr/>
          <a:lstStyle/>
          <a:p>
            <a:fld id="{6E50D136-170D-4386-ADCC-44894203CEF5}" type="slidenum">
              <a:rPr lang="es-CL" smtClean="0"/>
              <a:t>‹Nº›</a:t>
            </a:fld>
            <a:endParaRPr lang="es-CL"/>
          </a:p>
        </p:txBody>
      </p:sp>
    </p:spTree>
    <p:extLst>
      <p:ext uri="{BB962C8B-B14F-4D97-AF65-F5344CB8AC3E}">
        <p14:creationId xmlns:p14="http://schemas.microsoft.com/office/powerpoint/2010/main" val="250784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FA97291-3CA9-AE9E-06D2-976325398A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3DA26E3-33AA-1F82-84F7-D750419781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AAAA363-2F31-4713-D885-034E3F20B2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F3293-81A5-4F93-A1EB-23CE9DE3B85E}" type="datetimeFigureOut">
              <a:rPr lang="es-CL" smtClean="0"/>
              <a:t>13-10-2024</a:t>
            </a:fld>
            <a:endParaRPr lang="es-CL"/>
          </a:p>
        </p:txBody>
      </p:sp>
      <p:sp>
        <p:nvSpPr>
          <p:cNvPr id="5" name="Marcador de pie de página 4">
            <a:extLst>
              <a:ext uri="{FF2B5EF4-FFF2-40B4-BE49-F238E27FC236}">
                <a16:creationId xmlns:a16="http://schemas.microsoft.com/office/drawing/2014/main" id="{2CEAB18D-431F-4208-D868-0F8CF9DC0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330D045-40FB-85FC-91B8-7BD138004D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0D136-170D-4386-ADCC-44894203CEF5}" type="slidenum">
              <a:rPr lang="es-CL" smtClean="0"/>
              <a:t>‹Nº›</a:t>
            </a:fld>
            <a:endParaRPr lang="es-CL"/>
          </a:p>
        </p:txBody>
      </p:sp>
    </p:spTree>
    <p:extLst>
      <p:ext uri="{BB962C8B-B14F-4D97-AF65-F5344CB8AC3E}">
        <p14:creationId xmlns:p14="http://schemas.microsoft.com/office/powerpoint/2010/main" val="81956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CuadroTexto 1"/>
          <p:cNvSpPr txBox="1"/>
          <p:nvPr/>
        </p:nvSpPr>
        <p:spPr>
          <a:xfrm>
            <a:off x="2130457" y="182779"/>
            <a:ext cx="5694882" cy="369332"/>
          </a:xfrm>
          <a:prstGeom prst="rect">
            <a:avLst/>
          </a:prstGeom>
          <a:solidFill>
            <a:schemeClr val="accent4">
              <a:lumMod val="60000"/>
              <a:lumOff val="40000"/>
            </a:schemeClr>
          </a:solidFill>
        </p:spPr>
        <p:txBody>
          <a:bodyPr wrap="square" rtlCol="0">
            <a:spAutoFit/>
          </a:bodyPr>
          <a:lstStyle/>
          <a:p>
            <a:pPr algn="ctr"/>
            <a:r>
              <a:rPr lang="es-ES" dirty="0">
                <a:latin typeface="Elephant" panose="02020904090505020303" pitchFamily="18" charset="0"/>
              </a:rPr>
              <a:t>La verdad nos hará libre</a:t>
            </a:r>
            <a:endParaRPr lang="en-US" dirty="0">
              <a:latin typeface="Elephant" panose="02020904090505020303" pitchFamily="18" charset="0"/>
            </a:endParaRPr>
          </a:p>
        </p:txBody>
      </p:sp>
      <p:sp>
        <p:nvSpPr>
          <p:cNvPr id="4" name="Cinta perforada 3"/>
          <p:cNvSpPr/>
          <p:nvPr/>
        </p:nvSpPr>
        <p:spPr>
          <a:xfrm>
            <a:off x="405353" y="160254"/>
            <a:ext cx="1055802" cy="36933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p:cNvSpPr txBox="1"/>
          <p:nvPr/>
        </p:nvSpPr>
        <p:spPr>
          <a:xfrm flipH="1">
            <a:off x="331988" y="150824"/>
            <a:ext cx="1885363" cy="369332"/>
          </a:xfrm>
          <a:prstGeom prst="rect">
            <a:avLst/>
          </a:prstGeom>
          <a:noFill/>
        </p:spPr>
        <p:txBody>
          <a:bodyPr wrap="square" rtlCol="0">
            <a:spAutoFit/>
          </a:bodyPr>
          <a:lstStyle/>
          <a:p>
            <a:r>
              <a:rPr lang="es-ES" dirty="0">
                <a:solidFill>
                  <a:schemeClr val="accent6">
                    <a:lumMod val="50000"/>
                  </a:schemeClr>
                </a:solidFill>
                <a:effectLst>
                  <a:outerShdw blurRad="38100" dist="38100" dir="2700000" algn="tl">
                    <a:srgbClr val="000000">
                      <a:alpha val="43137"/>
                    </a:srgbClr>
                  </a:outerShdw>
                </a:effectLst>
              </a:rPr>
              <a:t>Lunes 14</a:t>
            </a:r>
            <a:endParaRPr lang="en-US" dirty="0">
              <a:solidFill>
                <a:schemeClr val="accent6">
                  <a:lumMod val="50000"/>
                </a:schemeClr>
              </a:solidFill>
              <a:effectLst>
                <a:outerShdw blurRad="38100" dist="38100" dir="2700000" algn="tl">
                  <a:srgbClr val="000000">
                    <a:alpha val="43137"/>
                  </a:srgbClr>
                </a:outerShdw>
              </a:effectLst>
            </a:endParaRPr>
          </a:p>
        </p:txBody>
      </p:sp>
      <p:sp>
        <p:nvSpPr>
          <p:cNvPr id="6" name="CuadroTexto 5"/>
          <p:cNvSpPr txBox="1"/>
          <p:nvPr/>
        </p:nvSpPr>
        <p:spPr>
          <a:xfrm>
            <a:off x="134041" y="614116"/>
            <a:ext cx="12119896" cy="1200329"/>
          </a:xfrm>
          <a:prstGeom prst="rect">
            <a:avLst/>
          </a:prstGeom>
          <a:solidFill>
            <a:srgbClr val="FFFF00"/>
          </a:solidFill>
        </p:spPr>
        <p:txBody>
          <a:bodyPr wrap="square" rtlCol="0">
            <a:spAutoFit/>
          </a:bodyPr>
          <a:lstStyle/>
          <a:p>
            <a:r>
              <a:rPr lang="es-ES" dirty="0"/>
              <a:t> Buenos días .Iniciamos esta mañana, agradeciendo la alegría de haber peregrinado este sábado 12 .Mientras caminábamos ,  nuestras mochilas se fueron llenando de oraciones, de sueños y anhelos, y nuestra mirada atenta al sendero que nos señala Dios , para comprometernos y responder desde la fe, sabiendo que el final del camino, no es el final, sino el inicio de una nueva misión. En el nombre del Padre, del hijo , del Espíritu santo . Amén </a:t>
            </a:r>
            <a:endParaRPr lang="en-US" dirty="0"/>
          </a:p>
        </p:txBody>
      </p:sp>
      <p:sp>
        <p:nvSpPr>
          <p:cNvPr id="7" name="CuadroTexto 6"/>
          <p:cNvSpPr txBox="1"/>
          <p:nvPr/>
        </p:nvSpPr>
        <p:spPr>
          <a:xfrm>
            <a:off x="3203426" y="2204450"/>
            <a:ext cx="4556268" cy="3416320"/>
          </a:xfrm>
          <a:prstGeom prst="rect">
            <a:avLst/>
          </a:prstGeom>
          <a:solidFill>
            <a:srgbClr val="00B0F0"/>
          </a:solidFill>
        </p:spPr>
        <p:txBody>
          <a:bodyPr wrap="square" rtlCol="0">
            <a:spAutoFit/>
          </a:bodyPr>
          <a:lstStyle/>
          <a:p>
            <a:r>
              <a:rPr lang="es-ES" b="1" u="sng" dirty="0"/>
              <a:t>Reflexión</a:t>
            </a:r>
          </a:p>
          <a:p>
            <a:r>
              <a:rPr lang="es-ES" dirty="0"/>
              <a:t>Jesús </a:t>
            </a:r>
            <a:r>
              <a:rPr lang="es-ES" dirty="0">
                <a:solidFill>
                  <a:srgbClr val="7030A0"/>
                </a:solidFill>
              </a:rPr>
              <a:t>les dice a los que lo  apretujaban y a nosotros , “el signo que necesitan y que les   daré  para siempre ,es mi resurrección ,ese es el signo de Jonás. Así como Jonás , que pasó tres días en el vientre de un pez ,  Jesús, también  pasó en el vientre de la tierra tres días , para resucitar y darnos una nueva vida y estar con nosotros en  el mundo para siempre .</a:t>
            </a:r>
          </a:p>
          <a:p>
            <a:r>
              <a:rPr lang="es-ES" dirty="0">
                <a:solidFill>
                  <a:srgbClr val="7030A0"/>
                </a:solidFill>
              </a:rPr>
              <a:t>No pidamos signos innecesarios , sino que abramos bien los ojos ,para reconocer los que ya están .</a:t>
            </a:r>
          </a:p>
        </p:txBody>
      </p:sp>
      <p:sp>
        <p:nvSpPr>
          <p:cNvPr id="8" name="CuadroTexto 7"/>
          <p:cNvSpPr txBox="1"/>
          <p:nvPr/>
        </p:nvSpPr>
        <p:spPr>
          <a:xfrm>
            <a:off x="0" y="5836962"/>
            <a:ext cx="8792597" cy="923330"/>
          </a:xfrm>
          <a:prstGeom prst="rect">
            <a:avLst/>
          </a:prstGeom>
          <a:solidFill>
            <a:schemeClr val="accent5">
              <a:lumMod val="50000"/>
            </a:schemeClr>
          </a:solidFill>
        </p:spPr>
        <p:txBody>
          <a:bodyPr wrap="square" rtlCol="0">
            <a:spAutoFit/>
          </a:bodyPr>
          <a:lstStyle/>
          <a:p>
            <a:r>
              <a:rPr lang="es-ES" b="1" u="sng" dirty="0">
                <a:solidFill>
                  <a:schemeClr val="bg1"/>
                </a:solidFill>
              </a:rPr>
              <a:t>Peticiones</a:t>
            </a:r>
          </a:p>
          <a:p>
            <a:r>
              <a:rPr lang="es-ES" dirty="0">
                <a:solidFill>
                  <a:schemeClr val="bg1"/>
                </a:solidFill>
              </a:rPr>
              <a:t>Te pedimos señor que nos ayudes a fortalecer la Fe . Con María roguemos al Señor.</a:t>
            </a:r>
          </a:p>
          <a:p>
            <a:r>
              <a:rPr lang="es-ES" dirty="0">
                <a:solidFill>
                  <a:schemeClr val="bg1"/>
                </a:solidFill>
              </a:rPr>
              <a:t>Rezamos por nuestras necesidades ……</a:t>
            </a:r>
            <a:endParaRPr lang="en-US" dirty="0">
              <a:solidFill>
                <a:schemeClr val="bg1"/>
              </a:solidFill>
            </a:endParaRPr>
          </a:p>
        </p:txBody>
      </p:sp>
      <p:sp>
        <p:nvSpPr>
          <p:cNvPr id="9" name="CuadroTexto 8"/>
          <p:cNvSpPr txBox="1"/>
          <p:nvPr/>
        </p:nvSpPr>
        <p:spPr>
          <a:xfrm>
            <a:off x="7759694" y="1658463"/>
            <a:ext cx="4429910" cy="5016758"/>
          </a:xfrm>
          <a:prstGeom prst="rect">
            <a:avLst/>
          </a:prstGeom>
          <a:solidFill>
            <a:schemeClr val="accent4">
              <a:lumMod val="60000"/>
              <a:lumOff val="40000"/>
            </a:schemeClr>
          </a:solidFill>
        </p:spPr>
        <p:txBody>
          <a:bodyPr wrap="square" rtlCol="0">
            <a:spAutoFit/>
          </a:bodyPr>
          <a:lstStyle/>
          <a:p>
            <a:r>
              <a:rPr lang="es-ES" sz="1600" b="1" u="sng" dirty="0"/>
              <a:t>Bendición</a:t>
            </a:r>
            <a:r>
              <a:rPr lang="es-ES" sz="1600" dirty="0"/>
              <a:t> </a:t>
            </a:r>
            <a:r>
              <a:rPr lang="es-ES" sz="1600" b="1" dirty="0"/>
              <a:t>Consagración a María</a:t>
            </a:r>
          </a:p>
          <a:p>
            <a:r>
              <a:rPr lang="es-ES" sz="1600" dirty="0"/>
              <a:t>Señor Dios nuestro,</a:t>
            </a:r>
          </a:p>
          <a:p>
            <a:r>
              <a:rPr lang="es-ES" sz="1600" dirty="0"/>
              <a:t>para salvar a todos los hombres y conducirlos a ti,</a:t>
            </a:r>
          </a:p>
          <a:p>
            <a:r>
              <a:rPr lang="es-ES" sz="1600" dirty="0"/>
              <a:t>nos has enviado a tu amado Hijo,</a:t>
            </a:r>
          </a:p>
          <a:p>
            <a:r>
              <a:rPr lang="es-ES" sz="1600" dirty="0"/>
              <a:t>que se hizo hombre naciendo de la Virgen María.</a:t>
            </a:r>
          </a:p>
          <a:p>
            <a:r>
              <a:rPr lang="es-ES" sz="1600" dirty="0"/>
              <a:t>Concédenos el ser formados por Ella</a:t>
            </a:r>
          </a:p>
          <a:p>
            <a:r>
              <a:rPr lang="es-ES" sz="1600" dirty="0"/>
              <a:t>a semejanza de su Hijo Primogénito</a:t>
            </a:r>
          </a:p>
          <a:p>
            <a:r>
              <a:rPr lang="es-ES" sz="1600" dirty="0"/>
              <a:t>y ayúdanos a participar</a:t>
            </a:r>
          </a:p>
          <a:p>
            <a:r>
              <a:rPr lang="es-ES" sz="1600" dirty="0"/>
              <a:t>en el amor de Cristo para con su Madre.</a:t>
            </a:r>
          </a:p>
          <a:p>
            <a:r>
              <a:rPr lang="es-ES" sz="1600" dirty="0"/>
              <a:t>Tú has asociado a María al misterio de tu Hijo,</a:t>
            </a:r>
          </a:p>
          <a:p>
            <a:r>
              <a:rPr lang="es-ES" sz="1600" dirty="0"/>
              <a:t>para que sea Ella la nueva Eva,</a:t>
            </a:r>
          </a:p>
          <a:p>
            <a:r>
              <a:rPr lang="es-ES" sz="1600" dirty="0"/>
              <a:t>la madre de todos los vivientes.</a:t>
            </a:r>
          </a:p>
          <a:p>
            <a:r>
              <a:rPr lang="es-ES" sz="1600" dirty="0"/>
              <a:t>Confirma la alianza que con ella hemos contraído;</a:t>
            </a:r>
          </a:p>
          <a:p>
            <a:r>
              <a:rPr lang="es-ES" sz="1600" dirty="0"/>
              <a:t>que nuestra consagración</a:t>
            </a:r>
          </a:p>
          <a:p>
            <a:r>
              <a:rPr lang="es-ES" sz="1600" dirty="0"/>
              <a:t>prolongue sobre la tierra su caridad maternal</a:t>
            </a:r>
          </a:p>
          <a:p>
            <a:r>
              <a:rPr lang="es-ES" sz="1600" dirty="0"/>
              <a:t>y haga crecer a la Iglesia,</a:t>
            </a:r>
          </a:p>
          <a:p>
            <a:r>
              <a:rPr lang="es-ES" sz="1600" dirty="0"/>
              <a:t>Cuerpo Místico de tu Hijo, Nuestro Señor.</a:t>
            </a:r>
          </a:p>
          <a:p>
            <a:r>
              <a:rPr lang="es-ES" sz="1600" dirty="0"/>
              <a:t>Santa María del Pilar , danos fortaleza en la Fe ,</a:t>
            </a:r>
          </a:p>
          <a:p>
            <a:r>
              <a:rPr lang="es-ES" sz="1600" dirty="0"/>
              <a:t> seguridad en la esperanza y constancia en el amor , Amén </a:t>
            </a:r>
          </a:p>
        </p:txBody>
      </p:sp>
      <p:sp>
        <p:nvSpPr>
          <p:cNvPr id="10" name="Elipse 9"/>
          <p:cNvSpPr/>
          <p:nvPr/>
        </p:nvSpPr>
        <p:spPr>
          <a:xfrm>
            <a:off x="-27224" y="364418"/>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endParaRPr lang="en-US" dirty="0">
              <a:solidFill>
                <a:schemeClr val="tx1"/>
              </a:solidFill>
            </a:endParaRPr>
          </a:p>
        </p:txBody>
      </p:sp>
      <p:sp>
        <p:nvSpPr>
          <p:cNvPr id="12" name="Elipse 11"/>
          <p:cNvSpPr/>
          <p:nvPr/>
        </p:nvSpPr>
        <p:spPr>
          <a:xfrm>
            <a:off x="7219876" y="1829064"/>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3</a:t>
            </a:r>
            <a:endParaRPr lang="en-US" dirty="0">
              <a:solidFill>
                <a:schemeClr val="tx1"/>
              </a:solidFill>
            </a:endParaRPr>
          </a:p>
        </p:txBody>
      </p:sp>
      <p:sp>
        <p:nvSpPr>
          <p:cNvPr id="13" name="Elipse 12"/>
          <p:cNvSpPr/>
          <p:nvPr/>
        </p:nvSpPr>
        <p:spPr>
          <a:xfrm>
            <a:off x="3203426" y="5654778"/>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4</a:t>
            </a:r>
            <a:endParaRPr lang="en-US" dirty="0">
              <a:solidFill>
                <a:schemeClr val="tx1"/>
              </a:solidFill>
            </a:endParaRPr>
          </a:p>
        </p:txBody>
      </p:sp>
      <p:sp>
        <p:nvSpPr>
          <p:cNvPr id="14" name="Elipse 13"/>
          <p:cNvSpPr/>
          <p:nvPr/>
        </p:nvSpPr>
        <p:spPr>
          <a:xfrm>
            <a:off x="11453590" y="1501064"/>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5</a:t>
            </a:r>
            <a:endParaRPr lang="en-US" dirty="0">
              <a:solidFill>
                <a:schemeClr val="tx1"/>
              </a:solidFill>
            </a:endParaRPr>
          </a:p>
        </p:txBody>
      </p:sp>
      <p:sp>
        <p:nvSpPr>
          <p:cNvPr id="18" name="CuadroTexto 17">
            <a:extLst>
              <a:ext uri="{FF2B5EF4-FFF2-40B4-BE49-F238E27FC236}">
                <a16:creationId xmlns:a16="http://schemas.microsoft.com/office/drawing/2014/main" id="{8F045590-CBFE-6E86-24AC-D372C52D0356}"/>
              </a:ext>
            </a:extLst>
          </p:cNvPr>
          <p:cNvSpPr txBox="1"/>
          <p:nvPr/>
        </p:nvSpPr>
        <p:spPr>
          <a:xfrm rot="10800000" flipV="1">
            <a:off x="-4052" y="1858697"/>
            <a:ext cx="3151454" cy="3970318"/>
          </a:xfrm>
          <a:prstGeom prst="rect">
            <a:avLst/>
          </a:prstGeom>
          <a:solidFill>
            <a:schemeClr val="accent2">
              <a:lumMod val="75000"/>
            </a:schemeClr>
          </a:solidFill>
        </p:spPr>
        <p:txBody>
          <a:bodyPr wrap="square">
            <a:spAutoFit/>
          </a:bodyPr>
          <a:lstStyle/>
          <a:p>
            <a:r>
              <a:rPr lang="es-ES" b="1" dirty="0"/>
              <a:t>Evangelio según san Lucas 11, 29-32</a:t>
            </a:r>
          </a:p>
          <a:p>
            <a:r>
              <a:rPr lang="es-ES" dirty="0"/>
              <a:t>En aquel tiempo, la gente se apiñaba alrededor de Jesús, y él se puso a decirles:</a:t>
            </a:r>
          </a:p>
          <a:p>
            <a:r>
              <a:rPr lang="es-ES" dirty="0"/>
              <a:t>«Esta generación es una generación perversa. Pide un signo, pero no se le dará más signo que el signo de Jonás. Pues como Jonás fue un signo para los habitantes de Nínive, lo mismo será el Hijo del hombre para esta generación.</a:t>
            </a:r>
          </a:p>
          <a:p>
            <a:r>
              <a:rPr lang="es-ES" b="1" dirty="0"/>
              <a:t>Palabra del Señor</a:t>
            </a:r>
            <a:endParaRPr lang="es-CL" b="1" dirty="0"/>
          </a:p>
        </p:txBody>
      </p:sp>
      <p:sp>
        <p:nvSpPr>
          <p:cNvPr id="15" name="Elipse 14">
            <a:extLst>
              <a:ext uri="{FF2B5EF4-FFF2-40B4-BE49-F238E27FC236}">
                <a16:creationId xmlns:a16="http://schemas.microsoft.com/office/drawing/2014/main" id="{5E10CF4B-BF69-47F4-8EAA-B98A5E17D777}"/>
              </a:ext>
            </a:extLst>
          </p:cNvPr>
          <p:cNvSpPr/>
          <p:nvPr/>
        </p:nvSpPr>
        <p:spPr>
          <a:xfrm>
            <a:off x="2971451" y="1788806"/>
            <a:ext cx="351903" cy="41564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a:t>
            </a:r>
            <a:endParaRPr lang="es-CL" dirty="0">
              <a:solidFill>
                <a:schemeClr val="tx1"/>
              </a:solidFill>
            </a:endParaRPr>
          </a:p>
        </p:txBody>
      </p:sp>
    </p:spTree>
    <p:extLst>
      <p:ext uri="{BB962C8B-B14F-4D97-AF65-F5344CB8AC3E}">
        <p14:creationId xmlns:p14="http://schemas.microsoft.com/office/powerpoint/2010/main" val="185079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3BDCE5-546B-EEB6-0F87-8534E9D0CF91}"/>
              </a:ext>
            </a:extLst>
          </p:cNvPr>
          <p:cNvSpPr txBox="1"/>
          <p:nvPr/>
        </p:nvSpPr>
        <p:spPr>
          <a:xfrm>
            <a:off x="72104" y="1589610"/>
            <a:ext cx="3264454" cy="5355312"/>
          </a:xfrm>
          <a:prstGeom prst="rect">
            <a:avLst/>
          </a:prstGeom>
          <a:solidFill>
            <a:schemeClr val="accent5">
              <a:lumMod val="40000"/>
              <a:lumOff val="60000"/>
            </a:schemeClr>
          </a:solidFill>
        </p:spPr>
        <p:txBody>
          <a:bodyPr wrap="square">
            <a:spAutoFit/>
          </a:bodyPr>
          <a:lstStyle/>
          <a:p>
            <a:r>
              <a:rPr lang="es-ES" b="1" u="sng" dirty="0"/>
              <a:t>Evangelio Lucas 11, 37-41</a:t>
            </a:r>
          </a:p>
          <a:p>
            <a:r>
              <a:rPr lang="es-ES" dirty="0"/>
              <a:t>En aquel tiempo, un fariseo invitó a Jesús a comer. Jesús fue a la casa del fariseo y se sentó a la mesa. El fariseo se extrañó de que Jesús no hubiera cumplido con la ceremonia de lavarse las manos antes de comer.</a:t>
            </a:r>
          </a:p>
          <a:p>
            <a:r>
              <a:rPr lang="es-ES" dirty="0"/>
              <a:t>Pero el Señor le dijo: “Ustedes, los fariseos, limpian el exterior del vaso y del plato; en cambio, el interior de ustedes está lleno de robos y maldad. ¡Insensatos! ¿Acaso el que hizo lo exterior no hizo también lo interior? Den más bien limosna de lo que tienen y todo lo de ustedes quedará limpio”.</a:t>
            </a:r>
          </a:p>
          <a:p>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 Palabra del Señor</a:t>
            </a:r>
            <a:endParaRPr lang="es-ES" dirty="0"/>
          </a:p>
        </p:txBody>
      </p:sp>
      <p:sp>
        <p:nvSpPr>
          <p:cNvPr id="2" name="CuadroTexto 1"/>
          <p:cNvSpPr txBox="1"/>
          <p:nvPr/>
        </p:nvSpPr>
        <p:spPr>
          <a:xfrm>
            <a:off x="2130457" y="182779"/>
            <a:ext cx="5694882" cy="369332"/>
          </a:xfrm>
          <a:prstGeom prst="rect">
            <a:avLst/>
          </a:prstGeom>
          <a:solidFill>
            <a:schemeClr val="accent4">
              <a:lumMod val="60000"/>
              <a:lumOff val="40000"/>
            </a:schemeClr>
          </a:solidFill>
        </p:spPr>
        <p:txBody>
          <a:bodyPr wrap="square" rtlCol="0">
            <a:spAutoFit/>
          </a:bodyPr>
          <a:lstStyle/>
          <a:p>
            <a:pPr algn="ctr"/>
            <a:r>
              <a:rPr lang="es-ES" dirty="0">
                <a:latin typeface="Elephant" panose="02020904090505020303" pitchFamily="18" charset="0"/>
              </a:rPr>
              <a:t>La verdad nos hará libre</a:t>
            </a:r>
            <a:endParaRPr lang="en-US" dirty="0">
              <a:latin typeface="Elephant" panose="02020904090505020303" pitchFamily="18" charset="0"/>
            </a:endParaRPr>
          </a:p>
        </p:txBody>
      </p:sp>
      <p:sp>
        <p:nvSpPr>
          <p:cNvPr id="4" name="Cinta perforada 3"/>
          <p:cNvSpPr/>
          <p:nvPr/>
        </p:nvSpPr>
        <p:spPr>
          <a:xfrm>
            <a:off x="387064" y="179752"/>
            <a:ext cx="1487455" cy="36933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Martes 15</a:t>
            </a:r>
            <a:endParaRPr lang="en-US" dirty="0">
              <a:solidFill>
                <a:schemeClr val="tx1"/>
              </a:solidFill>
            </a:endParaRPr>
          </a:p>
        </p:txBody>
      </p:sp>
      <p:sp>
        <p:nvSpPr>
          <p:cNvPr id="6" name="CuadroTexto 5"/>
          <p:cNvSpPr txBox="1"/>
          <p:nvPr/>
        </p:nvSpPr>
        <p:spPr>
          <a:xfrm>
            <a:off x="72104" y="534731"/>
            <a:ext cx="12119896" cy="923330"/>
          </a:xfrm>
          <a:prstGeom prst="rect">
            <a:avLst/>
          </a:prstGeom>
          <a:solidFill>
            <a:srgbClr val="FFFF00"/>
          </a:solidFill>
        </p:spPr>
        <p:txBody>
          <a:bodyPr wrap="square" rtlCol="0">
            <a:spAutoFit/>
          </a:bodyPr>
          <a:lstStyle/>
          <a:p>
            <a:r>
              <a:rPr lang="es-ES" dirty="0"/>
              <a:t>Buenos días .Iniciamos esta mañana rezando por todos los abuelitos y abuelitas en su dia . Que el señor les de fuerza y  salud , para continuar guiando a las familias y a las nuevas generaciones. También hacemos  memoria de Santa Teresa de Jesús, virgen y doctora de la Iglesia. En el nombre del Padre, del hijo , del Espíritu santo . Amén </a:t>
            </a:r>
            <a:endParaRPr lang="en-US" dirty="0"/>
          </a:p>
        </p:txBody>
      </p:sp>
      <p:sp>
        <p:nvSpPr>
          <p:cNvPr id="7" name="CuadroTexto 6"/>
          <p:cNvSpPr txBox="1"/>
          <p:nvPr/>
        </p:nvSpPr>
        <p:spPr>
          <a:xfrm>
            <a:off x="3353064" y="1780669"/>
            <a:ext cx="8926529" cy="2031325"/>
          </a:xfrm>
          <a:prstGeom prst="rect">
            <a:avLst/>
          </a:prstGeom>
          <a:solidFill>
            <a:srgbClr val="00B0F0"/>
          </a:solidFill>
        </p:spPr>
        <p:txBody>
          <a:bodyPr wrap="square" rtlCol="0">
            <a:spAutoFit/>
          </a:bodyPr>
          <a:lstStyle/>
          <a:p>
            <a:r>
              <a:rPr lang="es-ES" b="1" u="sng" dirty="0">
                <a:solidFill>
                  <a:schemeClr val="bg1"/>
                </a:solidFill>
              </a:rPr>
              <a:t>Reflexión</a:t>
            </a:r>
          </a:p>
          <a:p>
            <a:r>
              <a:rPr lang="es-ES" b="1" dirty="0">
                <a:solidFill>
                  <a:schemeClr val="bg1"/>
                </a:solidFill>
              </a:rPr>
              <a:t>El Señor reprende a los fariseos porque quiere ayudarles a ver que viven en la hipocresía, que de nada les valen sus "buenas obras" y su observancia de la ley, si por dentro están sucios.</a:t>
            </a:r>
          </a:p>
          <a:p>
            <a:r>
              <a:rPr lang="es-ES" b="1" dirty="0">
                <a:solidFill>
                  <a:schemeClr val="bg1"/>
                </a:solidFill>
              </a:rPr>
              <a:t> No vale la pena vivir fingiendo, vivir de apariencias, para crearse una buena imagen ante los demás, porque podemos engañar a los hombres, e incluso a nosotros mismos. Pero no a Dios, que ve en lo secreto y lo conoce todo.</a:t>
            </a:r>
          </a:p>
        </p:txBody>
      </p:sp>
      <p:sp>
        <p:nvSpPr>
          <p:cNvPr id="8" name="CuadroTexto 7"/>
          <p:cNvSpPr txBox="1"/>
          <p:nvPr/>
        </p:nvSpPr>
        <p:spPr>
          <a:xfrm>
            <a:off x="3353064" y="4051268"/>
            <a:ext cx="8844232" cy="1477328"/>
          </a:xfrm>
          <a:prstGeom prst="rect">
            <a:avLst/>
          </a:prstGeom>
          <a:solidFill>
            <a:srgbClr val="92D050"/>
          </a:solidFill>
        </p:spPr>
        <p:txBody>
          <a:bodyPr wrap="square" rtlCol="0">
            <a:spAutoFit/>
          </a:bodyPr>
          <a:lstStyle/>
          <a:p>
            <a:r>
              <a:rPr lang="es-ES" b="1" u="sng" dirty="0">
                <a:solidFill>
                  <a:schemeClr val="bg1"/>
                </a:solidFill>
              </a:rPr>
              <a:t>Peticiones</a:t>
            </a:r>
          </a:p>
          <a:p>
            <a:r>
              <a:rPr lang="es-ES" dirty="0">
                <a:solidFill>
                  <a:schemeClr val="bg1"/>
                </a:solidFill>
              </a:rPr>
              <a:t>Jesús, té pedimos que nos llenes   de tu amor para nunca juzgar lo que hacen los demás y preocuparme para que mis obras estén llenas de bondad. .Con María roguemos al Señor.</a:t>
            </a:r>
          </a:p>
          <a:p>
            <a:endParaRPr lang="es-ES" dirty="0">
              <a:solidFill>
                <a:schemeClr val="bg1"/>
              </a:solidFill>
            </a:endParaRPr>
          </a:p>
          <a:p>
            <a:r>
              <a:rPr lang="es-ES" dirty="0">
                <a:solidFill>
                  <a:schemeClr val="bg1"/>
                </a:solidFill>
              </a:rPr>
              <a:t> Rezamos por nuestras necesidades ……</a:t>
            </a:r>
            <a:endParaRPr lang="en-US" dirty="0">
              <a:solidFill>
                <a:schemeClr val="bg1"/>
              </a:solidFill>
            </a:endParaRPr>
          </a:p>
        </p:txBody>
      </p:sp>
      <p:sp>
        <p:nvSpPr>
          <p:cNvPr id="9" name="CuadroTexto 8"/>
          <p:cNvSpPr txBox="1"/>
          <p:nvPr/>
        </p:nvSpPr>
        <p:spPr>
          <a:xfrm>
            <a:off x="3353776" y="5791695"/>
            <a:ext cx="8104632" cy="923330"/>
          </a:xfrm>
          <a:prstGeom prst="rect">
            <a:avLst/>
          </a:prstGeom>
          <a:solidFill>
            <a:schemeClr val="accent4">
              <a:lumMod val="60000"/>
              <a:lumOff val="40000"/>
            </a:schemeClr>
          </a:solidFill>
        </p:spPr>
        <p:txBody>
          <a:bodyPr wrap="square" rtlCol="0">
            <a:spAutoFit/>
          </a:bodyPr>
          <a:lstStyle/>
          <a:p>
            <a:r>
              <a:rPr lang="es-ES" dirty="0"/>
              <a:t>Rezamos al Padre Nuestro ……</a:t>
            </a:r>
          </a:p>
          <a:p>
            <a:r>
              <a:rPr lang="es-ES" dirty="0"/>
              <a:t>Santa María del Pilar , danos fortaleza en la Fe , seguridad en la esperanza y constancia en el amor , Amén </a:t>
            </a:r>
          </a:p>
        </p:txBody>
      </p:sp>
      <p:sp>
        <p:nvSpPr>
          <p:cNvPr id="10" name="Elipse 9"/>
          <p:cNvSpPr/>
          <p:nvPr/>
        </p:nvSpPr>
        <p:spPr>
          <a:xfrm>
            <a:off x="-27224" y="364418"/>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endParaRPr lang="en-US" dirty="0">
              <a:solidFill>
                <a:schemeClr val="tx1"/>
              </a:solidFill>
            </a:endParaRPr>
          </a:p>
        </p:txBody>
      </p:sp>
      <p:sp>
        <p:nvSpPr>
          <p:cNvPr id="11" name="Elipse 10"/>
          <p:cNvSpPr/>
          <p:nvPr/>
        </p:nvSpPr>
        <p:spPr>
          <a:xfrm>
            <a:off x="3014028" y="1678271"/>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a:t>
            </a:r>
            <a:endParaRPr lang="en-US" dirty="0">
              <a:solidFill>
                <a:schemeClr val="tx1"/>
              </a:solidFill>
            </a:endParaRPr>
          </a:p>
        </p:txBody>
      </p:sp>
      <p:sp>
        <p:nvSpPr>
          <p:cNvPr id="12" name="Elipse 11"/>
          <p:cNvSpPr/>
          <p:nvPr/>
        </p:nvSpPr>
        <p:spPr>
          <a:xfrm>
            <a:off x="11458408" y="1533033"/>
            <a:ext cx="540343"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3</a:t>
            </a:r>
            <a:endParaRPr lang="en-US" dirty="0">
              <a:solidFill>
                <a:schemeClr val="tx1"/>
              </a:solidFill>
            </a:endParaRPr>
          </a:p>
        </p:txBody>
      </p:sp>
      <p:sp>
        <p:nvSpPr>
          <p:cNvPr id="13" name="Elipse 12"/>
          <p:cNvSpPr/>
          <p:nvPr/>
        </p:nvSpPr>
        <p:spPr>
          <a:xfrm>
            <a:off x="11869470" y="4015807"/>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4</a:t>
            </a:r>
            <a:endParaRPr lang="en-US" dirty="0">
              <a:solidFill>
                <a:schemeClr val="tx1"/>
              </a:solidFill>
            </a:endParaRPr>
          </a:p>
        </p:txBody>
      </p:sp>
      <p:sp>
        <p:nvSpPr>
          <p:cNvPr id="14" name="Elipse 13"/>
          <p:cNvSpPr/>
          <p:nvPr/>
        </p:nvSpPr>
        <p:spPr>
          <a:xfrm>
            <a:off x="11071910" y="5737998"/>
            <a:ext cx="386498" cy="482854"/>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5</a:t>
            </a:r>
            <a:endParaRPr lang="en-US" dirty="0">
              <a:solidFill>
                <a:schemeClr val="tx1"/>
              </a:solidFill>
            </a:endParaRPr>
          </a:p>
        </p:txBody>
      </p:sp>
    </p:spTree>
    <p:extLst>
      <p:ext uri="{BB962C8B-B14F-4D97-AF65-F5344CB8AC3E}">
        <p14:creationId xmlns:p14="http://schemas.microsoft.com/office/powerpoint/2010/main" val="309293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3BDCE5-546B-EEB6-0F87-8534E9D0CF91}"/>
              </a:ext>
            </a:extLst>
          </p:cNvPr>
          <p:cNvSpPr txBox="1"/>
          <p:nvPr/>
        </p:nvSpPr>
        <p:spPr>
          <a:xfrm>
            <a:off x="0" y="1576856"/>
            <a:ext cx="4616245" cy="5355312"/>
          </a:xfrm>
          <a:prstGeom prst="rect">
            <a:avLst/>
          </a:prstGeom>
          <a:solidFill>
            <a:schemeClr val="accent5">
              <a:lumMod val="40000"/>
              <a:lumOff val="60000"/>
            </a:schemeClr>
          </a:solidFill>
        </p:spPr>
        <p:txBody>
          <a:bodyPr wrap="square">
            <a:spAutoFit/>
          </a:bodyPr>
          <a:lstStyle/>
          <a:p>
            <a:r>
              <a:rPr lang="es-ES" b="1" u="sng" dirty="0"/>
              <a:t>Evangelio  san Lucas 11, 42-46</a:t>
            </a:r>
          </a:p>
          <a:p>
            <a:r>
              <a:rPr lang="es-ES" dirty="0"/>
              <a:t>En aquel tiempo, Jesús dijo: “¡Ay de ustedes, fariseos, porque pagan diezmos hasta de la hierbabuena, de la ruda y de todas las verduras, pero se olvidan de la justicia y del amor de Dios! Esto debían practicar sin descuidar aquello. ¡Ay de ustedes, fariseos, porque les gusta ocupar los lugares de honor en las sinagogas y que les hagan reverencias en las plazas! ¡Ay de ustedes, porque son como esos sepulcros que no se ven, sobre los cuales pasa la gente sin darse cuenta!”</a:t>
            </a:r>
          </a:p>
          <a:p>
            <a:r>
              <a:rPr lang="es-ES" dirty="0"/>
              <a:t>Entonces tomó la palabra un doctor de la ley y le dijo: “Maestro, al hablar así, nos insultas también a nosotros”. Entonces Jesús le respondió: “¡Ay de ustedes también, doctores de la ley, porque abruman a la gente con cargas insoportables, pero ustedes no las tocan ni con la punta del dedo!”</a:t>
            </a:r>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 Palabra del Señor</a:t>
            </a:r>
            <a:endParaRPr lang="es-ES" dirty="0"/>
          </a:p>
        </p:txBody>
      </p:sp>
      <p:sp>
        <p:nvSpPr>
          <p:cNvPr id="2" name="CuadroTexto 1"/>
          <p:cNvSpPr txBox="1"/>
          <p:nvPr/>
        </p:nvSpPr>
        <p:spPr>
          <a:xfrm>
            <a:off x="2130457" y="182779"/>
            <a:ext cx="5694882" cy="369332"/>
          </a:xfrm>
          <a:prstGeom prst="rect">
            <a:avLst/>
          </a:prstGeom>
          <a:solidFill>
            <a:schemeClr val="accent4">
              <a:lumMod val="60000"/>
              <a:lumOff val="40000"/>
            </a:schemeClr>
          </a:solidFill>
        </p:spPr>
        <p:txBody>
          <a:bodyPr wrap="square" rtlCol="0">
            <a:spAutoFit/>
          </a:bodyPr>
          <a:lstStyle/>
          <a:p>
            <a:pPr algn="ctr"/>
            <a:r>
              <a:rPr lang="es-ES" dirty="0">
                <a:latin typeface="Elephant" panose="02020904090505020303" pitchFamily="18" charset="0"/>
              </a:rPr>
              <a:t>La verdad nos hará libre</a:t>
            </a:r>
            <a:endParaRPr lang="en-US" dirty="0">
              <a:latin typeface="Elephant" panose="02020904090505020303" pitchFamily="18" charset="0"/>
            </a:endParaRPr>
          </a:p>
        </p:txBody>
      </p:sp>
      <p:sp>
        <p:nvSpPr>
          <p:cNvPr id="4" name="Cinta perforada 3"/>
          <p:cNvSpPr/>
          <p:nvPr/>
        </p:nvSpPr>
        <p:spPr>
          <a:xfrm>
            <a:off x="387064" y="179752"/>
            <a:ext cx="1487455" cy="36933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Miércoles 16</a:t>
            </a:r>
            <a:endParaRPr lang="en-US" dirty="0">
              <a:solidFill>
                <a:schemeClr val="tx1"/>
              </a:solidFill>
            </a:endParaRPr>
          </a:p>
        </p:txBody>
      </p:sp>
      <p:sp>
        <p:nvSpPr>
          <p:cNvPr id="6" name="CuadroTexto 5"/>
          <p:cNvSpPr txBox="1"/>
          <p:nvPr/>
        </p:nvSpPr>
        <p:spPr>
          <a:xfrm>
            <a:off x="72104" y="653526"/>
            <a:ext cx="12119896" cy="923330"/>
          </a:xfrm>
          <a:prstGeom prst="rect">
            <a:avLst/>
          </a:prstGeom>
          <a:solidFill>
            <a:srgbClr val="FFFF00"/>
          </a:solidFill>
        </p:spPr>
        <p:txBody>
          <a:bodyPr wrap="square" rtlCol="0">
            <a:spAutoFit/>
          </a:bodyPr>
          <a:lstStyle/>
          <a:p>
            <a:r>
              <a:rPr lang="es-ES" dirty="0"/>
              <a:t>Buenos días .Iniciamos esta mañana rezando por los  profesores y profesoras de nuestro País. Jesús  también es un maestro. Pidámosle que guie y acompañe a tantos y tantas educadoras en esta noble tarea. En el nombre del Padre, del hijo , del Espíritu santo . Amén </a:t>
            </a:r>
            <a:endParaRPr lang="en-US" dirty="0"/>
          </a:p>
        </p:txBody>
      </p:sp>
      <p:sp>
        <p:nvSpPr>
          <p:cNvPr id="7" name="CuadroTexto 6"/>
          <p:cNvSpPr txBox="1"/>
          <p:nvPr/>
        </p:nvSpPr>
        <p:spPr>
          <a:xfrm>
            <a:off x="4610189" y="1767961"/>
            <a:ext cx="7611609" cy="2585323"/>
          </a:xfrm>
          <a:prstGeom prst="rect">
            <a:avLst/>
          </a:prstGeom>
          <a:solidFill>
            <a:srgbClr val="00B0F0"/>
          </a:solidFill>
        </p:spPr>
        <p:txBody>
          <a:bodyPr wrap="square" rtlCol="0">
            <a:spAutoFit/>
          </a:bodyPr>
          <a:lstStyle/>
          <a:p>
            <a:r>
              <a:rPr lang="es-ES" b="1" u="sng" dirty="0">
                <a:solidFill>
                  <a:schemeClr val="bg1"/>
                </a:solidFill>
              </a:rPr>
              <a:t>Reflexión</a:t>
            </a:r>
          </a:p>
          <a:p>
            <a:r>
              <a:rPr lang="es-ES" dirty="0">
                <a:solidFill>
                  <a:schemeClr val="bg1"/>
                </a:solidFill>
              </a:rPr>
              <a:t>Jesús enumera una serie de lamentaciones para denunciar dos deformaciones religiosas típicas: la hipocresía y la </a:t>
            </a:r>
            <a:r>
              <a:rPr lang="es-ES" dirty="0" smtClean="0">
                <a:solidFill>
                  <a:schemeClr val="bg1"/>
                </a:solidFill>
              </a:rPr>
              <a:t>vanidad. Y </a:t>
            </a:r>
            <a:r>
              <a:rPr lang="es-ES" dirty="0">
                <a:solidFill>
                  <a:schemeClr val="bg1"/>
                </a:solidFill>
              </a:rPr>
              <a:t>es que cuando las personas se focalizan en el cumplimiento externo meticuloso, suele haber detrás un corazón olvidado de la justicia y el amor. Este duro discurso de Jesús, también debe decirnos algo hoy; cuántos de nosotros nos convertimos en “Cristianos de Vitrina”, nos gusta aparentar lo buenos que somos, colocarnos en sitios destacados para que nos vean, que la gente nos admire por lo que aparentamos ser y no somos.</a:t>
            </a:r>
          </a:p>
        </p:txBody>
      </p:sp>
      <p:sp>
        <p:nvSpPr>
          <p:cNvPr id="8" name="CuadroTexto 7"/>
          <p:cNvSpPr txBox="1"/>
          <p:nvPr/>
        </p:nvSpPr>
        <p:spPr>
          <a:xfrm>
            <a:off x="4616245" y="4413153"/>
            <a:ext cx="7256432" cy="1200329"/>
          </a:xfrm>
          <a:prstGeom prst="rect">
            <a:avLst/>
          </a:prstGeom>
          <a:solidFill>
            <a:srgbClr val="92D050"/>
          </a:solidFill>
        </p:spPr>
        <p:txBody>
          <a:bodyPr wrap="square" rtlCol="0">
            <a:spAutoFit/>
          </a:bodyPr>
          <a:lstStyle/>
          <a:p>
            <a:r>
              <a:rPr lang="es-ES" b="1" u="sng" dirty="0">
                <a:solidFill>
                  <a:schemeClr val="bg1"/>
                </a:solidFill>
              </a:rPr>
              <a:t>Peticiones</a:t>
            </a:r>
          </a:p>
          <a:p>
            <a:r>
              <a:rPr lang="es-ES" dirty="0">
                <a:solidFill>
                  <a:schemeClr val="bg1"/>
                </a:solidFill>
              </a:rPr>
              <a:t>Pidamos al Señor que nos ayude a permanecer en la verdad y el amor </a:t>
            </a:r>
          </a:p>
          <a:p>
            <a:r>
              <a:rPr lang="es-ES" dirty="0">
                <a:solidFill>
                  <a:schemeClr val="bg1"/>
                </a:solidFill>
              </a:rPr>
              <a:t>. Con María roguemos al Señor.</a:t>
            </a:r>
          </a:p>
          <a:p>
            <a:r>
              <a:rPr lang="es-ES" dirty="0">
                <a:solidFill>
                  <a:schemeClr val="bg1"/>
                </a:solidFill>
              </a:rPr>
              <a:t> Rezamos por nuestras necesidades ……</a:t>
            </a:r>
            <a:endParaRPr lang="en-US" dirty="0">
              <a:solidFill>
                <a:schemeClr val="bg1"/>
              </a:solidFill>
            </a:endParaRPr>
          </a:p>
        </p:txBody>
      </p:sp>
      <p:sp>
        <p:nvSpPr>
          <p:cNvPr id="9" name="CuadroTexto 8"/>
          <p:cNvSpPr txBox="1"/>
          <p:nvPr/>
        </p:nvSpPr>
        <p:spPr>
          <a:xfrm>
            <a:off x="4663972" y="5705964"/>
            <a:ext cx="7504045" cy="1077218"/>
          </a:xfrm>
          <a:prstGeom prst="rect">
            <a:avLst/>
          </a:prstGeom>
          <a:solidFill>
            <a:schemeClr val="accent4">
              <a:lumMod val="60000"/>
              <a:lumOff val="40000"/>
            </a:schemeClr>
          </a:solidFill>
        </p:spPr>
        <p:txBody>
          <a:bodyPr wrap="square" rtlCol="0">
            <a:spAutoFit/>
          </a:bodyPr>
          <a:lstStyle/>
          <a:p>
            <a:r>
              <a:rPr lang="es-ES" sz="1600" dirty="0"/>
              <a:t>. Rezamos a Nuestra madre ……</a:t>
            </a:r>
          </a:p>
          <a:p>
            <a:r>
              <a:rPr lang="es-ES" sz="1600" dirty="0"/>
              <a:t>Dios te salve …</a:t>
            </a:r>
          </a:p>
          <a:p>
            <a:r>
              <a:rPr lang="es-ES" sz="1600" dirty="0"/>
              <a:t>Santa María del Pilar , danos fortaleza en la Fe , seguridad en la esperanza y constancia en el amor , Amén </a:t>
            </a:r>
          </a:p>
        </p:txBody>
      </p:sp>
      <p:sp>
        <p:nvSpPr>
          <p:cNvPr id="10" name="Elipse 9"/>
          <p:cNvSpPr/>
          <p:nvPr/>
        </p:nvSpPr>
        <p:spPr>
          <a:xfrm>
            <a:off x="-27224" y="364418"/>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endParaRPr lang="en-US" dirty="0">
              <a:solidFill>
                <a:schemeClr val="tx1"/>
              </a:solidFill>
            </a:endParaRPr>
          </a:p>
        </p:txBody>
      </p:sp>
      <p:sp>
        <p:nvSpPr>
          <p:cNvPr id="11" name="Elipse 10"/>
          <p:cNvSpPr/>
          <p:nvPr/>
        </p:nvSpPr>
        <p:spPr>
          <a:xfrm>
            <a:off x="3117922" y="1475441"/>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a:t>
            </a:r>
            <a:endParaRPr lang="en-US" dirty="0">
              <a:solidFill>
                <a:schemeClr val="tx1"/>
              </a:solidFill>
            </a:endParaRPr>
          </a:p>
        </p:txBody>
      </p:sp>
      <p:sp>
        <p:nvSpPr>
          <p:cNvPr id="12" name="Elipse 11"/>
          <p:cNvSpPr/>
          <p:nvPr/>
        </p:nvSpPr>
        <p:spPr>
          <a:xfrm>
            <a:off x="11797760" y="1515031"/>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3</a:t>
            </a:r>
            <a:endParaRPr lang="en-US" dirty="0">
              <a:solidFill>
                <a:schemeClr val="tx1"/>
              </a:solidFill>
            </a:endParaRPr>
          </a:p>
        </p:txBody>
      </p:sp>
      <p:sp>
        <p:nvSpPr>
          <p:cNvPr id="13" name="Elipse 12"/>
          <p:cNvSpPr/>
          <p:nvPr/>
        </p:nvSpPr>
        <p:spPr>
          <a:xfrm>
            <a:off x="10893837" y="4057936"/>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4</a:t>
            </a:r>
            <a:endParaRPr lang="en-US" dirty="0">
              <a:solidFill>
                <a:schemeClr val="tx1"/>
              </a:solidFill>
            </a:endParaRPr>
          </a:p>
        </p:txBody>
      </p:sp>
      <p:sp>
        <p:nvSpPr>
          <p:cNvPr id="14" name="Elipse 13"/>
          <p:cNvSpPr/>
          <p:nvPr/>
        </p:nvSpPr>
        <p:spPr>
          <a:xfrm>
            <a:off x="10732572" y="5666524"/>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5</a:t>
            </a:r>
            <a:endParaRPr lang="en-US" dirty="0">
              <a:solidFill>
                <a:schemeClr val="tx1"/>
              </a:solidFill>
            </a:endParaRPr>
          </a:p>
        </p:txBody>
      </p:sp>
    </p:spTree>
    <p:extLst>
      <p:ext uri="{BB962C8B-B14F-4D97-AF65-F5344CB8AC3E}">
        <p14:creationId xmlns:p14="http://schemas.microsoft.com/office/powerpoint/2010/main" val="421136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3BDCE5-546B-EEB6-0F87-8534E9D0CF91}"/>
              </a:ext>
            </a:extLst>
          </p:cNvPr>
          <p:cNvSpPr txBox="1"/>
          <p:nvPr/>
        </p:nvSpPr>
        <p:spPr>
          <a:xfrm>
            <a:off x="42852" y="1303792"/>
            <a:ext cx="3878698" cy="5539978"/>
          </a:xfrm>
          <a:prstGeom prst="rect">
            <a:avLst/>
          </a:prstGeom>
          <a:solidFill>
            <a:schemeClr val="accent5">
              <a:lumMod val="40000"/>
              <a:lumOff val="60000"/>
            </a:schemeClr>
          </a:solidFill>
        </p:spPr>
        <p:txBody>
          <a:bodyPr wrap="square">
            <a:spAutoFit/>
          </a:bodyPr>
          <a:lstStyle/>
          <a:p>
            <a:r>
              <a:rPr lang="es-ES" sz="1400" b="1" u="sng" dirty="0"/>
              <a:t>Evangelio según San Lucas 11,47-54.</a:t>
            </a:r>
            <a:endParaRPr lang="es-ES" sz="1400" dirty="0"/>
          </a:p>
          <a:p>
            <a:r>
              <a:rPr lang="es-ES" sz="1400" dirty="0"/>
              <a:t>En aquel tiempo, Jesús dijo a los fariseos y doctores de la ley: “¡Ay de ustedes, que les construyen sepulcros a los profetas que los padres de ustedes asesinaron! Con eso dan a entender que están de acuerdo con lo que sus padres hicieron, pues ellos los mataron y ustedes les construyen el sepulcro.</a:t>
            </a:r>
          </a:p>
          <a:p>
            <a:r>
              <a:rPr lang="es-ES" sz="1400" dirty="0"/>
              <a:t>Por eso dijo la sabiduría de Dios: Yo les mandaré profetas y apóstoles, y los matarán y los perseguirán, para que así se le pida cuentas a esta generación de la sangre de todos los profetas que ha sido derramada desde la creación del mundo, desde la sangre de Abel hasta la de Zacarías, que fue asesinado entre el atrio y el altar. Sí, se lo repito: a esta generación se le pedirán cuentas.</a:t>
            </a:r>
          </a:p>
          <a:p>
            <a:r>
              <a:rPr lang="es-ES" sz="1400" dirty="0"/>
              <a:t>¡Ay de ustedes, doctores de la ley, porque han guardado la llave de la puerta del saber! Ustedes no han entrado, y a los que iban a entrar les han cerrado el paso’’.</a:t>
            </a:r>
          </a:p>
          <a:p>
            <a:r>
              <a:rPr lang="es-ES" sz="1400" dirty="0"/>
              <a:t>Luego que Jesús salió de allí, los escribas y fariseos comenzaron a acosarlo terriblemente con muchas preguntas y a ponerle trampas para ver si podían acusarlo con alguna de sus propias palabras.</a:t>
            </a:r>
          </a:p>
          <a:p>
            <a:r>
              <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rPr>
              <a:t>Palabra del Señor</a:t>
            </a:r>
            <a:endParaRPr lang="es-ES" sz="1400" dirty="0"/>
          </a:p>
        </p:txBody>
      </p:sp>
      <p:sp>
        <p:nvSpPr>
          <p:cNvPr id="2" name="CuadroTexto 1"/>
          <p:cNvSpPr txBox="1"/>
          <p:nvPr/>
        </p:nvSpPr>
        <p:spPr>
          <a:xfrm>
            <a:off x="2111604" y="77156"/>
            <a:ext cx="5694882" cy="369332"/>
          </a:xfrm>
          <a:prstGeom prst="rect">
            <a:avLst/>
          </a:prstGeom>
          <a:solidFill>
            <a:schemeClr val="accent4">
              <a:lumMod val="60000"/>
              <a:lumOff val="40000"/>
            </a:schemeClr>
          </a:solidFill>
        </p:spPr>
        <p:txBody>
          <a:bodyPr wrap="square" rtlCol="0">
            <a:spAutoFit/>
          </a:bodyPr>
          <a:lstStyle/>
          <a:p>
            <a:pPr algn="ctr"/>
            <a:r>
              <a:rPr lang="es-ES" dirty="0">
                <a:latin typeface="Elephant" panose="02020904090505020303" pitchFamily="18" charset="0"/>
              </a:rPr>
              <a:t>La verdad nos hará libre</a:t>
            </a:r>
            <a:endParaRPr lang="en-US" dirty="0">
              <a:latin typeface="Elephant" panose="02020904090505020303" pitchFamily="18" charset="0"/>
            </a:endParaRPr>
          </a:p>
        </p:txBody>
      </p:sp>
      <p:sp>
        <p:nvSpPr>
          <p:cNvPr id="4" name="Cinta perforada 3"/>
          <p:cNvSpPr/>
          <p:nvPr/>
        </p:nvSpPr>
        <p:spPr>
          <a:xfrm>
            <a:off x="387064" y="179752"/>
            <a:ext cx="1487455" cy="36933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Jueves  17</a:t>
            </a:r>
            <a:endParaRPr lang="en-US" dirty="0">
              <a:solidFill>
                <a:schemeClr val="tx1"/>
              </a:solidFill>
            </a:endParaRPr>
          </a:p>
        </p:txBody>
      </p:sp>
      <p:sp>
        <p:nvSpPr>
          <p:cNvPr id="6" name="CuadroTexto 5"/>
          <p:cNvSpPr txBox="1"/>
          <p:nvPr/>
        </p:nvSpPr>
        <p:spPr>
          <a:xfrm>
            <a:off x="82185" y="661956"/>
            <a:ext cx="12066963" cy="646331"/>
          </a:xfrm>
          <a:prstGeom prst="rect">
            <a:avLst/>
          </a:prstGeom>
          <a:solidFill>
            <a:srgbClr val="FFFF00"/>
          </a:solidFill>
        </p:spPr>
        <p:txBody>
          <a:bodyPr wrap="square" rtlCol="0">
            <a:spAutoFit/>
          </a:bodyPr>
          <a:lstStyle/>
          <a:p>
            <a:r>
              <a:rPr lang="es-ES" dirty="0"/>
              <a:t>Buenos días .Iniciamos esta mañana  rezando para la erradicación de la pobreza .Seamos instrumentos de justicia y equidad.</a:t>
            </a:r>
          </a:p>
          <a:p>
            <a:r>
              <a:rPr lang="es-ES" dirty="0"/>
              <a:t> Recordamos también , a San Ignacio de Antioquía, obispo y </a:t>
            </a:r>
            <a:r>
              <a:rPr lang="es-ES" dirty="0" err="1"/>
              <a:t>mártir.En</a:t>
            </a:r>
            <a:r>
              <a:rPr lang="es-ES" dirty="0"/>
              <a:t> el nombre del Padre, del hijo , del Espíritu santo . Amén </a:t>
            </a:r>
            <a:endParaRPr lang="en-US" dirty="0"/>
          </a:p>
        </p:txBody>
      </p:sp>
      <p:sp>
        <p:nvSpPr>
          <p:cNvPr id="7" name="CuadroTexto 6"/>
          <p:cNvSpPr txBox="1"/>
          <p:nvPr/>
        </p:nvSpPr>
        <p:spPr>
          <a:xfrm>
            <a:off x="3959892" y="1699481"/>
            <a:ext cx="8159684" cy="2246769"/>
          </a:xfrm>
          <a:prstGeom prst="rect">
            <a:avLst/>
          </a:prstGeom>
          <a:solidFill>
            <a:srgbClr val="00B0F0"/>
          </a:solidFill>
        </p:spPr>
        <p:txBody>
          <a:bodyPr wrap="square" rtlCol="0">
            <a:spAutoFit/>
          </a:bodyPr>
          <a:lstStyle/>
          <a:p>
            <a:r>
              <a:rPr lang="es-ES" sz="2000" b="1" u="sng" dirty="0">
                <a:solidFill>
                  <a:schemeClr val="bg1"/>
                </a:solidFill>
              </a:rPr>
              <a:t>Reflexión</a:t>
            </a:r>
          </a:p>
          <a:p>
            <a:r>
              <a:rPr lang="es-ES" sz="2000" dirty="0">
                <a:solidFill>
                  <a:schemeClr val="bg1"/>
                </a:solidFill>
              </a:rPr>
              <a:t>La hipocresía es aborrecida por Dios; porque no hay nada peor en el alma de un creyente que este terrible pecado. Dios aborrece al que no es sincero y quiere aparentar lo que no es en la realidad.</a:t>
            </a:r>
          </a:p>
          <a:p>
            <a:r>
              <a:rPr lang="es-ES" sz="2000" dirty="0">
                <a:solidFill>
                  <a:schemeClr val="bg1"/>
                </a:solidFill>
              </a:rPr>
              <a:t>Dios sigue mandando al mundo de hoy los profetas que predican la verdad, pero de nuevo el hombre vuelve la vista y hace oídos sordos a la verdad. De nuevo volvemos a matar la verdad que Dios sigue proclamando.</a:t>
            </a:r>
          </a:p>
        </p:txBody>
      </p:sp>
      <p:sp>
        <p:nvSpPr>
          <p:cNvPr id="8" name="CuadroTexto 7"/>
          <p:cNvSpPr txBox="1"/>
          <p:nvPr/>
        </p:nvSpPr>
        <p:spPr>
          <a:xfrm>
            <a:off x="3959892" y="4093898"/>
            <a:ext cx="8159684" cy="1477328"/>
          </a:xfrm>
          <a:prstGeom prst="rect">
            <a:avLst/>
          </a:prstGeom>
          <a:solidFill>
            <a:srgbClr val="92D050"/>
          </a:solidFill>
        </p:spPr>
        <p:txBody>
          <a:bodyPr wrap="square" rtlCol="0">
            <a:spAutoFit/>
          </a:bodyPr>
          <a:lstStyle/>
          <a:p>
            <a:r>
              <a:rPr lang="es-ES" b="1" u="sng" dirty="0">
                <a:solidFill>
                  <a:schemeClr val="bg1"/>
                </a:solidFill>
              </a:rPr>
              <a:t>Peticiones</a:t>
            </a:r>
          </a:p>
          <a:p>
            <a:r>
              <a:rPr lang="es-ES" dirty="0">
                <a:solidFill>
                  <a:schemeClr val="bg1"/>
                </a:solidFill>
              </a:rPr>
              <a:t> Jesús, te pedimos que tomemos la mano de María donde estaremos seguros de ir por el buen camino, por el camino de la verdad. Con María roguemos al Señor.    </a:t>
            </a:r>
          </a:p>
          <a:p>
            <a:r>
              <a:rPr lang="es-ES" dirty="0">
                <a:solidFill>
                  <a:schemeClr val="bg1"/>
                </a:solidFill>
              </a:rPr>
              <a:t>     </a:t>
            </a:r>
          </a:p>
          <a:p>
            <a:r>
              <a:rPr lang="es-ES" dirty="0">
                <a:solidFill>
                  <a:schemeClr val="bg1"/>
                </a:solidFill>
              </a:rPr>
              <a:t>    Rezamos por nuestras necesidades ……</a:t>
            </a:r>
            <a:endParaRPr lang="en-US" dirty="0">
              <a:solidFill>
                <a:schemeClr val="bg1"/>
              </a:solidFill>
            </a:endParaRPr>
          </a:p>
        </p:txBody>
      </p:sp>
      <p:sp>
        <p:nvSpPr>
          <p:cNvPr id="9" name="CuadroTexto 8"/>
          <p:cNvSpPr txBox="1"/>
          <p:nvPr/>
        </p:nvSpPr>
        <p:spPr>
          <a:xfrm>
            <a:off x="3940403" y="5762040"/>
            <a:ext cx="8198663" cy="1015663"/>
          </a:xfrm>
          <a:prstGeom prst="rect">
            <a:avLst/>
          </a:prstGeom>
          <a:solidFill>
            <a:schemeClr val="accent4">
              <a:lumMod val="60000"/>
              <a:lumOff val="40000"/>
            </a:schemeClr>
          </a:solidFill>
        </p:spPr>
        <p:txBody>
          <a:bodyPr wrap="square" rtlCol="0">
            <a:spAutoFit/>
          </a:bodyPr>
          <a:lstStyle/>
          <a:p>
            <a:r>
              <a:rPr lang="es-ES" sz="2000" dirty="0"/>
              <a:t> Rezamos al Padre Nuestro …</a:t>
            </a:r>
          </a:p>
          <a:p>
            <a:r>
              <a:rPr lang="es-ES" sz="2000" dirty="0"/>
              <a:t>El Padre, el Hijo y el Espíritu Santo, sean glorificados en todas partes por la Inmaculada Virgen María. Amén</a:t>
            </a:r>
          </a:p>
        </p:txBody>
      </p:sp>
      <p:sp>
        <p:nvSpPr>
          <p:cNvPr id="10" name="Elipse 9"/>
          <p:cNvSpPr/>
          <p:nvPr/>
        </p:nvSpPr>
        <p:spPr>
          <a:xfrm>
            <a:off x="42852" y="184770"/>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endParaRPr lang="en-US" dirty="0">
              <a:solidFill>
                <a:schemeClr val="tx1"/>
              </a:solidFill>
            </a:endParaRPr>
          </a:p>
        </p:txBody>
      </p:sp>
      <p:sp>
        <p:nvSpPr>
          <p:cNvPr id="11" name="Elipse 10"/>
          <p:cNvSpPr/>
          <p:nvPr/>
        </p:nvSpPr>
        <p:spPr>
          <a:xfrm>
            <a:off x="3617874" y="1853855"/>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2</a:t>
            </a:r>
            <a:endParaRPr lang="en-US" dirty="0">
              <a:solidFill>
                <a:schemeClr val="tx1"/>
              </a:solidFill>
            </a:endParaRPr>
          </a:p>
        </p:txBody>
      </p:sp>
      <p:sp>
        <p:nvSpPr>
          <p:cNvPr id="12" name="Elipse 11"/>
          <p:cNvSpPr/>
          <p:nvPr/>
        </p:nvSpPr>
        <p:spPr>
          <a:xfrm>
            <a:off x="11591111" y="1214465"/>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3</a:t>
            </a:r>
            <a:endParaRPr lang="en-US" dirty="0">
              <a:solidFill>
                <a:schemeClr val="tx1"/>
              </a:solidFill>
            </a:endParaRPr>
          </a:p>
        </p:txBody>
      </p:sp>
      <p:sp>
        <p:nvSpPr>
          <p:cNvPr id="13" name="Elipse 12"/>
          <p:cNvSpPr/>
          <p:nvPr/>
        </p:nvSpPr>
        <p:spPr>
          <a:xfrm>
            <a:off x="11838472" y="3327318"/>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4</a:t>
            </a:r>
            <a:endParaRPr lang="en-US" dirty="0">
              <a:solidFill>
                <a:schemeClr val="tx1"/>
              </a:solidFill>
            </a:endParaRPr>
          </a:p>
        </p:txBody>
      </p:sp>
      <p:sp>
        <p:nvSpPr>
          <p:cNvPr id="14" name="Elipse 13"/>
          <p:cNvSpPr/>
          <p:nvPr/>
        </p:nvSpPr>
        <p:spPr>
          <a:xfrm>
            <a:off x="11752376" y="5742046"/>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5</a:t>
            </a:r>
            <a:endParaRPr lang="en-US" dirty="0">
              <a:solidFill>
                <a:schemeClr val="tx1"/>
              </a:solidFill>
            </a:endParaRPr>
          </a:p>
        </p:txBody>
      </p:sp>
    </p:spTree>
    <p:extLst>
      <p:ext uri="{BB962C8B-B14F-4D97-AF65-F5344CB8AC3E}">
        <p14:creationId xmlns:p14="http://schemas.microsoft.com/office/powerpoint/2010/main" val="134565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CuadroTexto 1"/>
          <p:cNvSpPr txBox="1"/>
          <p:nvPr/>
        </p:nvSpPr>
        <p:spPr>
          <a:xfrm>
            <a:off x="2157380" y="-19054"/>
            <a:ext cx="5694882" cy="369332"/>
          </a:xfrm>
          <a:prstGeom prst="rect">
            <a:avLst/>
          </a:prstGeom>
          <a:solidFill>
            <a:schemeClr val="accent4">
              <a:lumMod val="60000"/>
              <a:lumOff val="40000"/>
            </a:schemeClr>
          </a:solidFill>
        </p:spPr>
        <p:txBody>
          <a:bodyPr wrap="square" rtlCol="0">
            <a:spAutoFit/>
          </a:bodyPr>
          <a:lstStyle/>
          <a:p>
            <a:pPr algn="ctr"/>
            <a:r>
              <a:rPr lang="es-ES" dirty="0">
                <a:latin typeface="Elephant" panose="02020904090505020303" pitchFamily="18" charset="0"/>
              </a:rPr>
              <a:t>La verdad nos hará libre</a:t>
            </a:r>
            <a:endParaRPr lang="en-US" dirty="0">
              <a:latin typeface="Elephant" panose="02020904090505020303" pitchFamily="18" charset="0"/>
            </a:endParaRPr>
          </a:p>
        </p:txBody>
      </p:sp>
      <p:sp>
        <p:nvSpPr>
          <p:cNvPr id="4" name="Cinta perforada 3"/>
          <p:cNvSpPr/>
          <p:nvPr/>
        </p:nvSpPr>
        <p:spPr>
          <a:xfrm>
            <a:off x="295306" y="111619"/>
            <a:ext cx="1487455" cy="369332"/>
          </a:xfrm>
          <a:prstGeom prst="flowChartPunchedTap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Viernes 18</a:t>
            </a:r>
            <a:endParaRPr lang="en-US" dirty="0">
              <a:solidFill>
                <a:schemeClr val="tx1"/>
              </a:solidFill>
            </a:endParaRPr>
          </a:p>
        </p:txBody>
      </p:sp>
      <p:sp>
        <p:nvSpPr>
          <p:cNvPr id="6" name="CuadroTexto 5"/>
          <p:cNvSpPr txBox="1"/>
          <p:nvPr/>
        </p:nvSpPr>
        <p:spPr>
          <a:xfrm>
            <a:off x="0" y="522260"/>
            <a:ext cx="12240819" cy="646331"/>
          </a:xfrm>
          <a:prstGeom prst="rect">
            <a:avLst/>
          </a:prstGeom>
          <a:solidFill>
            <a:srgbClr val="FFFF00"/>
          </a:solidFill>
        </p:spPr>
        <p:txBody>
          <a:bodyPr wrap="square" rtlCol="0">
            <a:spAutoFit/>
          </a:bodyPr>
          <a:lstStyle/>
          <a:p>
            <a:r>
              <a:rPr lang="es-ES" dirty="0"/>
              <a:t>Buenos días. Comenzamos el día invocando al Dios trino:  En nombre del Padre…Hoy recordamos la Fiesta de San Lucas, evangelista​. En el nombre de Padre, del hijo , del Espíritu santo . Amén </a:t>
            </a:r>
            <a:endParaRPr lang="en-US" dirty="0"/>
          </a:p>
        </p:txBody>
      </p:sp>
      <p:sp>
        <p:nvSpPr>
          <p:cNvPr id="8" name="CuadroTexto 7"/>
          <p:cNvSpPr txBox="1"/>
          <p:nvPr/>
        </p:nvSpPr>
        <p:spPr>
          <a:xfrm>
            <a:off x="5011013" y="4254578"/>
            <a:ext cx="7149744" cy="1477328"/>
          </a:xfrm>
          <a:prstGeom prst="rect">
            <a:avLst/>
          </a:prstGeom>
          <a:solidFill>
            <a:srgbClr val="92D050"/>
          </a:solidFill>
        </p:spPr>
        <p:txBody>
          <a:bodyPr wrap="square" rtlCol="0">
            <a:spAutoFit/>
          </a:bodyPr>
          <a:lstStyle/>
          <a:p>
            <a:r>
              <a:rPr lang="es-ES" b="1" u="sng" dirty="0">
                <a:solidFill>
                  <a:schemeClr val="bg1"/>
                </a:solidFill>
              </a:rPr>
              <a:t>Peticiones</a:t>
            </a:r>
          </a:p>
          <a:p>
            <a:r>
              <a:rPr lang="es-ES" dirty="0">
                <a:solidFill>
                  <a:schemeClr val="bg1"/>
                </a:solidFill>
              </a:rPr>
              <a:t>Señor, concédeme la gracia de aceptar tus indicaciones para ser un auténtico discípulo y misionero de tu Iglesia. Con María roguemos al Señor.</a:t>
            </a:r>
          </a:p>
          <a:p>
            <a:r>
              <a:rPr lang="es-ES" dirty="0">
                <a:solidFill>
                  <a:schemeClr val="bg1"/>
                </a:solidFill>
              </a:rPr>
              <a:t>         </a:t>
            </a:r>
          </a:p>
          <a:p>
            <a:r>
              <a:rPr lang="es-ES" dirty="0">
                <a:solidFill>
                  <a:schemeClr val="bg1"/>
                </a:solidFill>
              </a:rPr>
              <a:t>    Rezamos por nuestras necesidades ……</a:t>
            </a:r>
            <a:endParaRPr lang="en-US" dirty="0">
              <a:solidFill>
                <a:schemeClr val="bg1"/>
              </a:solidFill>
            </a:endParaRPr>
          </a:p>
        </p:txBody>
      </p:sp>
      <p:sp>
        <p:nvSpPr>
          <p:cNvPr id="9" name="CuadroTexto 8"/>
          <p:cNvSpPr txBox="1"/>
          <p:nvPr/>
        </p:nvSpPr>
        <p:spPr>
          <a:xfrm>
            <a:off x="5043675" y="5801141"/>
            <a:ext cx="7100925" cy="1015663"/>
          </a:xfrm>
          <a:prstGeom prst="rect">
            <a:avLst/>
          </a:prstGeom>
          <a:solidFill>
            <a:schemeClr val="accent4">
              <a:lumMod val="60000"/>
              <a:lumOff val="40000"/>
            </a:schemeClr>
          </a:solidFill>
        </p:spPr>
        <p:txBody>
          <a:bodyPr wrap="square" rtlCol="0">
            <a:spAutoFit/>
          </a:bodyPr>
          <a:lstStyle/>
          <a:p>
            <a:r>
              <a:rPr lang="es-ES" sz="2000" dirty="0"/>
              <a:t>. Nos consagramos a </a:t>
            </a:r>
            <a:r>
              <a:rPr lang="es-ES" sz="2000" dirty="0" err="1"/>
              <a:t>Maria</a:t>
            </a:r>
            <a:r>
              <a:rPr lang="es-ES" sz="2000" dirty="0"/>
              <a:t> </a:t>
            </a:r>
          </a:p>
          <a:p>
            <a:r>
              <a:rPr lang="es-ES" sz="2000" dirty="0"/>
              <a:t> …El Padre, el Hijo y el Espíritu Santo, sean glorificados en todas partes por la Inmaculada Virgen </a:t>
            </a:r>
            <a:r>
              <a:rPr lang="es-ES" sz="2000" dirty="0" err="1"/>
              <a:t>María.Amén</a:t>
            </a:r>
            <a:endParaRPr lang="es-ES" sz="2000" dirty="0"/>
          </a:p>
        </p:txBody>
      </p:sp>
      <p:sp>
        <p:nvSpPr>
          <p:cNvPr id="10" name="Elipse 9"/>
          <p:cNvSpPr/>
          <p:nvPr/>
        </p:nvSpPr>
        <p:spPr>
          <a:xfrm>
            <a:off x="11320761" y="480951"/>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1</a:t>
            </a:r>
            <a:endParaRPr lang="en-US" dirty="0">
              <a:solidFill>
                <a:schemeClr val="tx1"/>
              </a:solidFill>
            </a:endParaRPr>
          </a:p>
        </p:txBody>
      </p:sp>
      <p:sp>
        <p:nvSpPr>
          <p:cNvPr id="12" name="Elipse 11"/>
          <p:cNvSpPr/>
          <p:nvPr/>
        </p:nvSpPr>
        <p:spPr>
          <a:xfrm>
            <a:off x="10633911" y="948815"/>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3</a:t>
            </a:r>
            <a:endParaRPr lang="en-US" dirty="0">
              <a:solidFill>
                <a:schemeClr val="tx1"/>
              </a:solidFill>
            </a:endParaRPr>
          </a:p>
        </p:txBody>
      </p:sp>
      <p:sp>
        <p:nvSpPr>
          <p:cNvPr id="13" name="Elipse 12"/>
          <p:cNvSpPr/>
          <p:nvPr/>
        </p:nvSpPr>
        <p:spPr>
          <a:xfrm>
            <a:off x="11869470" y="4189438"/>
            <a:ext cx="322530" cy="37538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4</a:t>
            </a:r>
            <a:endParaRPr lang="en-US" dirty="0">
              <a:solidFill>
                <a:schemeClr val="tx1"/>
              </a:solidFill>
            </a:endParaRPr>
          </a:p>
        </p:txBody>
      </p:sp>
      <p:sp>
        <p:nvSpPr>
          <p:cNvPr id="15" name="Rectángulo 14"/>
          <p:cNvSpPr/>
          <p:nvPr/>
        </p:nvSpPr>
        <p:spPr>
          <a:xfrm>
            <a:off x="47400" y="1184493"/>
            <a:ext cx="4996275" cy="5632311"/>
          </a:xfrm>
          <a:prstGeom prst="rect">
            <a:avLst/>
          </a:prstGeom>
          <a:solidFill>
            <a:schemeClr val="accent4"/>
          </a:solidFill>
        </p:spPr>
        <p:txBody>
          <a:bodyPr wrap="square">
            <a:spAutoFit/>
          </a:bodyPr>
          <a:lstStyle/>
          <a:p>
            <a:r>
              <a:rPr lang="es-ES" b="1" u="sng" dirty="0"/>
              <a:t>Evangelio de San Lucas 10, 1-9</a:t>
            </a:r>
          </a:p>
          <a:p>
            <a:r>
              <a:rPr lang="es-ES" dirty="0"/>
              <a:t>En aquel tiempo, Jesús designó a otros setenta y dos discípulos y los mandó por delante, de dos en dos, a todos los pueblos y lugares a donde pensaba ir, y les dijo: "La cosecha es mucha y los trabajadores pocos. Rueguen, por lo tanto, al dueño de la mies que envíe trabajadores a sus campos. Pónganse en camino; yo los envío como corderos en medio de lobos. No lleven ni dinero ni morral ni sandalias y no se detengan a saludar a nadie por el camino. Cuando entren en una casa digan: 'Que la paz reine en esta casa'. Y si allí hay gente amante de la paz, el deseo de paz de ustedes se cumplirá; si no, no se cumplirá. Quédense en esa casa. Coman y beban de lo que tengan, porque el trabajador tiene derecho a su salario. No anden de casa en casa. En cualquier ciudad donde entren y los reciban, coman lo que les den. Curen a los enfermos que haya y díganles: 'Ya se acerca a ustedes el Reino de Dios’ “.</a:t>
            </a:r>
            <a:r>
              <a:rPr lang="es-ES" b="1" dirty="0"/>
              <a:t>Palabra del Señor</a:t>
            </a:r>
            <a:endParaRPr lang="en-US" b="1" dirty="0"/>
          </a:p>
        </p:txBody>
      </p:sp>
      <p:sp>
        <p:nvSpPr>
          <p:cNvPr id="16" name="Rectángulo 15"/>
          <p:cNvSpPr/>
          <p:nvPr/>
        </p:nvSpPr>
        <p:spPr>
          <a:xfrm>
            <a:off x="5977217" y="3244334"/>
            <a:ext cx="237566" cy="369332"/>
          </a:xfrm>
          <a:prstGeom prst="rect">
            <a:avLst/>
          </a:prstGeom>
        </p:spPr>
        <p:txBody>
          <a:bodyPr wrap="none">
            <a:spAutoFit/>
          </a:bodyPr>
          <a:lstStyle/>
          <a:p>
            <a:r>
              <a:rPr lang="en-US" dirty="0"/>
              <a:t> </a:t>
            </a:r>
          </a:p>
        </p:txBody>
      </p:sp>
      <p:sp>
        <p:nvSpPr>
          <p:cNvPr id="17" name="AutoShape 2" descr="data:image/png;base64,iVBORw0KGgoAAAANSUhEUgAAA2MAAAJkCAYAAACcQ/kFAAAAAXNSR0IArs4c6QAAAARnQU1BAACxjwv8YQUAAAAJcEhZcwAADsMAAA7DAcdvqGQAAP+lSURBVHhe7P3rr2ZJlt6H7cw817xWVlVXVXf1fXpmODMa9pikhzJFGaRkUZYly4It2P5s2H+Cv0ufDOiTIX8RDRgwYcESBIuCYYO0CQGyAFGUwItmhuQ05z7dc+muqq5LXs81M/38nrXW3rH32e85J+vSmVUdzzl7x4q1VqxYsSJ27Ih3v5crz4Sho6Ojo6Ojo6Ojo6Oj4yeKq5l2dHR0dHR0dHR0dHR0/ATR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Jw5ZmQdMdPES7q9CuZdnR0dHR0dHR0dHR8NuibsZ8yPG9nr23Kljb6xq2jo6Ojo6Ojo6Pj+dE3Y19w/CQ7t2/KOjo6fprwWc6vfT7t6Ojo+OlA/8zYFxg/6V1239W//Oh91NHxycF19FlfSz+JOjo6Ojo6Xjz6k7EvKD5up7bD4cqV6bXZ4re8wlqZVmvNl/6q72eP88ZAj39Hx8fDedfViOe9ra7Mq0v0a7ajo6Pji4m+Gfsc43k67ifZzWzI1jZoSx/WNnZL9AXI5fFJepg4V/ke888OH6ePen98ergo/u11sAnMYxf1SWvjY/ffJebHQh8jHR0dHZ9f9M3Y5xTP02mfhy4+b2PWFxoX49Ps4R7vTx+fVv/0vvn42NQH7fy4Ng9tmj+Xmpfp40/UfxdszvrY6Ojo6Ph8om/GPqe4TKc9b9duUq81QMnX1gTILlgrXBqbNmZ9sXEWz9fDc5y3CO2x/uT4JH1zHqpv1uz/tPUbMbiozZv64bz5sa6Hz/L2+Nx9dYkJ9qet/zs6Ojq+COibsc8ZLtNZz9ulrfpFZc975XiSkV+j57jE2sJo67xkkc8dzos6bd4k/ywu35d9Y7Z5RL14LHvj0+6ftetvDeeNmY+DqvUyNi/S/bh990na82n0AyYI//Oauuw8By6t+jxGF/j4JTs6Ojo6Pgv0zdjnCJfpqMt053kqVZ5ze9Ne5luUbE1nyWMxuaZ30drii7whIx4fB5/1pfuyxrxavebT2tj6LHCZyH+W/VN9Qx2X3aB93nCZtpVOxbqlnwdVpK3uY5i5EJfpqo/Vm5cx/Jz49C12dHR0dKyhb8Y+Rzivo56nG1vVtXLPOyDKBOsB6E3rgo039ypoctJas7NcnG20+TlBG+u2L9YWoS/iUp31R6afJZYtXKuz1VnKS/ZZ+9r68Gn2y3nXz3lYGy/geccUOpvas6mOi/C89i7S3yS/LJ6n+EXxafPPG59SL3PL4s9l7Tnrviw+G6sdHR0dHS36ZuxzgvM66TJd2Kq0+mslLz8inp2ry/oA+XKR4izlGnarsaq/QKuzIn7pcFFIP+3L8CJzFb7SW4vxEpeJeVttqwP/MmXOhZy1nYWzldtU9yacV+9a+Vb/efrrk3btZfqmY8KmeF+2zy7bXc/bLctxex5a1U/c/Rhr2/6cA+oT19/R0dHRcS76ZuxzgPM66NILjFRb6i9LI16zyUJirSw36kqfB7UwWVsXwFpdcDesVj7XfLlwNpKBz/qy+zjm1/qixUUxv0yVy3KXdbON13JsADjn2fq49Va5pf7z9t+n1d0X9dFPGyqubVyKRx8xVtq+gvq4Y2EN2FqzeR5q/JZ/a1iyn8d+YaNfG+p8HnxyCx0dHR0dhb4Ze8lxXudctutKbbkocbowcWmb40ngzgzd3KEvc7OOhRJp5TONxPIWyzXEGXmmLwuWkfysLrWK4adhvg0p9p48eTo8TfvEe+va1VGnjffzVF3lnqfMMnZrfX+evY9TZ+Hj9lsVw9XWxJq9uBYu/ozUBeIvLJYhqxiuxWstvmc5E1Bf9tF5OK8PPm73bOr3ln2e7XK91Wmbc6Ff5zVqA56/REdHR0fHGvpm7CVH2zntYu0y3daqlH6xSra0M8+tQArxZrGLcaW9XS/IstDe0JcLErJwWv5yzXCmTKY/CbRRcBxVOW2+TN+swSZk42MW34jL+tPG8ol2YHWAqzqu6MRm7KrUrl6FcxZtXcu+uQw+buyoi7Ifp85NeF5fzlNvbZ1nden9Re0p8bLuTzEMnxnODy/C+bVUfXxR/M6Tr9VZdXzcsfNxip1XZOnHJvvFbptU7buMT2dU1gqtBWwJlbtEdR0dHR0dG9A3Yy8xlh1z2a5q1apMW/Jceau4Ai+F0NHd91x3JOcGHTfpxa16kS0Uu12MQJJb8lrMZJl+1lg2/ZNcRp+g6IVo/SrqvBgRyydPnw6nT575iRhl0CfEsSG7MmzpuMqOLEGZ52l/6bf9Bj5JDO2kii9tnofPqs8usnuZWttWPE+bngefkdlVVEiWsfk4Y2CpsSyybBfy4rW6z9P/l+mD540n6niwVmytvovsnxeHVra0c4HZMd7n6X1WY7Sjo6PjpwF9M/aSYtkpl+2mVq0tU1SxStaoLzIT2teiKdbWMYPux2u35LpPb3z9dMG+2tzYISvX3vDbe/+Mn+mniU3NBRf1SysuNy8o8qlhrf83oeL2RGWeaCNG0SpTMveFDvrnWj4h+yRo+21THGE3ahfieRaFF/XdEqVOFW3RskPdl7FplcbN1m5h2YrnadcnwaZq1ny8CMtQVGxa9sdpFeWXtlu0Pm7yYQ2taNnOy8QflfNsINtkZo29qc41u071d5lnVJt8AGuizRGb6/+kxuinhTNjQf5/vlrQ0dHxRUHfjL2EWHbIZbpoqVJlil3y1papKSuyySRau9BnNc6CG1rpQbf36LX7dbBSoKRV4QZPGXjtzX5pZybL9NPCWps39cnTfFvfeShfsbGm/Wn438YfeoO7DeJJGP77iZgKOPaWhB27rYPk2pWrw7Wtz2bxcrGv6csl0I6LalNhUx+2aFXO068YXcJ12yxbrT8tWva6xuXQjrVN2ORDATHjYk0PFqYrLazV13LW3YEZ17uh7CYrUefkz7K+y7S7cAmVySfhonhdFpiJdiSjwWoNYk58bfxJ0vmaSaZ2Q5tcxXlXblsu6jjfFjhP/GnF63lxmb4/Fyt+v5iWdHR0fNHRN2MvIdoO+TiLiSpT7JIv+W1Fy21BaxO6stjg5nqeX8ubb+WKvbzHYap9GlYFSMoWyTK/RFvvivhjoW3leW1ebsLInefDZktnsbSzqSx6JfOm6mnQz6480+ZpbmXZR7w1cdSPZERpVhE/EVNm6+r0ZR5gYfJjoQ1xjbU1XLauKl99t8yvYenDJiDB2maNOTBF9aSt3bU2LllnNZ4f5e952BTvi/y9KE6FNbVl2cv40AL98+pfAlWqWPVFR9Xe0q1L6/612oU13jrWTLYsfGWOZprhc5ztfNPWwjzKxzmvLd5KXG1u8bwvpaw2ewVrapv69NMC/V91XHYsVNw2aY8er/j+2bamo6Pjpw19M/aSYdkZl+meVqXVh6ps8UfppCYytmK+MbX8pEko/zyLnroxLm9am+7JxR8XCEpKFVvI23ykTmYoWYsVtQvhVqqtzyh8QZMJydML4rL0odWuosQWsmLgNuu4wPQM+HFyymItd1YCizIvzmRsLWZPpLrmP6rhT6DKkvqtirK5jDdZTC3YlwLlNo2v1X7Nugofp841lM01X9a9O4sNzTDW7K61DyzZS62yBB+60kKrv+SX/hL4Uj629BLnyYrbiqFpj3l2YL1si6rjvLqWcD2kOqq+SlsLbRuBc6nborItv8pMaC0juyg/x8y/9Itr0nsu8/WX8mXpNs9nOqu2ukbZnKXJM20DlFizG7NRoOakwpqdNZTa2Xh9OmjHxERNsLitWvnnccWqFMDQouBzmOno6Og4F30z9hKi7ZDzuqcVld687DqfTN1o5zaSSFB2wTqj02LtJlc34aVoXTfT0p4ntoUO+fbmvm7rLHNF7Uz7CmtxX4uPU58vj6UdNk6w4Lduu71JXwa8Wn7iL96YKqB8vUJem7IR0mOx51fZVVe1ZxbbTMHIVnpNKzxMtfIWy/hXdtn2QCw0gwpc1i4+F28hem60vrX9D4XpRryhHZcD/XORq8t2UsZ16rCEU6sies4KqjVD+UvFaFPbmrKQa2prcSGWm0yOgoXtj4Oqe2my8m2ftig+lwEkMSL+calMc06hYnipWC5BHUkC6GdPqTe4zjd+trprwAV0Zu8sSNhvHX7RBM1STnKGM4xE60Cjs5yZNsVik9nl+N6EjX2WKcS6xifD0r1ZdiG8XEs6Ojo6NqNvxl5CVIec1zWtaNPNe/ZWlla/0Rr5ShuV2YJ+U12F9sa6do8dF8s+B2Bhal0fXZ8iH4ntlD7JaLcUFrjsDb9wmXiHTr1ar3ywR/kS1pGsXFnq+e2EYha/9MaUlia9CYixwUbsmexVFVWs4hBvX7o68vmyjnaMLOF4Jw3KJ+DNWPPt9q1ei4v6oGK+2YsJ51myr1LA3AVVnkHFvnCRT0v9i7AcV5XDzZZu0cZt+ba0Qqm07a3xsrY4XwNqbcyW9bT+VYzBphgs2wpWVcVsR+omb8u/QtXfouRn6pHgDK9BXXttk7FVdZDwpIkrxhszHSSOLf9kGrgsaWRH3zmKS10lNz+Eq9gsmSPcWTgjmC/HeYvyWWnI10C9G0Srgs29N6+j1arx3Y6X5VzRyopahmtNB2z2aMKyvk1A7YxmU/ZyVub+tbhs+Y6Oji8u+mbsJQQdclG3tGJ0W+2SlQ2fi9doIvbiQASpn9Ck2N+WB6E7xdLeGXBjkqxubmv3uFHm81m0ZYr2TX6k4YvT5J02vDVc5oa71q4la1y48Sq2/jCL7Vr0tjbgkz+v7rAlSxVbHWgvi0S+We5ANL5BUtfmBXs98Yo48XTMf1em3xDbhPJ/WTfs5WYMpHjSb1C2VmOd6UUou2t1tLFuyDNYqX7E0jdysLDXpoXz+nitnWCde7Y9ABN0EbYo1+pUtcvqo2+T3uDbJlQ9gJJuQtmK5NLtneXmohHtXITfhabac4ErVW1bxUZfGl2/AML1F6wzoP5qKwkUuub7GgqsxgPbRWZa5e3awr81LDXaIm2VJhculHfocb0zR9Fe0plqZkg2eVSyWTmwYCwsz7AWIrDKRjkb2/rUtv+isUb+ueoUzrtWSnRGoylTlOsO0pj7NsudRdo7U09HR8cXHn0z9pKhOmNTtxS7lU9lJv4ondRE6i/zpCz0Tp48HZ7oqEVf3QjYjG3zcnBzZ2hMmY2+P5kkgVXrZtLepJryBeSuy7Isw9HoFj3e5JWEjjitHocZeNcIhFbvMqjYgDaO0Gxc/Hai5EW983ZfFpRn41SboSrvM/UqX3UU2ipa2pvEDZ/5WsMyflndRizbRo5NWPvkpdXZZAv2mocXuY290UelqLd1tNWt9UOxNtVT/dwCTrFjnJ61u1ZuDWhVaRchU0XPmh2Bfcabr69Eqc/aLxq7xSNZ8xdsqtb8EhZQannKF6stvyy2ZEzbksCmsJXPbbxNQ6y0B87SlGN2pv45Sqeul1YfsmqiSujypVxwosxSDsb6J9aIqgedSG1mpMEyfxk01Y80cyY0vpF6ftBpa4u3FjcFFnC8G3mr2voL1qxM8jXpWYz6sk2Tl/UVKmbAVGYblTkaZ5eeVJm2LlDZtv1LIJpJYVRdywClz1XfeZjZXEI2z5V3dHR8IdA3Yy8Z6IxNXdKy0Wm1Sjbjt/r8ZZ49ABuw41M2YZNS1MvUz6uoPPm4Mmxdm98K0OELH/j2PdTr/sM3612TLlluaOjVja29R7WY3fgrbXShx1uRaXiRn+ll2mJNr/V3CWTR/gnkYJ2qwSUqDcxgq+yttaUwWk3ilI1dUxdll/kl2PQt3LM5Pw3z/yRs1SizNBfZWKiZOlvdKvCrVOMJ21S22jCLw4rdZRtAtf0ycQAtu9VY6ld2WWdbB1i61IqXuksfL8JMc1kM/+DN3XafUkWrvlCZxaAAz73SyIrcVPUZQYLxNPW20Bpq2DMsbGGjQrXWF9Dr7bh4HJzpw3l26cqoT+KnYo0C1mvT29Y0f4HJSciVIZ+sEVyKG6EKkVOurbsF7KXN80y2uqN/+Nbk2xdqYO1s8w2oU3zhLetYi3dhKVrTRKfaeJ6ti4CPo28Qadc8EW07llir9wxnwajseT4zJjYiy23yqUWr0la3yfwniWNHR8fLj74Ze8lAZ2zqkmIjbzXgV5lZydLXHzdlwIKAzcV8g5Flx8IQseBgk8XCGw439fhB4FHROtwouEnxqmst0kMWNi4D6470lE7clj/xwKYb5EU3MMQ0pW3PREWsaO/0KnqkZZdzVUG7M2xzNAaxhw13RVPnEmV/HufgcS6un9ZJp6psLbZ6ZaZ8BQ1pQeVbnSXaeEKRhVdNB8Gf9Fos4+fcBXFw+5q0RWWXtZUeCebbOK5hKb1smar3fM3ERUr2NRbs6C7V2za2YcDNMQ5Kx55sCwAMrvDamYSyy/wSyB3fSW1EWxZyRcVYC+2yTYWW3wId1Eq8ua6QcK63JVbZAjas11QGFfEkVSRS5CQzjboNtjYLUde6cF3/LHfqB8lmlQZajuehBLaW5nhxrf0Sn2VtZ61T5fnXX4titXaLtyy/hra/OJWdyDeyC3BeTWfakWkRJJt83TTNgzW/wm+Tl0Jb7ayOTT53dHR8IdA3Yy8RqiPWuqRYyCa9SoPwuYQCmoh8kBfhb9vTooSj5veQR0Fo+KSAm88V3peGzrN4OyNAh0VCe4/wZxKUn56ahLDVmX3BxEJOPspFHowyJC2/Uso0/CXOERnlC6g2A2Llz2G53a1WoL1ZQ7Wb0Dly8yWwIW5tLc1ico23BDZQq7dNgqXeisvGplgVu21XiyW7+srjoxWST3KE5NXukm1wz0Cnlbf2ZnFfVFTZ0lnrt7V6l2qzPsoUlP01GxuRyvTYphECkHt8ZH6JtiTNa30mX7E4r44CdVX5NoZLmwVsjk9XzjGPCnLS1tYaSnyxt1OdthvkiLU+XgKVeho2aq+UgzW2TwQk+UiVT1mpjIyFrakO1UuScrShxtTl069QMSb7mSYWWQxEQXzLLFi4Y8DCD+ap7WvTl/isYiHcpDu77s/BmtpaSbudvpe/s6bMMgFY2FqKWvub3Fz671yySNbad16TI+4Ln8/DimJbZ1vXrNpWJ9OOjo7PN/pm7CVCdcRal8Bqb06tyuymlQQ8byQi68XI6Sk3/jySD5SNVH/c1ufSdaBX94S6gVSe73VoX6EtOfW2WJYD9ZmG4o2p/kaIbHKjnSXW2LDKi4U7RvnIRkz71nUloa2TprafxWjjV8XbTR1JGwtska+0eIWGtB2/jY1MlilAltnW/hJtmRawl5JNfsAn236JhzlLAwBXWv6aa8iXeg1a9ppPy2JVBfxNkVgLEazzYncuKFaOFK20xgPxqWsMBJ19GiqrKJNLVBVjDBaKVV+LTU2Df6Z8k1+Tg6W9jfYz3YQV0zO4vIxfZKeFfdHJ8Q2WoExjBB3a1fo9tlMEJPnlvASKbIqOdkgYR63dj4O2viVGUfoJoj6dyt/IzXzZ2Zr/WDuo63mG0ehobiNCfoFSwrrpi5H5YtX118auVS+0cmySLz9bT0qt6i2dFrP2N3LIdr45C6zPrzP7NWUnnGemQanZp4Uvxrn+TLhkdR0bUOPw/P7v6Ph00DdjLxGqI9ouaXsH/qQz6fmcAjQsgy6eUt6W6M8XCWzMmGA21lPGNqBuW8xRNVH5nHMWSft0rPUzVYzlzQZUmeK38qoXwG/tLdtTfgHrNk2qPPrLclA8oYgv12gKraDqIJn2nmGPbJXGFDzXCQNaSem0uqOZFnaY/7TB6RwsbS4RdYRGG6dCyypyGc9I4y2Kc/0m83FQxasRidbqmi8A8vzITGhDWOOg+uVcGyVsHTqnQFg8C+LEr8vV24cvQlsdwGrx2hiAZd5QgeWGz02GSP5qOYFYrdUxj2ESQkN+qrhw3KefpL7ekudSK2VbVpFtM+tbEznaF5dGFCsLj+ZE1JPEi4DW0rJL6lQxX9MBJR+vh2WdyScW7Tjjs73tZ4FntlWG/IzXoKpaAv6ZJqct4L5r8ku4aGOgyNbkGfsjSpDWlZiCvaiwsmvtII5mNzLIdr5psby2R/82+plYN3cG7Qt8rQsmN/i0hstr/nTjvPll0xjo6Pi00DdjLxHoiGV3VBZ+yOd5Q0Tl2m/8K1t+yuPHPMEvbKrrPDAnoUc63rwKmSFBtly/YL5l1QSXyYjWLrJWfuZ2vsiCFdYZuKmtQ6KJIW0bnzxdAuVr62PFkcT95KPyeUp9k6JhB6sxJFhm9fmTzo24UGGBrI6kiq4tAiYOPLW54bf5NYyyrIDkPH0w6+cFWeOmUFnH9pJYjn1gjp2rTKKqu6R9Rg/+x4seyRSWVdZb59awbOMIyigp+VJrWR/5qmNDVWNzl7bAGr+1CUayKkysxXgT2vZeptys/hV9OLC9KUrxUmutXBvX0SUR4wNgeBRT2pBjfab0z96niq8jSrmIwHiZcptR1wW+jf5RrKmsdLDXNH8E0q0ttFKT0xkbmR0rWUfrQ9UDr0K72cdAlUG/LQc29etYNssUWtkSa9dTsVrJ2P8LdbKzMUpt6R7J2F7oIM/FaEnEsh2FlrXJL7DWtk8Dn43VF4v1uWXijf24sfHrgs+qDzp+etA3Yy8R6Ihld5AtXr2yXfnSJB96Ew/A5xXRU52yyBm09W3SKbTzzXhz8FloZRySl36JMF/0ZW4unFs5dC00ZlhhFRCtNqth1iKI+NbTQ2JBfRWTNT/BmTgIFKk+qVfIy04b70JxyteyVbZBu6jc2N6zpo0NbGPVlJhLH0igyr+W376Fq5qXrAvR6i3Ljn3d6BTZxuZ5sCn+WFsRPRdqHBVaezOa4zkqa9ta5dbavxaRTbVcxk5bdpPt1s7ztGmJy5RHXO6WapVpS/oSLn7pRTKirashR/sVF84mS5BwdmF0bXO9KDbDUvdcyE6Z8iZKmSrf1jHSkp330BU9fzlTU3ZEay/TFmtjZgrGXLamCZ5JgGwZg+UYaHPWDzKI1vgyn5ix5PdSpZrS8se+Xygvy4LyZ60v18ZzO67ssohWbVOdbcyXOmtY76PL4eOXfHkx74uz/bLWf2uIsK5H6JPEvKOjb8ZeItARZ25GyhYv5JEvNRaAwat8yE0rqW9NTPEZrHX/Cmt2A2hvKEYrq1Q6VaZ4mG3lkTo5A5d3Gnmw1F3eWonF2dutIBbtLBl6hWorSW3EwFoMlih/lpNwxRRzfGGJF0XJm5ltM5iofNmNJNg6kc5rmqOKr/VpoK1EuWVAE2O7TE86Ld+pGPCqr1r/Zr6WsEFjdgb4uG+7k4WwMSVG+da2t/XXfa785ng0bi1UNo4loR0/6LR5UNU5OWMX+YIpwGpcvzTa9i5xXrsLFI+6P0blwmXq+LRQVVWdnPG6PDgjV1IyAN9581tJa2WKRUWEPoblWI28APmox6cRkKOVVK4yoHwtXDb8pbdpbLY+bgIl0WEjxo+3L+teWr6sb4W65toxVX0ChytrzUtzznF+k2jVvbaKRqHI5Xgn23JmY6ARFFmmo1mczs4zFYfCss41rKnAastewsyl6tqEj1/y5cGyLwLBm/ossK47xzz+bYTm0fokce/46UbfjL1EqI5ouwSSPJw5Tcb/8Upw8RKQvFJ7mm9PbNHqtYDNXLIUL+eXmnBGtghoihVv1GlkoJUv7bY4U4ew1K98+X1ZtO0reu1VbeKEH8t4tW1bA+qUodTsLY+NmbnFdWD+MnpL/xbZCzHGEZpDjLFpIipXeqSQq5+jSVSM1rBJ0tpv4fpLFomx1jcXYabdZJpemoH6LltD9HtmBMixvASkJa+xVXRhanvb0ih3Ji7KN0VHtPy2zBrvZcWyXW2Milpr+/I65vqreIx9TLIhdi0qTk6UWQub7VJn5kcdEbMSa4WFiQ217tDatTRnUdO8LH7Ny53x0OALeHiyvVKFAXvTtTyzeE55MMYaRuNqQxqhxylKjuV1LIo2ebZ3pSmUYMEaoUybp33Or/Aj1Un2lj4s557KtTqgtVkI0+uaa+FuWW1/rOmeATpzV89gUx9fxvzLgjP9sciDiZfphrhwRW++fiMzGx/GpLQpnh0dm9A3Yy8Rxmmi6RJI8n7KotQSaP7I6ODJS5XJxHI2YpUHz9vVqLdzChMMNsZJyGdBxHLqQafKklTN0O1E1ZAzzHQyxUaUd3YVrWy1ueK1bGjHFf5KgWpzi9a3M5DIG7C01xZdWm/tls3irdULNvELSxHjYBNmN5sGuEI9o5R8o4ucfVj5nMm5KN01tBLUOGhHFXHdIx2gVUVfhFkEKkNh0X77Z2LNxdaPNZSc1EfyQdtP8QUKkW91WmyqptUvnRoHFdfzxkToIJ/XcF67Pik2uVOxOq/utmy1q1gla1RGTG8xnqST/vxaXIIyyNtIOU0/18Yv+k/VsaMoiSmb+WS01xD+VL7kS/9Gu4nWh4VoFfPyGi9NndAt+O2xertxK4EDm7qX4228Lh0osysZWYsmjai2hv70edgqbygzy18A+2Y76WcZzLqMNEiSTTHQL9Xil9hpq5zwmEnaqPo2YLTX6BCHKR/ESlUzs9UHYE3346C1uYZPqZrPDHXNV1qI/Lps3nnnIBs/Xr9NMK5ciU+Tnu3DRqmj4xLom7GXCNURbZdAkmct58WG//WnNNceo34VIw998oRSTAopOAfoL+ePJW85wYw5EYui1jVvIajsZW4opcO5bQH5TWVaVDwM6c/yiYpVG/MZqGhF1vrfloVyv2A3khEb69gEqS9LrLV7aTayE7OVV3OWduit8LheKQ+FUU1E3YwQtQ/F3NfKr9k9D2fqENry0FXnTKlBy26auRmpRFKL96XvrQ/Fb2O4hEU6LVWmsYUspGWv6CU2ydZ8KtaKmVWUfjt2W7ug9e8yKD8ps9ae89DWU/W2Nup6KdZMlqmhzPRELCOtU8UczO36XP9B+xwORC6wFgrkdY2Diud4TSj1uI1/y0s0EYFGsoo2RqDtuwIcPGkls3wjsMfh9gyo+Btwy9cs0xR1ZpYX0I6IUTZ4ZM1Rfop76ASCdrlRPtc4g7Yo2KC4yqZNK+Ug23Aur4tGNCJ8RBIGy+xFfgFEbX0Vm4kXRKtTaFlLPz8NrI2rJT6lqj41zO67DU1nzPIiI7fkNXkhR775RZ+B2KMM2nGLfIQwZcJlYtrRUeibsZcMdMZykuHGPz5tyQmEb0csrVAPeVDxDYq12ATIlnND6Re/8gBeK6/ysxtBnkhRLcl5N4s1HbDUA+i0sThTJlNQorYNRSJqn4C0cFyTbkGZtvxSZ41HFfi75kO1wzqLksuJf82jNR14S922brTC08Lk2xTKIMgjI626gg4i0pCZX7IGy/4BK6wZZmOl0iTG9ExNwiiLVp7BCtOx4j8SH61l8mCltjOwjk6jrXngjemaBXke1aKW6scJjV7DhozrIfKg4rOsegzpqo2gCxH/UKQNa30IzpMV1mJQuKgsGK8RnwNlcpQ0wlEmgqmuroXWjaVPU3bSndVL3rkJFSHso/rkCe0JLdpF09AZv4VUyURP8sgWdRZL0aZxH9y5jLKLpoa95I2iLE9+biFQvtZbkCcfIrrOpaMlWUPp2icRpnWAll4bM1Vn9eemOIyVLFCsimfrQyD6pDDTt17WWILGxbPeno+qp0wt0foRmBhrPhaW4+isnefDZa5P8Amr+cRox8vZazvyz/hK6YJYNY7apG0H5Wh/lV+NRcPy6Mh86DKegjEVrfzI6Og4F30z9pKBzmi7hAWdFxriwWZiId9utGabLg7NRU+k3PI3oeaKdhTAW+YL46Tjs9DKKm0KtGVBm13qVZ3LMoXSJxZn/FhBNWHTEPdiOenzQB1rejOzyjTvRFutu8gLa5W4NNpYcBNoy5a90pn5Y8wZZ+VVdh5FeLkcCVqnUoMKnsVGQ45YGwPU35YDbT/iHmnpjKmOcr38qmQVK+0kbtTvI3kX4TJVrI0tWL5GRXiswgtR4GyRGRBvrLsRVCxqTGzKFyqerLM31UF/bLpewEXyy6IdH2B2nVQqAprD2q1OyUQEHbJGxSh5YBJGGYjqp8jzhTv1TX9G8tFhvuDNBriO3KlOxNPpVfj6U96bsfhHaJ7JSKwflgslCZQ+mPVjksu+XQPWZ1ptZgrKiNJnxOL/teYH3YGL60RR/Fvzy0hDyz6d6Us2SRtsMFml+W2+4o/2SLLOMU00ZBPTUGzHINQs5m0mEaXOYhMflJnWGrw2/POqpszMn0xbzPxfU/iYWGt7i0+xqufCbDy1ARR4u3BA/BTNRtjEFtHwL4FlPMa8Eo/Bys7eshjMi2LZ0VHom7GXDNUZdAs9My4UdGKB16bwR90gvWBAvvzR4tmN8Dkxzj3NxDJSjdm2htJdzkVrOktsYJ8B5ZeqtLh4jkAFaYHaqIaOSYO6Kz/zQzwWaVNIp/ij6HoyX+yxXywqbqCt8yxKODnQ+nJ+2cLl65u1U3VWnuhCz+JMfuQnT4CkioblcmuYlVOGOJUu55JXiu8jr62hyAviUU9FSYpewyZ/17A2rmDBH6/P5Lf+LUtNZpaSwNKnZZNb6RrP8dVf9VkBmmxba1uusGazxUXlL4uy04YVcoxzW5EwxRhiLjZ/pp99kTyS6icy7RxrFZ+Sr7R+p9GvuCtw9dSL1Bsxna5B19MkJX7LX+pY3acxMaCnbCMQWj18A9ZvBSuo6yNbMkfZ0V/JMVf2Fy4YbmO2C7Qqc1fIYOj8zTqisc5Z+bM4VyxhyFutMhrjfcQaKaJ0qh1OzJ8sBYKzjD3tNC8bVeUKrXqRpd5ibnbKrJVf4sz8kNm2joXKc2HTePsEJp8bNZ6mcRXp/MVm0Zn12B5pTplxLsc+PNpWspV2BifPToqedEe6Em3INul2dJyHvhl7CVGLA67j2lzBg4Yf8lxMCPCqG5GxeIj8NBEs54TZzSrhSUpYytqys4koUxNZXfFKb1lvYY29NnFtKt9i04TXDu0iUXUcIzvyQavf2oRf+ZnN8TQmKJguNfpjHev8Vn3erMpsshfYWF2i9R9sjrlGgVLGglOd2vwair8mbutZK19yzq283G15y/JTSaIzbx/l2433pwlsO55UbbquTbI6ISBv7QAyKxuLhWvaMZIe2wrR5gUs0x+FMoVO6IWsIUf9smOzTTmDfPJLPsoK4lltyX9eNHVVdoyJkqRGXvhzRX3KMxILsgwZEPEvBJlnK0YOewyLShEi5/X14vmt3tqE+edB0kZdB1e16LpGyqZLKV+AgYx9i1MRtREbN2QuH6kbnZh4czowZ5yVB1SDVcfYfUJgr9pMW6nXh/JVw3hNj4xIxr6ChuCUmVIFqX5GNuNnwkgvusWmeICQZTkluDWqi/BzjJGBTur6LCTRqBi2Q0dnOzmHrUlz6Vdl0V3aO6O7ZKxgk8ZlyoJLqo1Y2n3O4uciopiomGYKiia1G8rW2Bz1zJsRRmtHmXB8riKQixbN2pWZqe2pk/llirg/Hev4uOibsZcMdAZdQq9U6o1Ypn4bjXRqQzHqZeEnWqTUgnA+IYRuOy+0N9wWxfcNvgFl24llLhWSQTLTE7msGyyyMywnsGXZTaBcO6Qb0hhjZTqJRFuu6m95LcxtRJC2nTzXEv8bcFayrOqiNqNfOhvctE/LmGxCtTkS9b5SxkDVcZXfJApyRMkKyzxoWdSxpgMsSxpv5+WSEIo+N16Scc2gUm1f0y9e0TMbC9iWjLblAPVEGv2/Vt806ub8wKQ/1V8EsnnMKkrYhHZ9KZ8iKFrk2Kc+C/Ay19q8CK3u0v/nsdNiHh/yyWiSNpbUQxpxnvihWXTlhGRU/5Sux4UyvLNp7DP+lMaLX/F2xOPTJ8Ppabz9qdpIWr/NRVpPjnhLn68P+MnzRk1lKkVWCLphCK0crOkURq6I6k/a0IL2XAauxzGYUL6Ujbr2Wx+hLVcKe6zPmSCXOKOTZS/CrF79ZdE4KdPKW6R44feUgZqyspx0wwobWQdjh9Q2xsaMTQm+UydGkaXdiIxWN3DWxnk4a+9yBS9rv7C0+5zFVzFFUMh4Lq/tylMf1+aEVm8iQn/SmxWZ1xhZDFeaqGvKEDm1vcZI5OGPMuv1zVjHx0PfjL1EoCPaiYiJZ3waJimLh/oR4UgliH/rsBHj1dy69OdzQE0MTi5E3PCmDVlbriaXM6aSQbJpAlpjr2sGWjsbTG5EhnIEsS3WUgYuuhTOSMWY7EU/VQ2bTZ0VXFCtQdsvowc+6SXN4rF6pV7Vpx8q/jUmQPFAS+PCpD9hbVzMbUyZpeZK0VXQeupvr6UxJjJSZoq39KnNVjHQxrUoWLWAByITja7JNk8FS7mQ7E3thI9qiadybY9M5c3Vv5fR8Z+nCaVjZN1ld5MfnwRls+qoJoyxVQIV2bimgoozc2Dxq8wUczBlrGMi0npCWvNqlas5ls/ZPtEujCdhJ9qE1Q/mA/wmVtqTeGPCJeJN2DWegF31kzHT0rl2bdKp64Zml42KQaUhDUy8wOr1kmkhXfzUQFyjXizHfYD3aMOqjSUZYhO0jnOcmEQblDCvBPsVb1BNd40jnWkRyalsFS+57dl4pPHFK8rEv4Fu9BW9Z6WUhA4lCpakuLRaOfMlKBMkrRxUuUJTnTBl5vzzcdbm5Qo/Vx0LZXIZzY+FMS7Z6bP5dcFrZeg7N/KmeSJwNt8mLbCUI3oOsWZ88mP7uRaCJh35ow68ZCSmss+HZ7y4/vSJ6auaWGqz1/HFQ9+MvWQYN1haIPB7zbXQY+EQiwbR0vMTslA17xQ9LR7aa36aMJwIZycEZMsRsJw32kmpZMvJxbmSRXIGF01I5UurVmTbltIpv1v9wrJNtVhe8teG/1lOIgUlb8uWfTCR0Udr/oHS23QJnhevTWUuwnnFqro21tAsNlmEMg6WN69zXJzsRTICFzYVi43gHPhwTjUzYJvY0M6KUTUZG0UvsWafem0r8xBFO5UsrlFeJTFbSdQ9YZkPrPGWOBvbasGyJXXznxD5YNamAJyJJZky6aSRiqzc0t0qNsMZxoTyzyqpN0ZWSfCDU7FpYzn2JToiKzUvkrRhUgiCeRMSW9FN87kUMZ8HgxebsCfD8cnTM1+AhP/Erp56efOla+KaTizAeUoGXW9d9JH0GPvRTuRMQyZSTT5NvVC8KlPA9xqfhdItIGp1ShO1i+gRMMquaNfhfDBpI2jcsA75kVXE+P3yCbKUH+Xjyed5e4iJGLJR0Vm2FxSrTDrNjHtbjmGBmNC9jk0jp3+3t68O21r4xlxU9aWSG6dEfR9PybNGJVBjXycb80WDhhzRytc11jEvF7h8acpP2mu21tCWWcN5Usea8qQNxvGptGjlGrWWbvTjlZkF5uX4vzTS+bENbXzg8p+8SMWd5SGgY8PUxqql1/BMG66To4Ph+OBgOHn80PTT05O8t2hdd21r2N7bH3b2bw67128M2/s3tDnbytIdXwT0zdhLhOqIcQM2piEb88wxOpU+r+bySi6c9pW5aaJwkiBDyTZdR1uuboCg+LPJJtMiJsk6ouy8/hqJs3pFV3bThNayx5aJYGhThhR+2W+xHP4rKhOwmSRw2eTRL/gR5kKrNb3muou3ShtQN4LCeWUQLevapF78mX5WVbHmFf4tVphCOwZaVPll3TNaxyavW6umVXBup9WYY2ZXDkDXInpZn/0jjewMVUVbE3ptjKArT02xiBc1Mc0vwC6787LTuUBsJ04tAANt88uGIT4i+xbZ8QzYQAcintgkZY5YmJnQZCruk+0JtLP1cWbwHLTxMZSFU9cSqBekAPoVO3RKrejQScBLEmLUy5RxAc3wMA1PNO8oYCN2dKx59ORJbMSsgyGgedWbq2kjtkUemg1Ybsq2/DRMsmuKl2iiIxV/vqi6gpgSVh/6wx/0yBftTILyLWo+A/jYqBqVDY3NSBPGskxrEh5e0tsgzlO+0NorS2h4lKSq2zjTmwN5WyaLGZONIM7ErjIF5YvlKqXAHzGrseN3lyQ9br71T7djc1vB39pi/uPFqNqAU7P+skNNs0FUgaq+fCzMsrK/EJ/JB1aZM6yXu0zJwLl+PgdaO5tM1HWInHhPBIkjHjrJM0petOrxj6w7O9drcqlbCZLwalamQbgfOkaSwY7M2LtK3NfmVxq8IKDnmzGSeDdEoFTB6dHR8Ojej4eDj94fHt97f3hycpKSgFWxp0I8Gdve2Rt2bt4abr/x9rB3885YR8fnH30z9hKhOsKbrrxR+NBcFSl59PRXGzTx+VwDiwnAYoDrs67RdkJYB4LlEJjKMDpGW8kHrb2xjvG0GReIZ2h9h6o8Q7adhIrE10I7rIuCVWXXhv1ZTgKB6liWLxPuj7HwZGXiBRqXDd/8PyXYUppb1juC+kun8RNBuYaPcQQnXvFHXhoTqj1tfW0bW3qjTw1QdxmdSJviG9GOiXjRIvqi+qlkFyFeBQ+UOklxWx4LAhbw8Lj+2lA25JiJpB0j5yPdPhfYCr3oGUxndvTZMdRpTEvS6ICQJUpFvDZuFUtwmXi2iJJVfooDyWhLSeVh0Y9mO5n6VL3qlGsnNAKhFwi94E324nqDrnnV7z5QPx5r/uRpmN+aqLzHkXVszp57M5aLcV6cCDpeqOAomk0YSzHrE1cV5ii60sJET/yJJZ5T50Y+btEOMOoKyTLgt/kWsUBF3pSWwarftslkJQ25EWvi8iFS2hJas3qFqhdM9Eo8hJE3Kk7Sotz7jUPju01ExztKpnEAHU+32ZSXXm2+o7/i7ae54dbmjG0262NvzCSn3rZfnXLIluXJN8QDLW8mn2GjYMSmsheXDLTXdWGzPxPOqFQhYko2ciOIcwGq8iO/kYNJX/bqQhTGcliZFZnyI3th8zxMbU5CiakURC+bcMwibpUGz6nGBNU+ODjRceq5hXmFyWR/f3t4/fbOsHP12XBy8Mibr8f3PhhODx8Pz548mdqmBGsRybStAceTsGvbO8Pu/o3h5utvDDde+dJwhfdEd3wh0DdjLxG8sCPVhcv8UwsG3oKIqL4lETpuJFy4z7SQ0IXskly4XMhxA8j5YZwoLoN11WC2snFyEtp6Voufg9HvTEeUTY6sgJvjmn7bvnY4F9WwVuUjzjACk52gIlH8Rxq0sovR+lGARVMua6MFZaLYBrukkV2guBFD6q+FRb31qsJbvVs+VtqidFtMumc9gNMWifKxEPJ4crnin4Ut6lSbo8wGIKrcyGyQskg4h1Jrx7IUkefajAW7d35RwqdAkJzTuOi22SshGLHWRmKwFrdAxCfqKDpr1ol+NKmkYhnInoSvhKefhUlngYULqx7Jz7A7N0KWNlQzxtR/JszMJHThIw9ixg9ahOzWCxpxFtBJOdohjrR+KB871Y8nJ8+Go9Mn8e4CyafPiU110xquhWkzxtMwnppMdDwhmzZgtRkjsizQ4GEHPimAF9yiSae+aRIr1GamUP6RoDeXNmU3wPrLQomy2WKDakDOhFyl4v/SsG4WaOfyAqzQmWIHzqoWY+o7MBs36nf/ic6hY5p766kWxLymid16O6o32vSt8mzKGAfIreN+zbmKuuM//OKQ3bY9E5U6C6zxQNuWtfgUzhHNsKa2brepWJjp4FSTJ8ajvHHY1CKPrmnKBJE1Rb+Yasv4yRlEJSMRp0nVmMsbpHtNKxagP5MEyjjrdCrszxaGQGnwSbnOj46fDN/7wYfDH//48XAoWtv64Suv7Q8/+/ad4e51ybX5evTR+8PRo/vDk5Njt21sa9NmgGU4tk2d2nhd29oedrQZ279zVxuyLw9b2px1fDHQN2MvCegGOoLeYKPlV3GVJ/VXLCdP/75CazNGyltrSOOixVpMHc0ay7IW1HcRbyLnesWPWgIjb2HzPHjoSb21A2Y5ywPcHAvzEmfhMHFqUDGm7EIUWGEWy2UzE1bgORGmgmt1rsXEbW+wLLeGi3TKL3CerkWpUHpt/3kRqbGzvRWfm6j+QQf9SpcoG4W5zryAc5xUhmIlLRO1mK04rY/LWGD7WiCT9kjLHoBV1weoPnGubDVlkFufP8nRVdYbPp5Co9f2X20IAFSZBCVx2pQxMJ68tn1gzQYo35eAgx5p+UxamwNQ5SIJ2gtJ67SyBguXnZUPC7axLEr8rNkoF+nNrEDz4S3jGbzIl4yzY42TCx9qboQ36ivx2ICvU82jKNGXB1osnZ7GBoyN2anGEpuyKB3lqYrDC3K1h81XPA2L1E9LeHKiQHrDZv3IE48ax2UHXvUNiDR0J17k4zQmM5SPAD9BlZ8J19DoleqmcYUcbtSxbrhEFA99l4CbeTC3vVJV8iZBqwM9ZpVpRKNexaFQ44BxgScMuSBj7MA3r/I5PrB+lb6VXd6OSh8zH8ZmOxbi1adjP6cPbd8iaD2dqMCot4KlrG3bWj+B8+yt4aw/E6dit+bHnEemcS5R5UcoX5zR9sibrtHITvw2ATO7SW/SXWTO4Gwcm74TRrnSsR+VLDdjjAVmsz/80f3h137vQ2/qd3e2hldu7g4/9/bt4Us3rw6PP3h3uP/+u8MpnwXLL+RwO5s2b4Lf9uh6mVe0IdvZGXZv3Ble+crXh93rt1Kr4/OOvhl7SUA30BH0Rt0UOOJpWLxy50WKaPRM86cMj8H9XuqYITxRMHm0m7HLgDLYNJ22QJCckE11tPB0NeOFfljLXJtJwHO5yTSWgtSpTdv2FRpyrKtQ9bVDfKlzlhFo2e6bhlGtCt7cQKsHqu42nsVb6i6xSZ6lfW5xGXs1zirfBhCSRQVPStiIbW+FMHtjFve2rpZfWPoy1SosZDOkLRZC8zE4rwT77eL6rMmsMQUUH/PYNi9aJjOlbbvteAHoeCPGkxXJssrUQxr6Y7G0vzAzASGo4g2mbD4HKSNtmQYzEyJ87SilH92+bKORfBRi8Rgybxh08Lepn9zm9GWMDxUlJipQX1oXqhT2/8xGyVj+Vr50im6BZpSZZOQ9V3qhHYWqP0s26cRqnPnySIc3YepTvrSDsTT2L3b1xyILkPrpl64LNmFcF3w+zJsy3raGTKpXJSPeTLu1CVMSsbWpSiNeHtPxP9ZV+YJ1EqZ0oj0ciPC11V/jgOKOqQy4/OKbPdewlFJ3YVmaPCf7VwwUlMZoO4umiQ0dxJrMSStYAe2LVIfvlcWLscbi2fdWETVGokSYjo2XNmNsytx/8ZRs/DIj5fEAXfc5aRYufqHtQ9DmFqIzKLldF5a2lrjIXotLq6JYwbkIxFJJFGkKJd9pNUZoaZcIJf8HNaeJ7lRmkk04w7gQbUzde5kd+UqLHzzllDAWeBviOx8dDD945+Hw7r1DjY2rw90bu8Nbd3eG1/efDdeO7w+PH3w4nBwcDE+enIa9/IxJtC39bePQ+AMm/zTO+GIZ3qp4/cZw562vDdfvvJayjs87+mbsJQAdUN0wbsR0vdaHihHVwhMa3aIpDe0nBNLhwuXaHScPW1VaxAJh4yxm+mRSsezPEYwZP+2W+RJFfkOljZ2kvJAJKvimV32YUG1qh/aZGhvGJm+qPIknzqQLM/ui8avlnYel2pn8Bq/OM2/RikKx8A0y9DJNVDiJ97YWmLyyx1tzQBtrbFW+7C7lWB5tN5U05Fh4xhNqEQtauwVYjHPeTkQt1SajCJREt1kQmtPYmfhxKkvYL+BmXHvwWcIFz0fqxznslU2QTTTmbSHTloJOhdKrdrVqQPliLUEdXPe8kOrXYcQIXoDx6UUjqQjLdKq3XtXcg43Qj7LRXvmTDeJsfqYtKIvnxc8iJiBtI/5He4DQUjeoPuWwL2kMXwFy+sP9wpG8kIUdl7cefgeNPhsxPh/Gxis2Y7w9kXcWRPuta0sstqJOFt9bWgTxlCSeiOVGTGks1HPx7kOLdcqazvLKk6b7bs6YT6bUR8ByuwvOz4Gfq1gqJoq9sRyQUsnRb1WnckWMFnWsVTrxq92FWdaZprUiik6RUX3folhrbQoe/ckYEZnKNcaLzz0WXfLlsTfR6pDYgOcmLGn3r5Tcr06jTNu/lC+6RduGFbGxVg4UH1/XYtHiAvGlQV1gtFeMBcInU43KnHZwR94oUB5ZxN78+B/pFtYN6ozsMhjDsojPrF9Gen59eoTyrzxPqniC/sMPHw9/9O7j4cHjU7nzbNjf3Rpeu7k9vHnjyXDl6P5w8ujBcHpypL0Xb0XMtyOSMtm4hE3SMM4TGn9cs7LWzbqvXL02bO/uDft3Xh1uf+nLw871m6Ha8blG34y9BPClyYQkghtF3TBqgUJeawdfxKXLwiIQ5eLpWHzwGHABewJJzK5vgTLnofQ9EUh3yseGY5qcgj8HzPUKxnqVRmsCo6+jzZiE4NOmoCfUpEmy1pYa1iuikbmUVRkslwwWfk51BFF5x0JOVNnLolWf0WPNc36Ltq4MgwF7rYwXH0lDUJ7hM7czLTiu66bCk7HW9qY4L0FdIxqy5RdZNvGu+r++LKStG1SecR9vFcQIzLKb47IpRxsXZlIe9rleKu9Y6N+WKSiQxLWXMtiiSeCDOAcwNdavNJ4OiUglRKU/6iWsNgrDfmt7nhGa8lWOxT+/B+VNAH+pQ8pRr+rXYjEWllcU0yfenDDftHJstHB8SX2aubDQLKgN+Kaj3J9iS6pSSiFpLSniGpex+IiytSBmE07ZEzZSzHlWVf/ZlK24HaZ1lD1SnoAdnao/VS42YUolYGFVevp3nYD6vDBX3psx+bDdbMbqerFe0ehnHjPYMhX/Db+Rc0qYMi8JOVTyUitf15AqxmgjQdzauhxYsmlrzI5lJj5gPBe9RPuAbazBRLSz4OrRa5hz+ZRrXZ3oICrv/iKNnM/kiVFdQ1bVCV3mD2/ikWvMx2Ys9Dih6770Rjs22bXpdp4nE1LyNeLrLFDXDKAN6Cwxi32DdS76SQhFu70b7BTWxJQDm4qWfB1zoX0gHaOb8jQSYxO+LsTShJfsoCfdxoKALolP0neBVsEg63KUh7gEZiOxJRsDQUeez4A5Ja9/+hji3XsHw+//6YPh3qOTGCc6bu1eG77yypVh7/T+cHT/Qz8Fe+onYPiuNjEpuW3VlogesqhlgVWfVEI0+atbO8PWzt5w4+7rwytf/rqfmHV8vtE3Yy8YBJ8uqGuUGwg3TXheeGTeNxYphCzSKMHv48QrvqBu9qC5nsVrMokoHeeziIu/Ldfag33WYliLkhuQglZedsp+TY6edHwkL/5HGSBORYN2OM98qIxUGxVj7RIoFslcnn21UuZ5MNpvzMhypCumqz7aCr2mA1q26dSFJq1xRF1lg6QWGNf3tnzEjYf6nBilD6/oQtm0sYTJ4q/knaQtbF5Vhs9q1Jib161NmHz3Z3pceQmj/8Of4kfb7CdsobTPjpXUN4P4kPDChq4rYuV8LN4c99RrkhHywucCVU25OR1QS8WsUmEv6moRbQtA4gcxSm9ckdaFNoKdqCcyvnb0502WMiwqKwRPnrA4JZ7SsS56IU+VRNTGuby0DcpZEvr2xzx81CkRcQ5e0WM8K7UC/1Dpgw8WxnGgy0L6WGOAD8rbBuWEmhdHWin54DN/DsPhyRN/vtabMB8sxunzaTMG8L/qjZjEZoyvOuep8dbWtXhbYsaz4lb6lKUMsRE52oMIuasJ2rLIQ5isvEC/4lWwItblZwGZdZpyawi90l5H1dVWsVF7VE5SNOXKDxLaTW9ky0Zs8tVsnawf/0alxqxweOdz+sGp+r1KQsJj/vN9VTRzCf0/xtP10adsunjhQhsxDtH+7FjxVT8yX1Npf2yzUuRFt/AY2IA1SateNK6eZwcsxdW8Fq29FuM10NiY62RmTHJEOR/MdnxONP2RJHqZaXXNs7Hg40PDGtMqex7QHdFkxnHY8sbGSlq0EmjnlPJ2xI8eHg8/fP/xcN9PwjQnqP/3t4fhlZ3T4cbVo+HK8ePhlC/leMoXd+jPNxPaXWn6HY2IJOF63FhRTuPdCmeQPl29tu0v89h75dXh7le+MWzv7oe843OLvhl7gSDwFX4vkjONm8Z083AqYVzbkac0CTy+TdE8XaXtW8vWJm04lC5c1P1hIm36HOVtnwynNHG+JepKYgZbMxU2mRCT1nHt6vSEpm5yqW405Iixmqa+Tb7R/tavdooMfuRL55NcLrN6yt6Z+gJtPcsqF9kRVcbnVCKJJ6rRzhhPyRfDajqxuNjdvjbcvbnjz8GAii3jaNRtgD3bwWCi1aGuQtUfaLVA3GDoXp7WuN6sHAlj2990ppUTdPkF7Bv29E/58smnRhEyrgdLjcmf4NJGFmpepHGt8SfBmKa+4ylTjfkRrkF6VDXezBOr+mJi1uV0RN/MF69RL9zQMayXNnVCv7UFyNeC3xsaLyh5uhQv3tBGHnegw7xhfcnRD98na+ZxRDYgMdlRS0TQEa9kxUkMqhvbojTGZfDasVvXuVyJjQ87H4G+50s3+LxXbSJd3kdkIn4g50wpeS5Vhm83o90nPAnkCZl4MbZ4HqoSOlE1LXesmpjFgjxeBY8vdZhklOGtnvDw1LHzEXGZxRTCdOaTDs08B2mULFh4GRR+G+lz+d4C+xGXqpccyhYHkl92ZzLrN8BUkqE/kwZUUVqKtDJCm78yXkAsuoMZ8qk8xEi3oFoJ3GZlyNoTncjBr7wTpR4HSuvapsfd7+iUsuvLfmXTpbTdjPHtmcgYnz5E47oPCgvehMMQ4hzy81D6S1ym/FrZluX2bUBdc2cAO220OqaUx36wdcq0sqanTKRJTtf4yJinBrR6teHhyphr+Webfgbul4XekhcxjL60IMXci7jnvHv/cPjxvaPhweMTP0llLOxeG4Zb146G61eOhq2nh5rLtAZ7ok2a5yUO+QmN5/yzISu07W3pMw2KfHF9yfDuBunxI9A8Dbv+yuvD3be/OWzt7KZWx+cVfTP2AkHgCT8piwVfv+RF+xVb0V48NzIWEC4LQzjilV4tMJhguJa5QQDOZ65tA2bZcGI05BmULfTLZnsTCDubLbTipVZZwVzZ9GQjkrbEQib5phtkpngz24uK2mw75OcxWPIjP9NZlMXPZbqGuY1ML2HfaSQz2RKWNGJUsU/qMeVUB+PJwhhLovzqOxuw1+/s+S2KoPqCOlu6AOVFbsub0ZmmD4EgRplSFi/Vg1RDD9ciB1DH0cmpb4pVvtCOwSVaX9BDtWHNAB8/qYOvN/fTN/iWWWg6UlPJEHDBdBDRhkCN40kpdVJj9ClT+iYEkQA4yQ1fBM8HSrEPqg4Sx9s5+LFo5C11XkQq1ifahDBnFJBXvP113j7CZpSXkgySFKCX+QxTEE4jIbVPma82jmOSTAmzLhPaJPKWwJ3teDGGscpG7ODo1GVq3GVJp3Ww2IZCpTZc0HyFffyeWLwtk8V4fC4X/WyTTo6DGl5vRcQPFufw2XDFpiwX7TqIa/vFDtHvtjaPo9D2GXznoIspv8fxMZ7OgjCuidL8ZhCgMzrFQAhyMSw2kk11WXsq0iZum1OfA+Wbi4iut/FWbMAYkwUoW1WdvSYDMa+JQDeZpPBr3uMa54l30diKiMc8Rz3u6+zb8a2p5Olz0fgb/R5PL/S/6FeOzPscPFC+Fr9Q+ptAnWtYKzfWVZWtoOaSJc6ygxH8SVjlI9Xh/0jzpCTSUVd/8VbXlLdInRnWeAushmXBbGM0jq5KnHKKvufELYkx8cHDo+EH7z7ynMl4wc7utWfDjWsnw/XhsTZh8RRMJ7mqg8+eejKhkXFUfMZ4OwkaXroRaPycAA89RqhyDAR8zM+N3X7za8PtN74slm+kHZ9j9M3YC4RvHgJJ3Sy48a3SusbpqijDxa2FlRZVB1pccJVyHcciIGhOJEtQ2oVHTK9CzblT3nYWxpyVgnVmsizZFMZ8qYxVJ8OJTvYdUimLGpjcCMm7PULc8LKNMJJvYLfyWUdV5UkvC7TDvSGlqwx56cF3GfMDY4yKsQD2kZWvRS/1yQdrErQ61DPpBMa6dYw+lULjZIyNcAA6izXjiXGUR9KABefdm7vDa7f3xtivtSfSIFjksqhpnSKJdXBkQjUUNsUP+1VHWIh+xieefhzz9eMsmqqRRoyVVJ9h7EcgO6jYfsNeAt+ogyfMSua+6lTlxvKLRkQt8CJufrYX/z4CQVVbbUEn8tTgrtDRttOs0jFberZTOqL5b3yEgOa60brRr+rz1IY28USpnqITY11eufBsFpjiQ4PpmqQaqFgUjJUURKNjXuNLG8cgpzFXvNIumpw3UOp7xsDu9paf2PJUi7cZevOkw/quNGCe0ipvWiePcwiBuh8fyc7xqT9vdkoZiUKsU7addjP3sABn8ePNmGLkBbr5olmYk9eBn/p3zHHJc5jpiNb02ZOgnXLkqfIAV+AHF5gTZJPUU8VRTTBpowkrCE25FqNlTqWbKJljkwWhS9/8KqN88aeEM/NuMkGwnBaXOIFWDSR3VGzFfiqqFF4OJ/nDmBEPpk74B48UfWSkjI3YoCvPiy5x+3Q5DjZY0cfRt7xIFU/G4vog7z6Xbn3xTfQ1/kQKpjSIzDZEkOl+y56hjV9rY6k/0xPp/tmAui5bmKMTo4p2eHSlGvpYh1d6VJA501NiYUPDj7T0jKJtuL3XNjqJ8VoYy0wNrHbbx4pBJgWX9/9ZeZSpfgvBo8NTfzMinwmruWP76rNh/8rpsHflcNh+dqw5V5swBpVSvy2R6zE3ZfgWxYIGjoHpjC1Uys6g2jFD8Hgadm1nd7jzxtv+rbGd/Zv982JfEPTN2AsAAa+ws0CAcioeNwnoSuMDxqKRcfGnLjcUJg1e3ZstBiSP+WWcemaIWqf6QZENJ1MQVpa2qKMxMSJYMaEH1SiNpGRpkARbdVOmHbTHC0TdAN0miyqtm9/UvhU3VtvXovyayyLWUzqB/JqdQvm2CS6fdYLWVvkaOk3eZyGJtswcYZkxgxs1jsIe4ybytcj1YhWdGE7Djb2t4e3Xbwy7O9OkTnyxuayUMvGZm3q6Eg13+7O+9GIsGmlkZuaaPixgh/6nnsMTFs1YjJu15W2JJElas2Ta/oBeNCMRlnmyTF3U2Y4bQ9mJk9RCJXwSUwkbsaq6HaMTWk7EyC2kuETQ6HBufYl8pKBtH3rFLztcI/UlLPQ3mxn/OLzkXGNswmrDERuNWFwio37SljaZtsfKDGXgV26URZtM4R+0TozD0V/oUBj5/lygOgJ7nge00KBONst8IB49hi3lXDZT7GMVmfuRlHpcV3jHdfDw4GR4zJPWfLU7ynJWX0nNT8NE12aLxbkX4vKjno5MnyGKPKCvp0W5DsmCxkaMA3QgoEE7PhAFopwdAyM/yPA0TnZbwH/bThRVum2Z0S5oysy0TYrO+FSxSCuX5xRUSygWlDDSI8ewTsmczuWFmXsbQAxoP09D2VyVKfg1pmITRv/nZozPSsKHia6O6D+lOsV1Ef3O22TjBY0YG0GHbtyjor+q70Hbr4VJlulSY1kgcdbOxAkK74PfykCM64uBWvR0IIplvmT8j/bEiUIhMyvS0EHuHKdA8oPWgatZ5jws21/YxAf14gcY46zEdGXHWGXcyMqd97QJ4y2JfC4V97a0CdvTJmzfm7AT6TwZrrD50lx0dHg4HB8fDfu7u1leBWozxh8DcGxzpqClF302IR0y8E9+Mia1Edu9cWu4+5VvDns3b6e844uAvhn7CaOCTdiJPKkXGDpB1yvzsXAOHW/EdFQZ+GzEWGAxkXBzqGuaeagmGp85qQzIxCm2TI8yEfE/Q01m7ZxBGfSbWgzbEIpf+RaTdvjsg5yI8j1emcy3gCTPJZRCesGLMvFIPu2pFPisU/g596XaHEj95FX5AlkfTXlQcWmRbi7sT3D/JV0wL5kko45OSztVeskHrW3kHjuileQipH11OOVSZBHxrS/fGm7f2HH8ClCUR6f4vB/+sZ9UxWK51W8x+RcEeVMi3BsqtiyJHB6LG/QPjk+9SUJQssJYre00feuvdAvEWBKhw/6knQIy+Fxnjw5PnBqjHmcMJF8gN8kzLxBDeK5TaYyNuj4CMTazTAqqb9aAPR86kQYifi2YF0AmBjHkiyYAffXo4NSLCwzRbmQsJLd1ncXmQocEtCMWlXEt2oLTaNFYc1MZ9uygUrOpA4EIh1TMaiJjqXiVrywbrfocl23aD8msGfW4CWE8yjVHzI9KoWVjJteJNj0+1kZM8yYfxp+ujyiHWW/+OKRbnw+iXGzC1jdjzEP6F5QqYESKfLsZw0bQOiCcOjHP5/jfjFEetkwpdfscsxxf8CCMVDQaXvw3+pFaJfNj0aKbFLLypQZsw2nLnfjAsXAaeVEz+RLniAz7ojM+M1+waacM44wejs1XznlS4sVL31uhQ8nAh3rbIdcD10dsvngyGp9brDx9z3UCjzLub+VjHMhOpiMkKxb2C63aMmbplpXmksAqD92mrovgfiY1PdZ4ltZhTpPqFAkY88GYymfa5iFxsHg4nTSeU8Omti2xqaVnNmOZbWMctKSIdeL4kx8/0mbs2P6T37t2Muw/Oxx2rhwPV73JeuK58FibsHv37g8PHz2w/ddfvztsb28x8bgtjhJptYssvELyDfuxBPLih29kr1zRHOQffL413PrSl/15sWhHxxcBfTP2EwbBJuREndT3A1LfIOKGcZae9Dl4D/ODAy0gufHoWmQRwc0B1LWZOf9TpkXk44sRPG+YRwoFKhVEthf8pDPxJpwnC9TkiIZfVYRHXidS3d/8ij4LG2B+6lg/87YAQZVJFqq5tI9yoHiBJiOychWnVhfacUqUvRbl0XnAwno/YH+ifXbeWZHJzzyYZBNa36Fq3HjhoZsE94lamNQXFuD3m3f3h6+9ccMNm7VCGfJVF0/DWMjyeRv6wOMtdcAyLqOP6U+dJ9h6kCRpi1jwIkO8NRFZ6iz9S1Bvalg++bGmnRUpxSxx4DNIXE9L/zdC5dANK5FWPjYvjZ+pYJ0pG/2tP/poRAq9FJFzZH2kbllATn3Ft4mk3S9ygk0CfD4f9ejoJF60kVpsInTkjxbHZ6G02GT+0FGflUIXmnrI5aVo/phaJlC/EDJ5YV90RCNNVzunMRotirf2xNMwj8kQux2sYEiLZ/0gR5qDzRfwHKnUL2YFy0COb6TEghex2PShj1/U7/oEx04xqXg4JnnUV9s7fn46In2Vi2//xOeazyJu0AB6vF6cz3Q8BUpu5xt+ofRDVHXoEM3VnOtAt2sMwMLOmK26GsBZVl35MgeqDwPhR1CZNgaqrQWy8OAuRAuEziaMHoiImQy/+PbTp8MJb9sXmOvwNea/SsXXOGOMUI77J8UZOfhVT7ro23oCxsbL36BJ34sXB/0ZY8V94LLEomkbh2xXO5EUDWZ0pmeAEg1rlQVnxS4UaS2dSEMn6lwUH1FdSfvbbnUf6zBrTEOvFMcvpECePBB02LMLlAGNDtwNLo3YJG/bEtE+C487/0camOIf4zKubw2L4bHuAe98eOi54dqVp8P28GTYu3o87PjtiKe4q+PJcHJ0NDx6+HB48ODhcHpyYnusVV5//VX3P6ivsI+MUv9nHsziILQNAiVPH4Mmi/8aezu7w/be9eHOm18drt/tm7EvEvpm7CcIAk24fY3qxERQ6XzxHJdv8GuRknzRvLIbiwpd+LoYuSHEpTtNOIBilcVWId7bHK9C2Z+RH0eUnMAFH8MEayGb8wrc1EhbXmDkSAEdFhHhtzLkk7/jV6TjFcpQt4YnTi92zA/eWHvqtgjfAg25QMTTYtJGz1Hxf+isTXotC4+mSM5Rdpc+Va5dQAUZGdPJB6N96yTZypUhS+oFCKkWHB5Totl0sGCpcXTnxs7wnbfvDDvbEe+4n0yNgqIcX/jA++fZiMWiY+ovt9z5pS86RhrKyonKZ4t0om9Ro64jL6jCxxFSjw/8RzYAc2KF/xPa4sBiThKw2XusxTmvplNPtaXFmBPhYmkQumRuuxVYYPBXkLLtBqdGBzmuxbrGR6Au4dhmEZB1FJzXiZS+GX1SWS8IRNDfvCXxwaHaRyzlG6/gx2efcnGZea0lTGt9aZmvMdmjf93H0K4hQD3VD8hwxGnCGyzSxrexrXkqGf77s1vIlccOKmwEyfgpmBguJsTCO2rLEWIOtEyYrjxw/VJnfURZxtbDnDfjOgi9rM4bUz/tECO+rCPj5TiJZkGuPLSSmJOk5zkq88D9IPipGSnCWepEdY5EUSPGfCNAn7IcsXGINtLf9QKL22zds1jWG9EbvYgcmbTRCirW46NJJSUueta+MJ06UUd8x0DSIQhASz+TC1FttE+inRXBGCAO+lf6ZLyXcq1Do8tYc/+qb+Dx5UDo0Fd+GkafQauv2ZTH9XJNYyD63WOAMSJ+jYPxupHdWdtUX9ANP2WlAipuLc5yEiVwo4VGERI2KTZHWnH3HNUgezNimYpcj7ah1HwE/EdGaV4wlmMh5JwiCX4yR9mElg7fJiCLOLVYxmbMJdGWGHUznbKVJ6Wfgn50+GT44OHh8PBAc4LGyN7V02H32ZE2YyfDVd6OqFmDEifHR8P9e/eGR48eDcfHPDkTP5vCZwjffOM1zRdX1QL9aSxN7W/a29JLlKNnAF/lJOcLgrb39oebr7017N26M+zevO2vtu/44qBvxn5CqCDHQjhuHLFImWgvGpCZX6/uxWLRk5/TeErBkzEWFbUYqDkJEp1C0e5mHWSpr7q97MJTLnlxbJojip8mRpzVD4bd4xBdNy385oBZ/LrhhT5c8ZUgi3ai65PpCbNMtmnFuSVPgFXsiE6TFwHd1lV+gTI592Uqv8QUcx2ZN4d8iOyD5RwhFXIpX9lE6AWTcy3OawzF2xOVF80ipb4pEDkLj1/85t3hFb89MeIcDSLFYuD+4+PhvY8ObYMysfBAP/qjxh90IcYSCH9AyStvFI1MNOOaBTM+A8RuuYgon4pGGEyzJuyLyFrEF8KODp3wjQ3q46NjPzkakWWNkZjItCw1pXKIPCTcOgrwnUYSyIbTNvcZQiUVD5IgYcpHKKVZXUmSHyPDfSyC64O+QYMXavj8231tntlw8GqqLikvIL3YVLrjxWXQXmyKT3G/VdHXWsQSi6TAfUzaHCPKP/ySQ2RNm18pyLlNeeLAgpnFcWuLRWMs2gNVlDLQdVTPeayrTNSaT4lC5LRiVJsxNvrEqN62W6DNsSCPuYbYePGtfG1eayFeOoSGmOK/46YjbOXY8JFxI5NpUALyzIX/QisXis7iqgNfoj5iMr7lUvRog2Q0Mq+vRWQ5n63bnLIZ/0b5MbbH5+KrfDGEZBkkHktNPhBxK5HHRnZ21Jk1j/lAqrj/oTnFvBd9zb2R65trwJ8Ry/5mbtjb5p0XsRnjyfixrhccqKeeyOhjPxWjz3W9eBPOE2WuHV9PjIf0WQdtk4rLuj3ZQvd3kEE7jXIj2gx029BC6azJBMRtXS3gh49xtCAmsOhndKAZT+Y4SQmpGZCRH3Wchgyaf/OcxJxJrjYwqWDM3FGm4laI9ky8kUqijfMI0ZWd+NEvNI0+/9EHB/4yH6753atPhv3hcNjRJuzaM76tVUr8P9U8+tH94YMPPxienPI5sfycNOOIzZomqju3b+i4LZoCTRycJA3G+Kyg9d2ovMpIxjcnXtve8SaMz4rxNsWOLx76ZuwngAowoR4XB0kTfee5WSz41tdBGnnmgWdeaPHKN5hNQoJU8lKOeqLyiZaltClaB3TwySMNwA6ELljWBeAgJkUcGkEEDT8mRw7frDIfadDc3Ha0yoA2z+XiVcfSgS6ggbdLnypWlwF62FjTdx8kXTVUVcs6yW6qE38KRZK0froPBBIfWXPJQUuD6iuzdapyMb5IYyMWn5GIz1L4K3oZZ9L7xhs3h2+8dSviKxPclNpWYYMfuXxXG7F6IjZuxtTgeoJA25fxmBBOR1+Ff2jaVxhZlrawKDhWPdRlGXouJSUlVJHssBGkfQAk0OZXsSxXIE8sDnQTpi7Xk7pWqzTISGWg6AJ7BezCD+m0oXB92ISOxCntq/5JsfWKrnFSeV+vwij3X45LETI3to++g/YXkRzzROzYfY2srje/0q/FJJ9/8UbMC08tLjmyX73Il67IMaV9lSoxaq+EfZyibvunMeY/5SdEHr8BKYtgP5mq74ARoudUB3XZcABuSBQ7aGwlr64bNmPBU15FnZdsOkKfvn+kvo/PpsV8C5/qFAYTHudKHRcFJOJCns8NkZ/mJOISi2/xRXuswEt+YRxD6PgUsknjLFJlKivwlkie1sAjhlzb8VQxjhEuzJhUGuQEGwuL9YRzCdjYm0QN1eiPPvJX9CgPouUzpkYxKF7Dp79oCn0ZaaCaF2n0qdO8rvgnJu5TKRGbo1PeghxPy2JefOp+9NvgXZoXgDTnSBc537LJ5mtne8t9z4sT3ogzDkSzGePa4TpiLuSFLWxw3fgti2oEevXD9SI9DkhpbLQV2tmxzWM6CsO3sdGJyqE1SkS4GLYjMYKOTGPWtLMQUQmnhoyxRNUxpiLfytZ4ZsMgrV1XMAMtXT7AKx99ntDGAoxt8VkQES0OjPpOpjgHnx9t5gW40+HB4+Ph8bH6TXVvXXk67F45GXaH4+Ha0xPpMZjUFo2Jg4PHw/1794fHSp8o/4y+9gvjvCjJGNkZ7r5ya9jf2zUvGk5xpSZlR2e7YfkGLNpZ4BsS+WHnK9qIMYZsS7Q/L/baG/lkbCeUO74Q6JuxnwBq0UDixYiIon3z0RzgxTM8y5KvPHSkIWOx9fDwxGVnExYKJD5P+sHmZmO2eZSF3+ronDwKxOIOXsE1ZX1np4/wBXFpWDXzXrBUmjcn9EU6ZTHI7wkpsb5t6Y98LHwm/QCM0C2gg8+0Z3S7FMi3yiknWQ7/yjouSqsY9Ts1PeU3IexETIOa6go6CGqpviGnrglqTGNRXXngomJEapbz9jnHl8eWDjZhfirmBSjH0+GNV/aHn//aK8Pujp9DuFG0xnEXwULmh+8/Ht758LEXe/GWLY5YnPrVeeWr/yizXNiZRJD05OsUkxTbL+2NdMM89VOrwkRNNkDRrjeNsNAJuc76h009JSc+xOXQX20en6GyDUuFJNyezGZRo0jqcaqjEY/gzSrpSJQnq6NebBkhJtlioVNFkRQfguFhG5TRgR3kbMK4nqJ/n/oteLzqS5/HjinkbCB4sSM++8LbE+Oai82YUunUMV6r8p22up2iiQrNicMM0/G5L/wL3wApcax8zTf473GYi9gW2EqXdXCaYF2VrXZzVEyIFNsGLZfEUZ0aiDSfuuG5jGh0sEt8+L0yfLFMJ7+woAZ7rpEV5iJixoIbfmzG4glYLLqlpwz6MT9Ncfb4kazGCaCfnOYBalyC8G7Kg5L7nKKqF0ZsJiOunEiWKF0rNfUVQtzwiUdachGIRlz65StFWx1Lki4Ql0KQWVqnaM+8jOetbFd64jNzJNQ0xoKedEWjo0xtVPldOa4L+hlgOz6PHGOT+hFRPbwHB8fDge6t9PvuzpZ/c7F9gjxeL7qOYoMX70yxnHHBmMk8fNrLXEkF1FFthYZwarKodbjNqGQ7MgkgyguHpEy5riYPxjHV8sYITHGEgA6emebH56EC9dmo0vM5MhCRJr/SptoRI0/EFBFhkZ98jhgmlUTxIq12Mg784tQBX3b2NL8hUde7/NnTJsxPwnT4a+pzo3V4cDDcv3/fb0l84vuRZhHZ8VsTZZd58/btm8OtG9e1WVLEs9wI0WMu+enlOtLXAP6rH7e2hmvbu6a9AcQH25XvW9vDzt71Yf/Oq8ONu6/782MdXwz0zdhnDILrC0mEFwC+sGPBEDeeTDnQNS902nKAyYXPivH2C27GLVCxvunQr5sTdUSa9lxHlIl6g1/lOUHBK7RzxjQJ+t8y8zLPmRuR+TpNi5a6AYuvfNys+C0hXq2Pr1WPMrUJS50qw6mBeVkjID52fgVt2YpPta9KtHyOKhL1BDFZSb5OlFvat43Mg3lsI+8uVDH6oEC5SFM/UXxQ48HAjrJhj3FF3UFrHaIbCm9PjLcoUm5/++rw3e+87oUGsa+2VYzZfP3Ruw+HP/zRQ9fP/aYW7Cw4WMj7SQCLD8lZCLgsvqStIJsMwMcikErmNipLnbwqDc1RqAi0PMoxJso4+cq2egV8q3HPjZnF+Bmk/2WHvhzzpBAqX3XFEW3AMCn2yVovdcp/Foa1aWnhbDLdZyVPe4Ckrte6TmmPF7n69xNP9S+fe2AzRp3Ywin3i/rKn8NUf3FNjV9GIJq3K3qR2RzY1X+8wq+6KxbwSDlauF2j45PfoOLOwcI13iabCqnYblQKVSdAy+NklhIL7OskRZLIh/yJFjAlJ7Wa9di4Phsea6x5Ds1NYcQm6uVnHngbG3GhELHnz/FwbGJBBu0XKJLnPAFzXYwN+JXPkyozXbBjQQKroJN5gwx6QDSRcSvjv8JoulRn5Vdg+ahko87SVqfmtypTf+Cjc/w3jYGq7KithNgEYsNZGwe4NdaidDSkxrpp+lN0HNBuufPIKINuyEMHPi/s8FkwrnXyPA3DjZjHrsbY0HiMcaY/beDRkWg40hzBHLq/veW60OUJWWzI4ptIscnTkuhnnozVi1Sh47lRAtPiRT0Zn5HmHC2Pk0CFRQuqZoGIxxJhI8YhGfIVd7N0ymxrfsrYZvQ9J+IYAZ3iTN7XeSN3ap9IITMNg05hjXWO9WVdAN+SBBUXMKeTkHbQWS4F1UZy1P7Rw5PhQa6VyIdrz4bdq6fD9SvHw9az+MFmfHcZ0ffu3RvufXRPG/gTb8LiiDdB822qHK+/9sqwv7vjctgb2w5EipN008YEumyurIKvdliDBN/F8u+FXVE92ozZbtWhsVr1MJ/zlkU2YXy1/Z03v6Z8/+zYFwF9M/YZwpeSL8CY1Hzj8M1Gh1LWJXHziTx66JNvy5ECFl28sl+feSjYbupFeTF1jG/FEY9FUNyERPviTr7rDZkXVqTI9BeTCRMF3JxaMgGeQHIG9HQS/54U47MUuiGx8NNdCR43XiagSrlR8XSGjVg7mVKGP/TqLR/5b4StyuHr1BbrJhqVoN2uAG2ccgF4hNVtl75rppzpgP1M2oTKWNeKaSOMh3XRkYYMGk7Nyfid6mO+aE5jDkJVWDzyo64YO5FGPvq+noqREhvi+nNfvTN8+dXr9rkWl1gj5dvm/uCHD4c/ee+RFyTw/ASFz0pI198ox8JefG/IuI+Ujfg3TdZ5/CQjW+UvIiCWxxwL4vghYnilFVhkDdvOdNYXAvRYTwqwQR28MnrAW3vFqL6qsmXLdJtP3ZCobZyQRTLyXakrjvGXy+W41t03ozjb1PS5ZZWZEnjIqn89D6QsXfMmlidNvC2Rpz3xYgQ60QexYWDzpb7yYjIWlfUZqPqyHC9SpV+bMT8JpTxtV6p/tZ1z22bVhU8kysKHBnjKGAT4zed38DM0J4y2BOpdw9JmWfF1oyLIabafBqMjmbrb+v7sIDo6oYMMPnMhP53A58dQ4ff1+J2973zltufYP33vsT+Te8yCmz8p1WKbGDmmpD5iY6Z/XwuuUieuj4od6YQms05OkM+0FSAvGpjO4NC+4FB/q1WyQPlRMR39Uh5W8EM4Xg+pM6XRRlETD85Ix4k06BQIFb+iJ0khnvhVn9LHzksSfQ9zkllPmTZfRkl8P4DghA68nAuZF7EX45/rIjZQfJnR3s6W+xiD/OyFvwRH/l6lApuKMQ1iDHDPSjuyB831U2OG6okbPDLOUzhpo/HdNIkbFCjSSfoBiCI8VeO6gqeDevlTxn1WqTUE8q19HZ63RFAverQzKs684la88C3SSR8gz1Qo/nJcwm9R463gvP/D90DRwagypPhwrL59pOvWb0VmqufPXfds2L7yZNjLTRhPwrwRU9mnp6d+GvaRNmKHh4caH7EJYwOEdWwzRm5c3xvu3L6pvr2mujwY7YvjMDaNGkmCQfmKEzaLn42AcD/p5I0Ydbkt5mtjNr6Pe6xAcr/3wl9xv3fjleHuV74+7PTPkH0h0DdjnxEIqy9DncbFFLRO3AygvVnSde0FV8pdjnzM9eY7FeNQNwU2Y150pA0uVC8+XC7SeDoSZZBJ1QtS0+ZlfdjRBIbc+i4ngvqU1GREHSNyIgkZE13mSTXpeQummxPf/uMFvBfyuTDRqRZ4pDwR29FCyPMRf8mvGxh8JsKowP9jWvUCYsHCFFAmEIqVRd1Ng6E0mzkpiIEJbMErP0H5Bt9JUzdoc+67pF2P06gM05COfNLmZ50ly/9AEuaTupBvm5Z57Kh8+e7+V8pRv7vDOOOpxLffujV888u3/Nk8t0/Bcrx03Ht4PPzm9z/0D16iTxvdf1pY1Ft1vKhXf1KWflHWetFfSmVqjBtHuDq2ExQbHmPySD66/UbEpdCQhs1ycpr1SAm94pMJ2XRd8BkxXvEe7Um31NEFxKGlCzXOOOdINOK7s9IOdWZaDSDhWtN/5H1atE80/o2sUBrNuD/15/41T0z5Q5/TNjaxLDwOeTsNOhJTFl3cdn95caj+4hC93IyxafDbFn29ql30uQ73ZaaKpmNC/W07SYDdIk0aCn805DwG6edSznA2CNtelBRSF3hsSOQ4iUTkQyafqo89/sVwTNCRjHpdBj2lFRfWz7x1zU/nkv/Kze3hv/ed14evajPGl9X87p/cH/74/cex2JYO/b+ldRGxi9gQw3obY8RU/9YjX+2rOQwjyVppe2CNj292Wig57QfkKxaIkp1ocyxS1+2DKjuOwaZoXV8umgY4m1zmE25p5qGJS/Fg1ws4dU21qKqp1xswD2LGj+53omtT5nbr5D4lFRF05NkIYR07vJ2QYcXTEV7ARIexyAtEVRb9+qwy/l3fvTZsa0PG/YunIvVzHgfHfLnQaYxlecI9rj5/yWfI/IKG50gOnqLEE7MYGzSFeDgaURcnMsZICHKScyQC7Zvme7MnodsJiCs0dWHP5nUipa6iwwNk2KgcJsNm1BNH8eBy1OYNfsimvGlnkWE56BbUv0TLqrYA0/4Pv4OyYEp9xBxzT5uwg6Nc2+SYoN07V5/4M2FbOtR5cimfhmmA8YPN/lzY44Ph5PhY5ZirmEvj7aeMAcYHnw27vr9rD6qtnB3CbGOQQQN8ZNOGLZdpZC140sUGy6lpSupwIwUVs62sh9zVre1h9/oN/9bYzVffjCdqHZ979M3YZwACWmGNiYEJIhYMNVFMk0ZMXpHWEdcuForHhFOvfiPj5nTGftK2jY5uHNw7mBDYrFAGvUhTB1opRz21K9TkCKfmBqc6MTFxo4m86EhchpsOkxiLPL/Kzk0IvuRe4OngJnZ9L14NomC9DYgsCxzs2j4MbKd9KOxExREnYgNKnolTypMqanCtvwbHQKesziklSX0zMzMO05AjM+C+MhFHJNFfPpIG1OWUU8ryP0/Jc6pD+sk2pnESfUa/jv2vxWa9NZGxQB+/emtn+PM/+yUvetUtdj5uOMPw/v2j4R/97o+HD5QCt1mCcTOm1Sg0fcpiw32qNPor7MXGTrTSMST4l6R7VP/2V3nGJv1GG9CKNJCss0jT+FfjAntFgyKJBTZ5qxJvTyyMuk0CD7edFx28yNMmfCEx31wx4CXJUokzixXqxCcv+BGTT/1KYDo1mWWcibSuQ47o35BRoftTPDaxj3nVnj5OXfRK1f1Du3QR8dmG2lCwQPXmC54aXTTfqBibi+jP8XqMaiM+aRz/HBbyQtHlK6nH39i/QqUJ2xMirvrzXFKLnQBUxWfKRzrNW9F2wu36UUzj9LrnS6V8XoRxwAM66iQWd7QRe+vu/vAL33h1+JP3Hg6//vsf+okJNTAOPN5lq16I8NiHJlaW5VwlXap0rGmPD7Um3DDIg2iLT75mx/aOuo7CWL7KuUiRbkMw2nitYTQ/2gdkonzNGeamkuvlL8tEPojigaCDUTpYYtzFC3Bz/boPtLwlRh900LZDbYQYR1xP7l9VYJ+Jnf7C/2jnZPeZNlhbfuJJGV6IqbmQ3kUtFsm8YMEXekTB/d2tYW/nqscSP5TOFz7wjZ80CtvoszFjHF1T/P3NihoEbOZ8DXmcxFipsePNOuZ1cE1hh4Nry4AXlKAKMorUxRFzADSy0IiTkAWZW1XNeL1i0/m07bnZbOX8P/mBPJD2SbwThlYmGCONPuX8WSYXKZ2giwy7xZ+D8oWGDP8uSE2RBmu4//hk+OgRb882W3L9qb37W9osPzsarp4eDk9P2WjJNz9pCn8fPHjgjdjJCb/XyiZbm7S89rmOn0r3xv7+8Pprdz1uGS8B2UkqiKaN2fiIleantJfMSEE5L7ABs9eME2+qglaFbU0Bldva3hluv/H2cOeNrwxbu/sp6PgioG/GPgMQ0FgM5s2DlBsBtE5ePJHXQfS56KyLgssWjxxvqeCGwuI6FiDoshgJ3bzJKOtFiXTYm5hvOl4t8sbM5aDjSZL94ialVP8uUzdmJnKoyDHhCzmH1KRYN5SYBCMfN2JefY9Xj2NBmIe0vEnTzW9fN0oWhmM5JqORDl0WaAXXkfVCA34rLWKSNwnO8e+TzARhVEvOgiYTA1TQph7PkdD6g46albY+ZYpD42bJZkxFTJNp85aRZp7cyJv0guJUliCLCl1yNWZqvNRY4Nvi/KUOlj3z52B++dt3h1vXd+yzb9IisMGPXf7mH34wvHdPNy3Zs1yBq4W5F+8KAIuK6rvq4+grLTLEt03R0aMNlCV2cN0C1eG3151MT6qCb1JJEE1zDewb2Ctjtj2hbtoVh/oq8zZ2aJRelW/HVdHAeaWuO2NTMkwGLT7mfWR/ZL7qjST7Fr7/is5UQvdnyrGDvq/HkkuV2Hkj5oWixr7yfAqONE2pH9QGOTdeV0pjcahD/Tc96eRgEUkfT33qjRjlMxZ14FC8GjzBWZ3KZ64jP43VYZdSVlHFL6dJO6tT1QU8s2U91W5QsYXnz4WJrrxT6XBQnvQUPWXYiPHtmbYr8NZnnsrfurHjeYinJox//xi0StJ2b7hYZCsTn7ML2psx0b4ecuyP8dLJc4focYwJ1QYlnDkFjZ7/gi4U6fh4wokym4AtdElnmlVJomTM7O4RiWqTQwa/Q64jM3XdRRJlCiNpZvQxY6riwF/+O89cAcxfA7pZAWf84u2k8RnpGF/uc9Mh5/rAfbdNhXAbn/05ZPVb2Ii3rVkXPZeJOYLN2J7GANjNtyjy1sR7WuTHN7tGu+JaUlGV4Rv54PtaEpN6/JSsri2ljI/YvMdmrO5njmf6qGQWz4JMu4dqXne+2sgZgnJOww6+Oe7Q4hVdcXd9rivSMU+all1JEGHbacRqTgPiEnTLC1blw80lxvpc9wSPGTsVGMdCwyelPuZ1fzGHUuJ8c3/bX7zDE6/h9Gh4cqz7mQ6/7ZBAcmUr5ceaH2ojxhd0nJ5qE6bjlLmBjZrc4kUO3op4+yZfWX9LcaomcaY3nCRGwiRfd4+9Z3zmLDovfKcv6PymHdCRkIqvOq9e0w7ShpBwksziKH9N8t1bd4bbr781XL/7JfWrbHZ8YdA3Y58iCGSFM24cMZF6keJ80iM/FhSUhG8KfsoBfG5GtbDGPvLJplIWPpmPDVjQ8XmhuJGxKfMifdSb24C2fVrhOSAmi/KDOcMcTwwkmuQhYAV7XKj4bRuaKMxDTzTzRizw44nYrjZrcdPmxhBy30Q4uKGHE1kn/1lv1oVb9Q2B5IET62AHvRRYu+g5aC/zJl977IlTB1OcJ9BQsU+YwmYgCHzGNNaJHeAcMXMkTVc+5mf9KR/qCCdecnSKsoWSFaqfbEc0MUCF8cSigw2qN9/is1D4M197ZXjj7r7j70WF3Jd4+MG7D4Z//PsfDPcfxwfdATJ0avHJZsybMgXAC3r6xnT0ZaTB8/0GMw5PxI+4EVPGLaJYqNerqlN7i47rh5KpkLH2QiZpLNkmqTbkUUeYoRRjmy8EYTNW5QE6BchacHK2/5mBBoiDUirD0OUdlUUaNKn7QbSbYHbwi574sENmFjIl7lfRSkbaYv1hmz47VJv4/Js3I+JxsOmgTIH+o7F87MCvuCrLAsN9qv4an4axyZDQmzEd+o++VMsoYzO2qHw4HflgOu/Xb0nlW8w31YZ0KIqNsc8oR59lOsYeiMiqDBa/TvUX12nYZqyrqtBtyqBOr6PDJoynKsydlunwGNb8xNeXU4KnHOgxJikbc1TEp8a740OscqxbxtiH1sE4ctygZdXziOtTvarU/ZgNbFpqXuUo49TnaEvEJmhO45jXn+WwZXu8vooJXGhMVoEsxlnkJ/8j73aIhlu8wjwf8ohPzPsF9y0M/dd1VWL6bdzco+fUuXBOvPgiDt5aGuOdPueJA32Fiv1HXSfmY+47vM2w3ooN/7E3Y1w/7gz9R5spt6/NFy8ccn+kL+E90EaM3+rzvUV5z3Gy5T5WygaRH4xHuKP6qAsbvu95rDAuYryQjxi08WWsiFAOfrSVPO6Fb26fCFIUnMKLU+grdWwFVRN2lQ37YTvuv1l/yXREXicAn5SKoUkzH/WRFxXOBC2en86alXOhUToB+HAmOXTq4EdQRtxzg4Of1baJ5uvp89sRtSaiPc9Ojvyiyut3bw1PTo6Ho4OH2otpM6YNEf4yT7BB4/7+WBuwRw8eaj3Fb7RqE6Y0vqyDmSH8ur6/N7z6yp1hfz+/sj5jMcbdGAnLeeL2BJvy5ansqdKQ2efw3V9Rv7Xtp19ui2WBkLMG4ktjGtuUJSYqi5zN2PbejWH3xs3h9ptv+1sVO7446JuxTxG1ACGJBUNcWkzqvpFkqv9R7stcCd1ACpCZJ5oFjr8RSBmXSVkttsMuNyrpivaCiLd1KB+/oRI3MS9K8obEYhVdJqt6chYTFxNs+RDpNGXkpOH5Jbg1uYNYpGiTtROLP24ATPbwa6FCys3P3+QnHW5ybNSwMN48mJQgYApp3rzx5iHgN5+ZsU/JK//Kp0izIQm0YRNDpFM/KI+flNdfe7OEbBfuaX4EpW0j/uPg5DT7LHkxwUe9IScbNEi2UZcmZ6okhVX+ut9SJxYb9H+MAfqZvv+Zr9wefu6rr0Q7ODipyPffeTD8w995f3h4oJuW8tjxolKK7jMvJEh1E0geCwsWGdgomdYhYVOI+CetI2I4gXHHOESYbhtzesqULUAdJZu4gjKlR1zQODjkZs3YMFsqU4ni1RgrCTayy2PTl7I6QCwilMMP/Zuf9GyDCct9FAxTJWv6DGRxjQeVl4xiMSYtDRl8HXxuhSc8jH0W+X7SrZiy6Kcc8M1bjlVaT8birYrc0LW50GIxXtFngwYdfeuFm8qw8bYN/7HQEp8K4OnIqsJ3fGCu8ZyDJxO/NCnvFLumAvSB68m04LJRNK6TzNbTMOJUL2jBRx++45BxOWKsMfeVTvrt8aw287tDLLjHWEsukeKQnwfLzSsb19iIxeK6roPpepDvOsi3Yyrm5rBrtiof25hEZYF1RoWzKAltKIzqyXQ7GwWPHvLSg2/1PFVRYsXYmvoCbsjVJDPMH0twjyh6QoyreMI0SiGoV6nndRm0f6mwtDKNg5RIl6dTLMC5l7nf6V+l0eeRp52M3e1t3X90eN5RWfqaCh8dxn2QMtRf45RaeCsjvmGbJ2R8BvP+wbGflpQfmOE6Yq6jz6n3wweHvp/uqN08kfE40ZgZn44p73Gi1Nef7PheJ5PEtb2XUU3EN8YMw6baVz6TgkwyTlO+xh9jMeqKWLpu+KJHHfg6OU4CpqJPwxhU0DpceeTDh+CVP8GnTKwdVMWEUafsA+aThHhFW+7/SHmBFlnMY7peNZ9/+DC+nGPE0f3h6cnBwNtF33j1zvDsyYk3RX46xQSp+rHB2xAf3L8/HDw+UHxZH50Mjw8Oh6MjvlHxqcZOjIm7r9we3nrjdbej2gTUwllbApJqE3Z6eKBN2KG/fl6MmdrYZOl6Q7W9I1+3o61mR1p5UntM20Wbr07yuPHY0Xy0s6PN2J3hxquv+6vtsd3xxUDfjH1KIIiEkmjGDV6HeLWQqhsHdOjEzcFllVRZH/wlL55yUD7ycfPETmyifEhnXIx70xV5vg2s3rIW/FisM/HAs0/YL7/KmfJJKZNrTZ+eGzxxIGGygMcEP/jVyG1+H4O8JnkmfibSeKISB18ZfWNv2zIf4lV53yh02KYnJJ8tN6/4Au2Mt5DYjeSmjvVLc8LISwFJtR/ETaoO5sDQJ49/oPJloxA3zTF0SsmInzTs6PeMsVA65IsXROiUrRYuL36Mp8yLT37qV9FK4X3ltev+PAwLBdpAm3h72+/9yf3he390z3TZoElxg6ZvWExEn7CgoM2xEI3Fpw8WqEr9FJOYYENpkk4jgtGs2CBCRV1QUxtHouGFnuPtNLSqbHCTn2Wog1dM2bCUydGfLDHldcj/ot3/0DpVnYD1ypiripT4RWHlr6iTvbhDlHKaSRnGhZG6HJk1kNNPMIr2aIROJV/Tahdvy2HDM173lMl6lWizQQGc17/a5XbQP+ozL8h0xJOeeOV+fNojfr2K7/7XIXJc0AE2YlAVFup0vaLjhR/8jQVujSfWQsBldGTR2OgKHitNmlWljaKxq4z+sU58vMaSrBbUYlkfH/hjjvP8hxA9a0UZvrgBt4ijxyNlkYjPvMWY55VrFt3jk0TFpp54iJWxirjxNsaay9wGUuogHjjmNhFTUpNmjWPa50CyRpROxQLAqjFUWNMDYz8s+KD84W3ezBXll69j/pWST9PBXwCWx4rHDWMsBSqJrOqtothk/iB/xlrp+JQZyoukv9k0H2quim/kjBeeas5VV3guYjzXeHWM5BPjmHr91l4t5j1+XD6+JRPYJ8pIjwU838bn36ETDz4mff1IPm6wRH/w4MCfRx2vo/Sh8n6BI8cNTXKsxIPGJ/LVd5zxDN/so/xn+MTYDxrSWk4D0LYnOq7z4JOqhvQ7/Hf8k6ZudMKHLIMdjsgKedd3hXm4bvjhY43FyEf5ADrYLnnJOKXdVA6ZzvxrPBJ32sv1TX/zFmLels2LJ+XKlafHw9NDbcT8WbCnfmvpq7f3vTny18DrwC79eXx8rE3Y4+H46MifD3v06PHwkC/sEO01h/T4co4vvfaafz9s9lm4EaKzrYBvRnxycuSN2LOnp5ZNYohoGxjbzZOxq/x+WDwdM6aAGY4a41H88W2N+MhGTnSV397bH26/9dVhZ/+mNqPHw8mxfDk61Kbw2L7w1fc8PdvZv67rkx+OzoHR8VKjb8Y+ISp4MTlF6olUE0JMKkUXv24kk34h8jpMh5xJKWxEOR/Km8+ig8U3CwsWIdLhFb1YbEybMS9Qkl+LOw5sUm58lZlUdcdNIOYK8kysgLwnTuRMDiJ9k9LNh68E5sYGmPC9ASNFrhsS8pt7WwO/beQy3MQl902CG4PKok9VzbrScvTTBceQV8kqboic8oeaThNvgvkmnHXCZE9box1VNg7ftKwY7aRAvLoNgSB4Uz8mLXbRIPo68vguatQx4SQJIHKUzxB2sFE3bBxgEcz4qD7121CV4uc337w5/Mzbr/izELSBp2D/9PsfDn/4w4fDQb4Np+pxn2W7YzMW/cICvvoLuZ+moJP9Szjam/oUQ2XCxRhjDFpl2rYu21j5NGVipFtgPxLHgXKqIhZsGvOjHSkgH/2Bx1/ahQ8B7TaEQvR7A/NJbVcnUjpC/74uk66KyVLGvqX+JMbfiAL56kubwBYqktqueFy/LEholzc9zCVc/5RROpZVKdepU9zAo53xqmr0lzcRHF44Rp4+rP7khRPi4HFAWQzIvjdj0PYMf+WXfaGtMc+5TRzo+GR1w+uKpLFbttwX+mPaKDllXd41YX+y61hRb9Epp+8ZY35nAPIwYD02Y9TxVBV4DhTT14h1IkZelPmIeDkmGSuuhdqMEbOII09TSLkGpsU2NvAbX9K6ZdncMa+Ef+eNeTIR0YwAvCZv0pUQnylftE0sypRd6iVGNTeFj/LfwvQ5SBOxXZkjrn/FRyloNbBFn9lWeoMt9ImvdcZT+Aw83tyeEKRYfmrOV9/5OhN8f+MFF8W75izb0OHxL9LtcX8E31t3Uh2MA+RUxxjmGzZ59wkbsRMY9jltKHUfi6hrZnd7a7j36NBfeMQY4FtJfQ/MMVMvcjBuPJ5UD76MY0V0uJb+CYwY2hDjO+hqL0nx8z8gAnvV1rKG7WrfKBPNCwke6+ZNfoR+HirPAdx31TkG11Lw4nqnDPkoG2j1A4iirmkeKXVblCF1ad4nuD7rPia+zHku1OHN1tGj4enxI9Nxn4t+eeXmnuOMP7j09MmpN2JHh4fePD14+Gj48KN72ogpr7KMG2Lx2qt3hjdff23Y39v19TDzf5H3Z85k88nxgd+O6DGu+W8d2c5qKANIm6qt7V3/jtgIKbgWnRwbHe4zzTFsvq7yNE0HPwQdb1fEoK4jbcqe+TNv8fk04ksd2Obp287+jWH/9iv+kg9eWOp4+dE3Y58QcSFFCJnH4wYXkweLhJhItGAWjZrz1g+dFrB95ARgfRbbuu/YdtqhnCcsbkrUo0kpPj8Vr55zY0HOpoWFXGzIWNBlGVIZwg/K5hTr8vgePnheME2qs7VqMiXP9c8rgbw1ESUmecTcdLgpIedmzXvq+YCtf0xVeWTYqZsURy2IwjLmgoZVNL4dqS3ciNHlDyAOlfAp2bF4tiwYTuAJtRn1wlV5+26bQds+vLTlhQJQklTGLOJVcN/qgMVBHSHPuELLQI2ZFI1IthD6UW0snjyuxPO4wQY3MMaB8rExD7r6l1cM//lfeGN485V9f87hv/3eu8MP3nuUbaeu8NN9QRyUEr94ggIvaPjk4ykBiwvJlMc1ynJjxyGR1iUF+I9/1GWeDngt2rx9CdLAlxK3MpuSQXjxQscVf0aMRdYa2v4Pr4sOGbT9tmSSlW8jHwb/Tol55H3zL+UQCVxL5jitWKNAvsaF/S8d/rjOk09fxpcXcHB9x5zhsYCe+NhEnxRH7bvbpIM+5aAv3Z/0qxYELB5Nh9wbizxqHNBmXxdqo9uPYYF22A+l1A5N5eWDY2NFHbX4El1xxooPpgz9RV1hGxADn5WYkmHoaLPqg6v/igeyGvPW1yHSlcDhiQcvRvG5sFMtwhQyf6asYgQ8lkUzjhnvxKCeIjo2SpnneHIGTQzRHRe3SlloxkZDfqk+/Ejz0caGNpQkZVC/y+QBaFupA+QFx0Uyx4nYOI1+sFwZYoZd+jVd8yY04hY8R192OKQmRCySdGofipdoN6IVxxYjJ4mIZejDJK2xkol1ANniRSRNmGL811Mus0lsi4xZtk1dmRUYw2LGv2PEi4P0BbbevXfgb09k/kBWzSGVxx4fXCex8bqm+9jW8ODgaPjxvUPbg+8NmFLTjBHVHzEKXo2rcSyQyq+xnUo9xp2PlLFK+32tuc+sakCTpc/iXggPTtiPI/hxL5v6bL5BDD3bQRl9rlsIeOZExeEvFUcefhYRWvosKGd/UgkTxJp2MY2Cmtu4fj1OJYjrXPe/0+NhOPxgeHrCl3KEnp+CaSLkYw932YxljE+PT4Zj3j7I9a7+/fGHHw5/8sN3NUdo3YCfcoL++eY3vjp85Y3XZH96AY928J+nMeX3yI4fP9Lm50gsOmYscA6m9kYwFfut2Fzhgy2QikDPKeNmZ0+bqD1tuHZzU3ZNsXniz8LV068wJ5nklKFPXVa2vSFT2et37vrHoXmKh/+WYzffKhlfDtTxsqBvxj4BCFyFjyQmzUqnicWLppLroAz5NvSUK0hquWkRLiN5LLbRxW5svJis4MeirWg+lM5CLp6GsVGLJ2M6xLcdJrT0kaooS556x7otiYmCU21uAAlvTYwv4iAfEw8TfEzy3IRiEXNjPz4nFjzpoyflWCDGDSEWMlGX65M96+lU/tTmsuSZeHNg/+Qvk4zZJOkvNDfVNOP+oP2oeFLSH9XjE3XCqxtY6NQiImwBbLkfHLDggbF/RVuU8mnhhJZPcdYJm8FX+UgmPqSEPuh7GNZX3d6kMyaiPaR8OyYfWKc/3359319nzxj4J3/wwfCDd7URw2cbCbg5qij6IfpiXJCK74W8lGIxylu3Qi/iFj7WAsNx01HjpsYUiqEtkIg1eZDtU2oNDAmMhlanhVUkZLFNew8Y+wrGUj9rNNpxUb6oGcHXv8dQAqr8GUeNEo9/+aowO+7RWdE3VrMq+czSLvOChkmWsoQlxkrIyEPXNUlf+gUWXaseZ8kP+aRHGf3HiaYocO4bHbpX+7pyH6qxXoTRj+5n0d6UhYzDi3aVo78JB0/ErqqN0FwtNbapv1Lz3L6giVm6YlDWqZ2LmEOQug5LBWUQYQdgy6kqGevSCT50LcigWZTRFXQJpWokSMVxZM6Aho9ZrsVyrOYrKnccFB/PA0nD85cziI4nZDGHMXfVl9pE8Rj3tq8T5t0PVCUFpxwWFB3+AvKRFoWs4pk82bXv1OE8rIyBDm8+kwYRQ0rrT+XM5iTa9cR/+MofaR2WVD5oAEVsiEfFLQw3MC8EFHUsc+yNplSmisGiDmILL56MRVtAtbF4dd8LfvDwl3rK38lnClZrkEXKtcA7BR4cHA+P+MKOvM7QRyXKxzj1taM8fc6mi7fa88LiBw8Oh3sPtSGTTrxjQBsenfyijUCbY+xEWfuHzXHQB1CnLa4955To00jdRtobotDjlL6Rsa6tSyCHwvs44bt9ZDzjh9sCn/EdclLajDkO9PVve6RZayTI7EDpBQ3IF1IlMWWibSJ01DXsQ9eqr1NluL7VzeY9PXk8PDv8aHjCUyny6iuiwfOem9d3htvX+Q0wldOG7fjo2DRxeXzwePijP31neP/De346RjtlUf10bbhz6/rws9/+xrC3t+fYjf61TouOp2GH2ggdyEa8JdG6jZrRtHtCMCMmOom4ck3roC2ejl2ziYquY88XfOzsezN1RQf++v7OF5KcxJM45nImeb812NeTDg0oz/McskF57GtRMBwfPNTG9JHrYPPGRm/nOm9hvDlcf+1Lw87eDcs6Xjz6ZuxjoAJWoSOB9sSiCSTeQjSnQ44eGzPyUa7Kt2CicdrIseGnIJqkmKy8odJs5VeFlfrJV7Pp8nuttUiNPPykU5/ytqtT+Bh1xA0pUBSTSUsDnnb5LYe+sdQkzo2GQ5OhJgomf3675aY2Y/FKYSxumHhIvRmDVopdbiFOdYo0aIDPfCkDPpvvWoOgbpjUDxneBlU2Iqc2EidP5umvj9AhtQ1SG63ycfc0n5NA3BxD0T504iA3hTD6Gd3MtonBWHAblcIfZSLMhtTJfQMvRDkeuGFFX/oGJpofBecD73du7gy/+vOabNVH/+h33h/evffYY4dyMW7VTrWx2u8veHA+bmTjkfxawMfCKmKELxEvleNmrrwF8pC6qtmwosYJKQqdRjDTKSXBZjOFz0HbGRO0H7FNlYJSb57EjbJhoOjqZ7IeHyGe1Y/BcaEBLbt1nZgoUTkU/5lG+8m7HLRSeHXNIQx+8Hy4H2NsecPhPAtF6agAeR+U0YmyOE1a7WC4Rp8oT5/pvhyLwbj+6tXxWCTS3+pjlQt+9Kk3YjLKyKcK7FM/qWmdRr6ZpGIkHEd8aVL7ho+i5YZpisInXwt47GCq4kHc4FXbKUOM0HHVlmc5DplhXvQ7AYgd+slXErAD4UONhZi7iFnEyi8maZ6Lpx4RL9KaxzigqZ/+AjITNrGDTduGGzKxA0qJhLPFS5AtP1uatpEjMa2DHO1zXJLvcWaa84Rwo+qMSjlD2hdSH5NfpM7roL2OkfM5bwlVDVno0E9e8iuetH/uFTGJ2KJomU6eWZ1hjMQ10NIR7rBEfdxf6LfypdruczEFfLF/+rv36Hj44OGRf6+P8cKGxw4L0/xAmyNfT7j2tq8Or93es51H2sz52xS1OaMyxsFD8bjX8kJRfZYsrjOM59iIakb/qBqfSYGvr7FPxc/phqb4ehPCP/oeGTxySos0si6d8KNeTCONvgy/aB95uoH2lu3xKZntxlxK3kcIbCNQumeRLtu1amek9Cdtimvah+JmnjZQT4+0kTq8P5zytnoxvTl7+mTY07rilRt7w/W9HW3AtCm+d284PDiwzevaYB1p48ZG7OGjx+Gz63827O7wW3Lbw5deuzu8/ZW3FAf6LZ0zksYvPo/FJuzkSH3xJEWtbtPa1YZPzLpWmJz5CvtrO9pAKtBEDNlV5XkShvnYsG2p7iPX78/ASafmpXhxWLT6szZjvBWRtzVegac1Jj4/OWYTd+w4+sqqcrLNZozfK7v15lddvuPFo2/GPgYqYISO6MWkwqTIlJgTSd4wLBPfcuvrNpMGzqT6Y+okLSCLIzZU2Kq35dSCDT5PxmJDBs1nZ+LtHPGWRenwlCzlUTZqiRubaPlK6jp1UE+hqJpQeIWYb0UEyfK0U68S8+oNN16emt2+we9/6CagC55rnslEU8J4YyOlrG3H/3hjKNB+Piw93YRCxhmybpxLjDdUTlm2fneKWu0rExw66ONb6lMkXEjbyY9oXHEc26diJD7Ey6rGfMFkmdiAVlTlKUfbuaEwIdfi3P2Y/cc44IPn/AYOXcfnxX7lZ14b/v5vv+e300jVY7Ls05a2vd5s0SeSOVXeCxD1YWzGYrHuG0KWd1h0GhcXblv4Rz0Rr0RDVvxjBJYg6PKvlZDRfcR5NcOLFNrPWy9jkXYWXphJr2zgSvlj38nzlwok1aYZ7Guk2CPO5L1wo2Oc4C3MOI1Zylge/Vfjl2uL/iBHDDDlOcL82MjG/EH54FOWPDTXKq02bYvhPzTt8aKK60oZ37yJXV174nlRzLWXfYq+r0eVd1nZuEY709/wU4dOo7/JdBst4xw6FVO8gvaBh/qXefsVUupLGZbDRBOnsBtxCJp6oavtrj/5lonH5+s8NyrDNWo91eGRoqrIMz5cLbUrrTh5LIvhDaqfhLGY5q2dMVfFQeziGnGfqQ5MUdZzF0fSQKTrop2wgiuMxCRbwr7rhMhtbXjR9ohXxCVjITkCZGWURM0baTyOBZpSKXpRl0LkQZNFjzao3YoHWp4DUoH6XEa2qI5sxACxlQzHkR3/iKBR4elRxQobtMVQGm0OBk/MUCO2WW1ANDMO12Yx6BdTJOg5O5UH/KzBex899m+KUdbjTofHpw7aFGMh+pJrinFwc3fb9zXeBo5qVAIy5krjPvzEv1lGG+JdBooe9UvDHuiU6mOb8SH6EbPRryFPPjow00DN6cjIR0reyQzUXd/8SH9Eu+iviEmM6aDxkTaz6cam/dah/4kmzXyhIaNtAGekZP9F4rE3mqLrhWDmQ+Zy7WH9Ux38Vtezx+/GtxVyLfPOB9qqye/m/u7w6q19v0jywfsfDPfu3/eLrCplnY/uPRjuPXxoHv7AJ91Xv+1qI/bNr749vPXGa+LaucbR0GWCPaHew8ci82kYxyqyxW3DR0zMiJFOIrx52tnXeIinY9d2r2vzta24lC3FSu3wRpCNFHOT2J6/dTBReVyqPDJv7rwZk1b6ytg9OngwPNGGrsCIBle3t4bt/RvD3s1Xhrtvf1t0/4r8lwF9M/acqGBV2GpRQOqbIpOK0zwkLBmloQuwnHMafHhx4Qask/bqyUY9DYvJK96OGJsxbgI8FYsnYyd+MhZv04knZKTYiffG4ycTHT6X7/bE/kTdXL/R1riU/dZETejlo29cApNyLQBZ5DHp8yPDezu8ahOLQOYRbgDXeFxOar6Ljzf4uvlh1hO2ZNw0aadV8+SbACfRqjb4KENah7SmnxD77UpqL5NWyaApT843obZsQxcfOP74pri4Sp1Ii46+Dpg/Zie+PcImrMZ2m7d95aO82i8n5L76qTblsWCvMXBfGzFihb/x8wFXcyxKP22BapsX4kodA9G+EUvgzRc3bPjjTTvjk+UdQ9FKwp5ozONPAX7kOKNRyLiBZEe+zYwaBrYqrozZo3wr5iqqqhSrqFlOOZkmBuE3oB2FhrQN94NizA3SLOxCV/WpY9LJ1G81RmIOyOsMHjL9YabytIfxSYo+KeWDzrLwXA92Ii3gtxfM9KvoZ/SR2ui+om/hOw2deIEkrjf63gtGaOzoWhmhKrzUIaVOsyLv9uUTrVS1IxVDIkzI4wh/gKpxvZl1QdvFnkMb9sdYQWfbzUNHqWmXC76fhunAe3y13HXo2pEm9aNfHc41ZR908hjXuPfbt3Ij1h6xiJ3agD81rzlupsMe/GovVbmE05BnNtAQIxleRttNTXTb97TPcSmZ/hhT2InIgLBqP6pywVRmYZ/1jfzEYN6nz5gXUIy+D3GkEV/HgOxYNOxGHIPJ+ON+MY5VmDo1o872MYys/Ih4Zt2lIxADYgImvzICDID4t29mSXD/0fHw4/uH/lbZeoGLMvYYtSxzTeOBYjUmbu/vDK/c3BbNlSId69F2Zw385AXQDx8e+ouFKOe3QuvI8Nk2tXHgPygfime5Th7HHM7rDA896SMDpRN06gnoAOpjfPMkj/keI/hJn/Dtj+4PKXksc6DP2BbP94CkPeadZjs4qKAFVTd8+6h//Ao/p3USc5vnvjyeHT8anjx6PzZEWqtE38TPCLxya2+4dWNPG43D4cMPP/KPN9u+9E6Oj4f37z8YDiTzkzA/1cPvK34adufWjeHnv/PN4eaN67Y5+owuJ/nD196zCeMHo9n42dFUOdPGJeesghBMYjTSGjfegO3seRPG58ji2zyJh3qVNvuLOXgnUPRRHBqHGkeR8lZpbcC8CWMe15oMLyWjlpPH9xU/bSbTf+qOftIf1yFvV9y/Odz92s8M+3deTZ1PA+uR6rgYfTP2HKhAVchImST0H4fpmmCSnzxKk1DGWZfPdLQ88QqUd6rFYDthseCotxuyyZiejLExY+OlBbo3YPGErDZjLk9ZbKQtbDNfx6tVkzfKhm8wdCXzhMsbMYTN9RaT8zSR89a4G9e3h/0dbbp8w025JnMv+sVjIejNmy2EDpOFWKbtg5yqrypHDzmEJ5Ssz2WLP7lK1jppSXGKOEw3kqiPuqgTTWhgPqf4t528nztexNTxys7ibEqnYLU9GqDskjcibSPHD4AFx18G7ZvY1BljKzbhMRai/+8/OvGXWMD3DVrluflf34sft+VLLtwknUijP7jp5kLD9HTEZoybdvQZwB7eteWhDfmpqqsRya/oRzyidKiMqPICsZvJhDTjOCBnzPJDsHFdII0SyMqXli5QNzzYTlPBZ53iFhaYqKjXdXFgWP+kXuCQJ4FJHtqs8JWyxASWb7Ko+YCTtE7osfeJTTbXaNExBkQqVb7RL1vQOEx7+Da3eEEk/RAxbTZirHMzVyJaN2Ty7uPoc/joezMmJ3irImawBVVNHnmuJGi4kStkvUJda6arTvtQZRsbSt3G5FVbORjv1lJm0gm/ahNLvLkmXAZ5e8gJlyLNtvIHzVXmFx5YqDDmofOpME90WPho6nNfhB+6viTzItttiuuEZkL7+nC74wAkpiI78sFEhR7+g2hHZEz7YFzUMY0JrMAzOZaCG9axK1eDAFIcfVASotBO7qgLn29l9fxN3MSmHh+SR/2h53nBtDmcBOJ1ddjb5be4iCuxVuxVrHy2BU45kUOGWTNtG5vhM2UoH22vOJRu+UP15QGgrMvo7/17x8O9x0fD0XHcO6N8AY3ox7g2ck7U4Lh9XZuxGztjHFB0KpBinxR7Hzw4Gh6ojphLpY8t6VWMqINqwyel2QbzRTunU8SII6Q1xzMe4duGThVL8mNcffK//VLVSqOf8ElD2+PcL77JOXz1xtljOtod12vKlRHJut9tgAYkbj8ZneBD+5AP4Wu0C/+4Vj3fiYC+SosOPhwOH37ojVW81TM2JPvaTL1657pfEHnw4MFwX5sufrTZMXr2xG9H5InY8XH8GHe65LHGt1/evL7vzdh3fuabagNvLWbWSGBDdfOZtNPDR6rzZOwHO0yjGmzMzQUNQmAzxH1rd9i+cctPx/iGRNdEfGirjqdqD08CR3Ppg+dNb8DySZiOuCY07yjY8XRbsdRG8ujhvSgnUK9XEXaAvPTUkTt7+8Mrb//McOuNt0fZHDF+QrQmXwN1Xla3o0XfjF0SFaQKFwmTXUwGTCwNrRSa1H9iwq+0UDR21hDsKFP26u0U/pyYDjZjPAHj63nHJ2NsvszLTZp1kcdCj1ebvJiXHU+E+Cna9XDKuj2Zi+bS4q06e7vcRoKBPCYCJt24sXBzZfK+vrc93OT3xJRHh5SJmck8XiFkQm+erolfryqjZw90YhPGW9FsXf9+ZRF9dDOl7Ag5hQr69hRaB22MJ0ZM+FnOdNSJz5iBx6nqy2zUIX9oMzFlQwAcnSCDdjqyZsAWZ/RsP7JzqCD+1Bir+HNzhDe9khgHv73CwvOjh7GgiM+PiaeDsvVzAoFoc7W9FlXVduqom60/4wCfvJSRO+YcWFI+FpphGXdr3KAXhA5YmeXWl6QjMIrGhVcUILSjiSTQpd0e24o/HHicPG5VNmxxCjTkZI8/0WSdNvbNIwNPNm1RaWyKUKKyZRp+QELQKusqhQXtPtRBStvQDRX6LnTR82ebOODTf1JG3+WgdbisTqSmqUX/uMyLJLxtJ0xPfvktLmIr0RE3bfrW/Zm0+xW5FOlrsKX6rmnuoH/wz/Y4dHK9bu3kS0ijXwE+cYCwGXWxmCU1XAQbNebTXtYHpvZGPMiQVkyR1YtLplWSF5dQdReWnxS1Q6LtnP7tR9A4S555iVjE2xLjizriszbEdppH3BbzY7EaMYyU+Q1bmCWmrs4n5cUbgYJTlVNin3VClbbYbzMzrxNt95jgcJszddF8esxh49D+H32IJlfFgnQjGzJsRBoWCrRnl8+aZP8xdGM9K00UKSACW8QhYGYaoo1XtKDe81jFbyLERpj+o12o2X+gJKg4O0JScDtMSIKOTmhwPyRP3wHsYK+Aziwv+UcP2Ywd+63rzC3cS3HI8dCJBHt+MqaUd3tw3N6PFxq5rkIrfCQXTY88/jA/P+Ar8/MFUXhuQzQkSouHP1WmYkAK5Y2XTqGnQ3/Ey5svDtHcD9B3mjS61A+BTsE+qn7uAdDebIkg9RMyaJ4CKo17AddDyKyb8VB2aovtTjEPHpVOLxDgQ/kW97DwT6aG69eeDIcP3h3uf/iB1ytsRmJD8my4dX1v+PKX7vr3tN55513/YHM9tUL+kTZmH3x03/oxrqJ+NmF8fuzGjT35dmV460uvD1/58hu45NjZQ/umvj945K+sfyanoi+agIFsI5go0OTmggY5ptTSqzs7fip1ja+4373uuYj6+JZEnoYBvwMDH6rOpPnKem/CdB3SPo89UnUGfNT5rNjxo/jCknKIfgK02OWqzO7ecOu1t/x07NrWTigl+AbGo4eKqXzC371bd1QmngSfB8cfRzqeG30zdkn48sxQkUDX5AKt+39MNBzIPIEybQavLVspskLxC5GnXNBhk4VaLA79e2Kq1E/GNNH7rYjKe8GqDQwLdTZi3pgl35sxaFJsNQeuuI6sN3yGjoXJHjcfXWOw4ENzxKLct0pNCKHHt03xdsaQSUezgRcpmsjjlWSmJSYEposoHxu20Hc7dcTnxLIuHCFVhrpYHDiFbwRVNiZoAYUdxYxJaSqrAz/SN09QqOtE+chDwASKp+PIUtRRUBxiMUF21pdToYkaTSWnSaokfoDpkoybIvedJzoRE9pB//GbOOxLvGE95MPNPF2JscGmDbAR8wJdZmkL7XWsddRCnEP/2S+qD7lvuBETeHgV5SIlT5kC4yZAmSSF4FJoQ3zMD5QJEqTYoe/Jc+Pkc0C0e9RrCiQ1wtbHU9wc6Hey9t6yMXHa+l0GfQ3ghOD6FFtu/v5PvunGF8cieajENRW0/oMvO1UGWV2D41Mx62S5zLflwk6cGMu8FZin0WLooCHo60y7aZgbqH/6UnkfjP2U+5CMPrVMZa+p/i3NH1UXtZrWEW3xyXlgfwq2U2TUxfjiVW3qQVb6Uxr2w6b+SH0EDSImIa++8QsUOoibY5T6FKEesU0DX6vy5xmDIR2kveYrjUVNjHlfDzrst64h1Hmhg/k25HXEdcP1Qln0Kp6OpUy7D7KuSJ1YNkIZtMNXWugk2uuDdkX7PD8638SEvIowRlyQfyqAKVAnB75U/ZQPOhhyORlRHjpVDT4j5S+r0Fhz/aoYG9Hu8L1MQNuMCdmW8Zu6L7xya9cC203F6L9QdL9G6SivxHGsQxxe2acMUvTpE+Y/Pt+KSYxznyQmZMxyhSoxmfa3KX7IC1m6R8b1F0J0XEY+ExP6uMYBG8lb+UJjYJzNFsh5R0L8YMPHEzJ8radkOEVdvDjK/dttFwMvHIW89kHI4EPHPFHjgb6w/x6f8MIWOvECDwbDDucaj3XNx5ifXlioTVfQ8Ruh/i018a2rMlGWcT7ZIyHa8OCMY1Kn8JXNV8SZlMtw99rTYefK4fDggx8P9z76yPP8E/UHfvOWSj4bxhOtg8ePhvff/1BrmyM3hc85PnlyOnyoTdj9R49lTxs36pFNNot+Qfj6/nBLZfd2d4Y3v/TacOf2LUnxxReJHeMbEnkaxtMkAo6fq8g2gokC89wyWwyPBX4zzL/7tTUM/u2w+m0zNj+6n58e+5pyVW6kiEzriZjnFWzSF2yOsKuxqYANz7SB4q2JvL2Rco6/Dl830vWLcdD8YVv2dvYVozfeHu5+5VtRn6G1170PhscfvuufCeCHpu98+Rv2fbQ36s5R8o7nR9+MXQIEqMJEwgVUaU2gSjzBcFjmSTDotmySshmyNSz1yVdKffVEzE/HlJJnMuf3xHgLVz0NmzZpkY8NGZOYJnPZ41Upv0VRdPnvevUnkcENiA1WwW3SHxe0J2RPDjE58zapW9f50cH4bAGC0vOChQle9piEkXjSlg4bIxY+vohlH7/4enZuLJixFc20tZCA5bqV4jF56oGup2cwmdjiFUmVdV2qB99V1n5JhwmKtCaQKg6/QCimG2bVGVGArqgZLp9GALZJSKsOnzhnGSF0uDljN8DTSNTYZNGnvrnqhsG3JT7WBsyLEMnqaRg0OsBvFd2Pp2IVt7G9Irx4zJSm0i/ceNGBT4o/vuFiQ0fk03XBYxJ+ZM+g2sGicGpp0mVEaGUACTxfX0rry2cAdSKN1CS5zITNxrRp/C5WyaovANSUo464JnxjbOsjb3nQBfSCyHKZ2n8d6IdKycOPmC8YU6TSgZYMfjuvBB32or1RBwtjvh1M68OpYYL1Icyyx5Yz7snCiYVmjgv1u8eB6LiypS8bOxrvV+SXbam+6kd8whWAT9iovKE8PJMyylisp3bUAdC3l1ku8pFaQt6HGaYjnpGpuDEqRDqfqmHHZ7WkfCMlSQe8UUmaTVjJWHTXFxDFWxZjIc74Yz4VGXyuF/SIncrVHOdNrioTWzGIcec06ThVkhmhZFMbROi/xk+MBbWblHZzWE770YlYoDsawahJ6ocIv6qi6iMISGeTTgtGmaONvNDGZ4Hj6S33kfzc3GhMKFLl8BkZC/o7N/ZUXnNSVGSFsk3q9nEhSBQq+BKZih/q3gTqj37nRUmK+K2kDnrY4l5HXGbX+UTGuFEbHmke5XNd3Dux4SesuCBd36vob50IG9+YuL+tBewOPdxAFfIH8LLGbMR83ra6p+EXfYcuT0K433Hv9iYyW4r/tK3aWmnNEz5EM1/4HgDtNGjap3/XbZdIZbq8p230TY1fXaZ+EuaNp8Y284vnmBzrvl84jbFATKZ7RdBtvCsO+Inv5Rt85qzbu2rP4YPhnR/9cHj8KH7/0tex7rXMa2++esf1f6hN2kf37jtOtIH56UibhA/u3RseP+YpGdbFVz28UHBjf294/dVXhi+/+frwijZgu9qM4Vf4Ez5hiw2YPx/GE6naoG1C0y6wMTcTEI8itRnSpoavkuczY1eu7TCR4LVdevr0dDg5YkOojAvhZxSOezbRlj3HW3m1s566P9Mm7onK8vZKnogRQ+xgweXQlyK0fzhaNDFk3uOr8Hdv3h7e/Lnv+glY1Xv86MFw74c/iK/FV5m7X/32sHvjtmRpU6i2OaxCxJhvfgx5x/Ohb8YuQAXHF7wy5MebHweTo1ImzWmShI9mlAk6Bm1cIkFvQtUFZmV1YkKLxTebjNiUecOlw0/CdBOKjRlfbR86/tyY+Ny4KMvCohZ8mOfmxlTkNpmvjC40JuUbe9eiTSkvcB0yIXNBcqHzqtmN/R2/cojQcwB/kmnOCR1NrEzYLq+8SeTW0YWsSogPr1jip9jWIyVsnuxFYht7eMMEbDm0DnzyvKoMiyfevifT5lNf+CRb0CLcBtQ5QSW/bNLkEwUkvoVxigHnoATpFh1msjC2nI08SRyT/QK+Ydr9oTwbW3gKgxcM9GX0e/S5P++Xef1HXgYYe8SJp2L0H6A+30A1SfrmKXrcjHGIRpc+1L9jQnxUUvnwFUvQ5pLgJ44aSWSZkS1Ap3osgIvWMfIzh10oTqSM0WNuLmpny6diUtPSIU3XRpSvALLtg4KjsyhY1xjWkbuNdAowW6cQp5BEPsCWHkOPayjE9AeqcU2Zq398GV/NloD+qzkDO+O1yUERMeFTuOzw+R0Wtm6n/hGjg53QTYRYsc/4Oq8/9TF5yrPYTDNGbS55q+K25g7QjnvEfH2y6eRRFhpgC049Ka95osXMR4H8WEfKKl8xcKpTtDHGOyrEyYs86YYfUY6cx1wKnuqocWB+NppFCTZZZOBz++UdxIf5knqowU8LNKH5hSUd8URhiiP2am6xeac6XF2kBeSBIOw1bXISbXSbla/xsNyMeawoxX8UXQ47AlahnepEypimvYWmZvsXKXZMjiltfeXmrjZUO44RX6DDfcYLP1mhzNi6LI8n8Igj8wwb1y/d3fOCGXmNVeYc2hG2Ipa1oLPd0V6gYhMvUD2V/fhsH/5TJ9cT90di5Dbpfw6MxdwPuEfi55Wr3Fv5ltb27W46pMccCc1mBV/CZnlENhwMTvKbvPtS/jgiKkseIX3nOVx5vmKfz/1aLr3avNFGQlPj3rSs8m2ByIhd6bGpjHtD2MQ+ZfSPF05BxDiaEWNX/ZNPv+pFnv2d6DOPdXUHsnrxgYNhpMRxrKfegawv6zr2U59TXVe70n823Nnj0H3t/kfDD37wR8PhAd/2Sxu5zvgR553hq2++ppJPhz/5kx8NR0c8DVOL0yBfW//jDz7wi3SgnnRta7Pz6u2bwze++uXh62+/pfq2vDlxrAX6iPEA7+TgoTcw2smU2fNBsBrMcyA5oyCIKKYTMd7eHbb39kVrvvUPOss/jUM27bwFk6/vH++e0vcLRzhnI9yLeRFImyk2VOg81Rg/1maS3z9zlntltCfGPTZibr/KZlDXybiRsk/i59fcv/Gzf9b04b0Phmu7+8PTk+Ph/ns/HI4eP3Qc7379Z4f9W6/Ybh1yzrYAY5und7EZQ8bR8Tzom7FzUIGpEJEwIXpSFT3eGOGTmo5jnAAzrfLKjfk1hKzKckz6Vce4IPfNkJuSNh2i/ZZEUh3+Ag/lfWiiPuEX5FPfZcXDFrbrpti2jVcy+WFLX1P4Qf3oiGLy5ppG5FdpRPNV9/z2R1yITNBOmolbqSbsmAS4mClbE3qUAXwmg7cnWtOqyHwLs53ieWKNIpah45sBjgrE6OAwJmu/6o+/Emtqsh6q2IGOW3jVFXqAGvxUKuNWMbIMHZFe5AbHZ3uD8UTdoLBpv1NEMtaHjuxiQdXZHzau0bexEfSNlhuseD7Uf+MNuPGNlEU6i/WIU/hAFX6FVzwWVuMNWHGBH7SU0JOM7sM9v/oGnXYM2p1xKFiiU8s2ORWJvBi0dCkD1KemWKqmOu7VJl8HKLU02SQwVTzspOmkOcUYIm9p/M8hY9XPlmGwKig6s1fQg4AHLX+5NvCfNNlQUUyn6m/aVP1Yc8ZEhzyuQ+wGDyhrsMG5vhubHHiwq0wBPtXByWrpzDGPL3Fdxs3afJ0i3vgaeb7E4xprHfGeWE/l1DlbklGH24rtrAQaiqcIfL6GOtpAU6YQdJYHSUQzIlPzETlu9Fwf+BcxCxq5/XYJdIuK9o71K/Wym7yO2KDGxhg94smXdvAUjw0HNvnsLTrMH8xffnIgHW/EdMSTM0JLPCOWHORNU5F5ppwWJgqf47qgMW17ahzU+MBX2g09HuIpsT66NiN6rMqZIOlv2snbvKL/JdA/5Z/k9QaPDRQvrPHZqBt7O/52VtqMnPmK+wsbh6n+rIQkAem5Pf79xRdffv265xdAW5hn7I+0YbNR4x72IOdux2thk7pYiDP3sQCMjRjCiKHboiCh1xS1D1GzoAI0nYM6KMOLlaQur1NtwGha7g2DJs2M0xGZK34rF+G+CTJkIvCRudxzh+r0Wybl+zWNQfw4PDz1i5O8fS/0VVTtdjll4r7AOzeK5h5BPtsvHfeRq5z763Gt1ONA/c3bE3k7In3Oxwzi82Jxv2CMm9ZB6kPl65rQPxYzOFGP7D+7f++j4T/9T/7Dh3/2V351+1/4i39u79aO5q9rT4YP3//x8P0f/ECbkJPwMzdbd2/fGG7u7Tw9ODi4cv/Bwyv+HJja5X5Q+vDgYLh/Xxsp8cVxTGjHrRv7w9e+/Mbw7W98dbhx47raTIsVL8raF8orDqfxJR3xtkTKTxHxWDsPC3nY1ZijLu6T1BEiIXRdxBuhLX9GyxsWfPK3KO5qAMYGxp8Zo03pDxsngK5j6XlGdrD3TDE5PdGhTVhU47Kx8aTdVbdSHXzTIvOav3HRIsY1hGTiX7/z+vDWz/+KPx92/50/Gk61MaRPjh8/8g9e48tr3/i5Yf8OG+SwW0e1mDhjn3zZPh8VqYv0fnrQN2MbQFDa0DChkeO6qw/TzhZQTuNAVpMBtI8cfNCFeehjUBYvyqU86aoDtp+KqI4n3BRPTr2J4XNi3nRpATE+KWMzJtqfJdME7UnbE3a1J/w37QmcGyKvjMWFb1n6QcKigYUJ4KJjUuaVNH7cGRqgzfXIjdgLHB3xldG00qeQszAwrZNKcYPnxhMG/G8ZKXrYYmuAOj5ZXjoQ5DI+bOiIT+hH3Rz2hSMKIhWhAmmj8vQeMcKnuLFFnbjGASKNci6W8OIi89AIMxn50ebwyYLGNv5ztF/IETfaGAOmSZ1XX6Y+xumL6+o7FkzYdtvVX7yPnhsmMeeGSt9wk+UGjJ77IjyxnsuJ9qLSjoev4RuVBSpehRKxWQ2ffAreeERbp2BEAo/xTdt4hddjHb5OFXsy9IVJZzMjpBn7broxH/GWbrZrVDZBHBtbTnQipUjSyN2cPOwRA0WF8clk+lnXKTSoRWnMGdF/LkNZFUS/5hPKVXnyAJp+ZFHsp02yh056Z3kAu2GnMFLpAwmbDY8PjAqOrw9nA9hRvtrPsaPBto3Dlsu/oKK/lbIh8VsntahzRQlkTosQRpJ6k4SwH5l1M8inL5FG+yqPivUSU+mIjdusBB/x1+NDtPM61WYMsFhiIcq1wbWPzAtPxcvXi64vP4nx0zPmtrquRNtu2K7+1n/QIPn47PFIpYiUQtoL/Y99r4znaR0eLzpijOQ4kpKmJunG/cixCBM+fMqqfY1zcJ3js+qn6+O6CDAv8OTrpjZNzCPVZtqo6lwem5SjHu4rfkqme4w3DLrHlB/YLV8AZb72+o3hO1+56RhgyzL7NV2vj7UJ+/EDbMWTygI2UeCzs34RUg1nI0DftG1Ay/VWrMKhkCmJ9jvrfnIaidvIfTPGVHA5uzS8Vt8Z9JwkXX0rBv86XL8RfWM+J0gxqJO2MNeXaqShz/h78PhkuPfo0L7BjDJqnw7fI3I8xEaM2Khe+NIdN2PQKkfZQGy66QdecKtvSmYzxtvV3e866h0T7A2IdW3GKMtXzfuFC/rPQYl+pH2q5tnv/e73Tv/r/+JvHfxr/+N/48qf/YXvXOeh6rMnJ8MPtAl79513PF7wkzjIzPDGa3efnRw8Ovm//z/+5tFf+ou/unPrxs2dLRwR+BzUg0ePB23StObROKMejYXtra3hy2+8Nvzst78xvHb3jq9NYoBd4OuR8qqXtyTyNOwZT5K8aVlBM5Y2otGhDT/64J7vr2+8elv+xCbKsUCP/6taG+3s+Z4sx1S1Okgyf5uiUsb/Rw8e+5WJ/b19jR5al3UoNnEv5/6scuU7nYmYP3WqN63ZJkSumjIe7zIsBhY5KGP+1s5w/e5rw50vf2u4+dqb9uvBe386PPzwff9Y9OmJNmVKeRL32jd+drjxqnRkfLQ5+hn1xwvzMefGNcmxBnmQ/gcyVj/luPbvCEl3bADjhqETaWSY1KYjJsia8GqgBR1lknUGxWcsFh3lKhMn80R56CfPOV26/twXF6QudG7OvgkxWcOTskj7Rp5S2K6bDQxfuObHt7Kx4Bt5OphDSIFvfkq5FD05a7K+rsUXFyd2a/LjZBs6uEDhESMMhS0uwMjbdzl5//Gpb7SlhD8Rh/C7eN4MSw175G1GN0ffdMT3wkALBBfJgm2f2I6S2U0qnfNNTcfxSbxKyaKARUfc9EJeR8XcH5guO6RZz3Rs5nGKvon2mFYs/FZSpeMNVrLo3+xb+NYPWwSTVyj5TIfjnjH3jVMMUi/ANGEGzeJLkye6OrxAkj5lXA4mtNKgVI98pC5PnKpyBAqZn8VZfETxliMx+JeABbCRZUij7fGWMGI+xbMOeFmeIvDSH/hhO/xy1nmMR11TfqLJknphIyNhP4+0fYZ2GenihAp4sSPm1Idpx2KdFSuuEfIxZmKs+EBfh69R01mHDreNulyfzQy3+LmIfPocfS+m6Ohf9aUXT2wU4omUx6f0KtzuD3TlD3j19v7w9pduDXdu7mqDt+3xzos3VT/+3uAHbq9rIaFy2NvVtXBVsmgkN950TgkLNfRpr8dIQiK3F7vOU1QpGkVXfDGLefN0VCFXJ7riW3kDWgn2bBOekT4oMVVZfNOBXvUZGfiIIq96xCQOvoa4ZupQ+2IhG3zK1Is+0GGff50KRaZzWWW0gzx/IiKfbdSJa96LbXUkL8b4hQrGq6//kNf49aFyy3GGXVciJ+Iaj36TmmOIiL7jN5y++uYtP1lnkQtP/2oP80TRHMRA94m9fFu6wFv7mLuxFXYZ15Fy8FTsW2/eGG7t87XcETfHNO1CHx4/G975SItAFYzF3gTqxFM2JN6IMd7TxgjV45P+y09Q1xXTEHWfQbLQI0NbKUtqQ2EyzGeKPdMiUPHbzVLDbW5s2qyO6ouKvfPoQHscBq/0uA5Q8AsAXuRf8ccNeOHV86SPGAvQ3KP8AgJjQsY8LvKIF3/YpKR92+asTdU2G6t4AQ8B9cb1KF37RRo0Y448saSPTmVTVfs+5fp1PLtybfi93/3t09/4e//5w//t/+Z/t/Xz33zj1vWtZ1d5a/Nv/9ZvaTP2x5pntDnyZ+R0zz8+Hr7yxms8RXvy7/wf/r37/8a/+teu/j//1t9+9q1vfuPZ3u7OFi8wf3T//nBweKT5NsYYvjFGf+nnvj388i/8/HD71s3sB/mNo7RMebqBp2HHD+7ntyXylr5x9XMGNWY2opHT4x/dfzS89+EDzZ0nnkP3d3fUV1uOY5wYo5oduIng17NYlzj28mX76rPhn/zm907+w7/5/zr+1je+9uTVV17Zsg/EODT9OferT44VZL5t0YYNX+OKe/0eGcjE10VsxtIKAnzAqu8Vmqe3d4bbb7ytTdYb1uV33Q4UJ74EhGrqM2hkdm/e8WfLaEtcm7kOEBh/6DOq6oke2BzLuL5cqMGFsf+Coz8ZW0EFpB3gTEZMRCOdeWjzTMckUDxQsiWwXey89oyWH6lO/OsIu5FnwlXWPF6d4UnQ4TFvqeODwJqs8+1t8RkyTcZKY8Jmco5JOW7aTK7hAy9C8XWwwJNaOmL/0ckLmzM0N2tepWcBCNBG5gmAfxmthQwmfK1ZBD/klMGHR4csBOP98r4JhqryLARIF3xTxY/4YOxQbT88OnGdsYCgtihrX9DnRFkkJpkczHKfum+Jr1JudsQH41nFHGm/Nj8A+9ys4ATNUg3V0MEG9fkQbfspoJbql7ipRnwiPz/0ryPGHBur+F031cWNUsZ9mM5XN0WziDEtGfHABy+I4NkS+uFbLDBxDefkW46HakXkEum7oUIuoVPpUBRPsWGPsYtxeDq4xbKQYIzSLvNcXzwBqjHo64MyefKiR7RrDHP22ZlkZTVBJ4E+lmoztYSfgI2pTmP9ZHVSId7qxYuVXrQX2wXCtuOuoNNHXgzRn+i4TvLqx8rXobzbSMqfUjbZN7WI5WkF7eX+iP8eT7TFR9HR79Trb6DUdR/1YC3GyU1t6t589eZw9w5vGQsf+PKAP/zR/eH9jx677L42VW/e3R9eu3Wdyvzixgf3D4d7f3pveKbrC1s+JKPiLd7WrMUI440C0cfZHpG0AztkIs95QmXnXEGC6n+/6GSWUgyHOOzpwDyI5RrI5TFxUYKv1pO/LHW4vjTkgsf1SuzUAGi/IC+BplAtruItWzztIza12Y2nRnHt+PrhwhGIgfsDu/yJ4AiMhOutOIztyLaR5xpngRsL6pjzY1FNLLhOoGP8gExcdiRUHf7EEzy1DV9gwrcsePjOtyV+TZvzu7e2w5+yA6SDg+jHEyk30jbg84PzHzzgR3rxIwozDtFhM/GNL10fvvXWjTEOmVhOmx8cPB3ef6AFuhrhcoh8linGkfjc04gJVaODGnEeQbX8pd+kjqE2cMzPNd+VvIqSrxgWL8ZC0KA2OaiNfSYPPQcUkFFePNhIuOZNw7NKCMZ80mxmzBv1dKgyUnxyOzQOeLGEt4fG70rybhdtgrnfS+bNEDHSfEN7OOr+gZ0WxMLvgMm3Eru9qoeUPMOfMe1v1yWvm4PHkK6BPa4HHR4CsjXd+3RNPTl59r1f+/vHBz/+w8P/xb/5r22/9frd6xqsw0f3Phz+2T/7reHDj+5Zk4bj0/7OzvC1r3zp2fe//4cn/+Af/dqjr7z15Z3f/f3ff/rtb33zys988xs3jo+Przx6fKB2nUpffwRM6et3Xxl+/me+OXz17becr8+G+brDGdS4Xg4fDSdHj+NtfS4bPm+EC6/i2cPHB89uXN/X0CNWV4b3Pnrw7Pf/+J3TP/nROyd379y++tqdG/z8w7Xf+oPvD9/9hZ+78o2vfkUhQ102dThKJnlh6+mz3/mDP3r6T37r947+zn/1945/8ee+s/vX/spfvnLz5q2jJ6fHd7759a/bf8pdfbp4koc9wW9NRIf2q4/h0kL6jUnMWtSbB/cjvjwkvpWRDdk1f5PirS99xd/0+PC9Hw4PP+LHth+pv5kDFL/jI9l5Nrzy9reGu29/G4suS02szYhp+/bKLa0fqx9UuXmbUf0ZwN5PM/qTsQUYGjVASKDJcYMhH5NcTsq6DpBzPZS89E2bmtDaXSJ4ZcOsGMqZr7IAiom6zEO2E2+93bAW7PYJHVLKcgJcMPrnA+lMymzEfAmN11BeyFC6UOIGyOQcN2TKsEgpe3EBBijFHxMD8vIhZAG8wd+Do9hATfEhRT/z9rpsTAcSEbZBnq+w51sGo6wLjCkgEccpsWAR6oWDwGKVG6I3r7q5IYvFkBYBOrzxdplI9e9UIhv2lAgfn5Lm3erO6QQfXWtQOCjXQRZO3XBpj+vU4f4sWkrBixu8CxFjxZ3P93GDjHxMyHFDpd/yaZiO9gPYlqsspWIajLJ0I3yjnHNdExCjkVomYqzoT3T555iUibIhOf5VnbBZTPC22ohpxAh7lKk4eOPEGJe+49vYjZgmnYT/mtS8lGOvYs3i3XwMznTriDJeHCnjenGE8pl3Slnao/ZxXdBGfPeYkT5jqvqTMpWvvgXYAVXP7g4/Mrvtz1/RJ7wCTx2OPyeBxItkX5eRUjdvmYEm3li9dWNnePv128NX37oz3Lm54004He4FpEDVvMXwy6/fGt5+g0U5n3Fgc0J9sSl+rEX304MTTNqmXwTgrZPpn0F9ElZsoNENXqhAO81jZICyQ3nHZjqs3+omskTYGjH5Y0p2GXPEr653g/pUkLUA7eQtR7SZa5+SsRhVWaU+sENMOET74I96OLmYaxxjC1Fuk8ZR7Ym4VJ/TZur2oUFST0Gg/QSiaMk9vtQMnp4RH/OUxpjDOp4FXI94bnXK2ejRDl5Qu7W/Pdy+teuxS7lqAyBmHl8cmmcQRX/Lvsr7S00ko/3Y4gn9rjbnfPPinZt7/pFkXlCgzBgzlaPNHz069UYMd0OeVefBpVafj4ZPf1iOuAggss0z9GkzqDIRk4g1IItdcjxZRocj5k3ycVS5su/iOjLRETZApTVenfqQLNPgkad+2hZjEf0JMdZI6+zPdin+vPDhI+/be7uaIxT38i/mgNhogaoXxIuu3C/iM0T2A4HTSY8yeEUWGlOeD5S2c5fHnxjH2rH+nf/sbxy9uX/y6N/+t/71/S/dvbM/aCPxgz/8g+Ef/+b3hvc/+MgLdx+6z+LHW6/fefq3/j9/++RH7/z4sarYfe/H7x5+95d/efutN9+8fnh0eJXfFOObjMMvviRCG/uvvDV895/7M8Mbr78aPhI7pY5Xtpe32Z08vu+3JvqtfQKSkF6AjGGL7e3t43////ofH/1zP/cz23t7O1f4Wvnf/J0/PPjP/+7fP/qTd945/ge/8b1djfeT/+A/+s+2//Z/+fdO3vvwoyt/6c9/9+re7q47L07Rj2yCfuf7f/zuv/t//Ov7f/lX/9zBr//m71z9l/4Hf2H4g+//4Mo3vvzG4//vf/lfX/3zv/Rz2zxN8xM1tZ1y0cKEbLFZis1YuqyD9hOK0FN9CKi3UvlN/RxszJ6qHw4PHg4Pf/zu8OD9d4cTfm9N8YonYmXn2bC9f9OfGQszcFOiyjgQeIxw0QmtzmYgp1WX1f9io2/GGjAsPLAakGMersmzaCYi8sHTCd1KmRv4i6wxypJXohp+o9znHKbwiiEEL2js5/84pNGfJkho+ZZ+ls9o+9U8D/7BkzlfBlCTdvFtNdW4UHiagiQWJPkjs7qYXTHaoW5daNsTg9/A4luieBsLm8R4VVUXrnSZxFmA85tZEcM0wkGiBQy+OktaB1liLIIm0S7evnLvkRaKyLPNoVc0udClDDeTeDtDLJhZ7PAWEPupAr7ZkEql4snCpWLseGKDdKwneeS9aDaRvjqX5cInbJMi89uOqEM+xSZBfKdRN3YjzVdabZv+GIZ931hjIUTY4XlxziYs+4KFdzwdy75MXXqVNOjov6ILrgtkpV6Eioq+njRpx+ib80HXq8eUsjbllLBQLV3aRh+QZ0Pgb+b0kz4+uxOLUWLg+DkO84NydXASS/xI/fZFs5XqHz4L2hoLoTvRkY+bS+XpX/cFtMpe1f2dMtyyvAlzFSzaeUIZT5djkTX5iP3ylUWzeU7FSDkQ6THFU+dXtGniiRiLMup2/TroA67F2lz7M5mk7j/FN/uIEz/W++arN4avv3l7uH1j13pjt4lg4banBR0bNH7Xh02br+1C+aW/08cnw6muM1hsEK9rAc/TIpkUL4wic9syQ56DOoseQWMKKJRj4hM7Xxs6fH2JTbxalM11YE8JCqRShqynN9AhIl6pUjGkQfrHPcdXB3OXrw/Fq+I/LpZJbInEZ4jMRz3EJ9KpLb7OleGgvayBYrMVKS9STJsxpbzLQbx2M1absyjPuK72hb9iuy6Jss4oC/b5qnr1N281Z7yVPzwN9LWtAzu0lXmDzYDHFxtWlUcFfeQ8WWMe4lsXb1/f1TW8PVz3t7pGHG7tx32GMujjM58Pu/eYKyh8RVaAZLG5aSPm+Db6LYpPm2OOinZXrAEhoL1Azcq+DN+KpizqjpdouG65dGohjDy0J9s13xeqT8A0T0b/e3zLQvDiAOhRLe9s4VuBedHyke6lj3kXjGg0eave7i5PzbUpU//xJVo7upb5nS1if2N/V5vgbc+nvGgSX8xRccMPR55MBC0rxxfqJot3jHmuc1DjqMYf+Wtb157+nf/krx/+ytdfefS//l/9L1/VHLh98Oj+8E9+/b8bfv2f/rPhgG9MZBP2VPfX01Pfe+XX0//L3/i/Hb399lcfnJ6e7v/pOz98/C//lb96Z3dnZ+/w8PDK4RH384gxXuxubw/f/cWfG375l/6MfzvM90zZxHv6ibkXPTYUxw8/GvjKdzYs1TfPhQjQCNm++rf/i7/7/i/+7LdvvnL7lqq7MvzT3/v+g3//b/zHe7/zhz/Y/aXvfPvgwcNHT49Pj5699/5HT/7Fv/Ddh7/6Z39BXcH7S4l3RlkpMb+u3fM7773/3m/9/h/sfuPtL+/++IOPTn/2W9989o/+6fdOfv5nvnXyxquv3PBmWe0JT8ZeMrjfxPgTQWcp8VgVTXZE8png4psVI8UPftuMtyQePnzgb02Mb2XM+vI6gyaGOzduDddfed11uS1ZV10DgHz0QdYZli6Aa3gO/S8u+mZsAxjQ48DO1JOTiLqRk28n2EidjCloZQ07YFkMQssWCsGrCzLUTSul/qDjwuGyiLe06OamDL5xiOVyTKAUiBtafNlD/FgsiBriHIDmQB+iXi1koeZydiYmCVH2IS4qnnTwI5exCasbP/osjHlSQ1EWEQ8P4os2MGCtSTVOMlcbnfHIdkD7pqAG3meRyAqGWUpiitqODnskgmLExeWgxa7FjN/SeRKfl+HALjo+0NFBWakmr2zGpGR/4jTCfPFcX+YpC9djiEN/2A+7QSuxXizmg2ZChF+fi6JNLCB5FXuXSVuMWEQwj8Ziwq+OZspCyospHZRFj75i6qQsXHSDjiOgykbEuPGhHBL75DT0fDaDf5/GjYqhJHS4zShBrgOb3hTkwgJfrPs0NmP+ljFiM8Ypy9oktlkcYRg+XBeXXW5Azo51Rd/qUHDbfgh5yExTB7o6qDv6RjccLY5CT3IMR0VeiHIDpTwfnkfueiQOOg63Q3z9OwWWZQPg1EaMD9Nju8pe0ULK/Zp96f4klQ8sEt038JRyX+Tthq/d2RtuaYHMdYev1Yd+lZ2D8SMR9qndiRSdSo8UrkqZOtFmjAV2vIiT8R31dGTbUS/eDNnmAvre4IjmQF79Un2RbPvdorU0t5p6o9GIu68naeIf+vWNiph1qtjxwkXFEL24hqZ4ex60XGUq5S+IsCPbzurkunxMfR7jOOinGuNeWCofPsZ843EEXwcbktqExRwfbSl9j1Hpm8a+ri/qZ/yGvHSnenjRg8003uIHPD7zg/Ncd+UD7R/bbppZw2rGOG/o4IsguOYoB/AL+yzk71zf8jij3OHJs+G9e8fDo6Pp3gahKsKWsrSRt96pNY5b1BF1BVo6kNUKMR9QP3AMTAXMTV1s0CTa5X7OOsa6pEcfkKeIrzfZxy++iwEe9bpu6RNLu6U8PsBGgP4S5kg/3RzB/ejh49Ph/sHJ8Ej3yIOjE78F3x85yLgQHywQW9ePNf3HfBWttQYn2kh79Edd1T+BuraFaLhJ9KGZg9jAAddDLEVAU+7wwftPfv3v/r8P/ty37p78T/9n/9btK8+eXPvxOz8afu3Xfm34vR/8cY7heEsdL2QxL115evr0v/pv/t7B66+9enx0eHj9D//4j4//J//KX7uhKnb8VOuEt+ZRmWsdXr1zZ/iVX/754etf/YpqjPqxx5xW65JnT0+0Cbs/nGpj4S/JWEG28nLIOAD1/ZXjk9P3NVfe5QekGQt/8u4HT/9//80/OD0+Ptn/V/7Fv3iifn/6RB30f/p3//fP/kd/+S/eVFR3/vidHz975c7tMNTYe3jw+OTf+w/+xrUf/OmPbv75P/uLD995/4NtsU//6l/8C9f/+E9/9PT2zes7d27djAttROs98eeoUS26BluqUZ3HMH9OQ4zeaW6IPVJLQGof43AJ1h3S4zNj3oxZBblE9E8D8jEvZnmrhe4m1O8fls2fZvTNmFBDqgYXCVRNWvCdaqwz0cGPDUKUadP5JDfxl4DfDj+rlF4VIEGvBip8kc6VrnKQ8DjqxuvJSgdFfI1GUb9qX28v5O0k8PAFAjpSX4bO8EoHE13diHklPjZwowNSS32d0GFT8/CIHyUOH0KUcbNPQfPjxXymBVPWQhd5kgXT8J2apYR26tDk/uDx8XB4GK+QRU1A59SvPnC9lNNBnvL4WJ+vI3bmo6+i4W/kYxGDPI6oIdIJU74oUtMqgz1y/ksFeHHQHqXKOO9Uep5fg1f1ejiMfTEtIKbFEmk8FWPBjdyH8owleg8TXnTalPTTLnlATXUYWdZjEb/E8qFTtce6mTrPkZNtAZ7TSFwpPnsRLAeVuA7ktNlFlcaXqcRTS8clDxTsU9ZhMpyNVGj168C2N9hKI7Yc4kvftJj0ga+n1A87Nmjd+u0uniKwsOVaiQVxLHhZLLhcFJnscZRNHFSKPRvTwTXKt9pxjdI23rLKZYKMWEXzqs/CBy8QS8biRDL8ub6/5VfEvdxCLj3+GCNswljI+IP9bhiu2LipcExJslDxiyu6tvfoL5WNjfao7XY7NiMvFQTyEcDQAfiEn7YfgogTiwAxrKaTZaUjZaeC5cUfMcmremIdTyCiTJRjbsVcxlAnXzvESDTXDHwQ1xXm9IeOy4acay3SKBc09qMsiet0ytgJ2v2vE/MRQI86+VkAnjLxZAMdnoL4G3I118Vng+KgPd6cZb7GF/bxAYvQYrl/a8zhA/cANurxtGOywSYDHra4BtSSaDsH8eDAMu2EiorMM60B0c6xEZNhuHuD9nC/uaIN2NPhvfsnw5E2FlncKZ4AauXaifkWfyWjXmxJVmUCYb8QNO2mTTGGKjXff4GwFmWwHy9yxDW3RLzTIUoiRgO9iKf8RYrY9ATkxBIg97iHpzTKRr+BskWfcp1xf4wftZ76ru1HUhDjVB6NcjF11KYx2lNH1GE/hGoHR70ww/XIPZ5x4LinDrC/Ms6LTbwIePzhD07f/e2/9/gv/tK3nv3Vv/pXbz47Pd767e99b/iNf/Kbw5+++77awpPaJzmfxo+mP3xw//Q3/vFvPLp965b2Lk+uSnbyP/wX/tJN3c92eHscGwVAnbTt6195a/hz3/3F4bW7d1U/9vLaky2/pRh/jg6G40f3hidKpw3KOqIll0C2GRBLbY4e/u73//jmd775tSvXrm1po3z05Ld+//uPtq5eG7765TdO/ud/7a9s/dv/+r98/e7dO9f/9Ec/vvLX/6P/9LGC9fDnv/2NfUyEoYj1ta2tp//g13/z+Hu/9/3d7//RD6/+9h/8YPjuL/7s1X/pL//q3nvvf3hwdHS8/bWvvLVV/RQofzTWGNM66ExUxnfMcMo6qs8ohxXr+Vogh5UA+WDF9ehrwGNKrBxMe7fvDnu37qIUGG03kJGpXh3uh9aPNVwk/+lBzX8/9ZgP+sibp3/GfE1+DC/YTvlDhVPy52kSAlQcaTfzYddZYSRG1ECt4doO2yWPiWtvh6cL3My52cZXTPMqNq9YfumVveGGFmd8LTO6XlyocFx4cdTNk5RyXrArT+qFgiZg8lWnke2Rpt/q9/DwZDg5ZjMWEycTsUjT3GiOJOOtiXxhB0VdmlSH40EZ8irDK5Je1Gb50R6LktOn/ozYg8fxezfctPwKMwuUWqSQzzSOLCuaBQ4fgn4sf1joBz8P3hqXb48h7w9wpy18qdSLIh/hO36ziPBYga+yvEiH3HrKczAGpnz5HPGqt+W4vG1hV6eME2AxuKtNAH3E7Uhd44N+4aKOvPqs8jpATMvZf2nLTi8Ax1ydQuoSjj3q0Q+0GT/FRw+fReDrdKhGZJRxyilscU6r/h8T6aBbYEPJoKu+41CIMubKS5nD5fCB/KgXsSSOjil8lWNhG3HPI8vFN1VGn1PWh2jLZINxczL692zY0aKZRS2LFhbKLPwck9RRVaNPFRvSgNKmnWBf1y6fr+E6o834zZMG3hJYv9vFAoT+rOvV1yyLYAUTc467Uja3VMWr6W5fVjceOsU1UbEUc4boHTb8LN5VzfDg4Hg41ibhieYXGE/lzxMdFI3yaSSKjoh+bytgXrnqhR+xKxGxYSNWZlyu0BYXLFrWkyls/CVFDztF42fI4ExlJqDLEyFevOJdAHn1ZDn4MT/ymTnmxVoQIw9r1OHrggGQoLaqHy3yzMWOL28x08HTVa5tFqWMGT/1kB7jlRe54ktZYm5ynpQ8cqX0o+tQWY9VHdHHccRTZsYhvodDYnvMM8fzNjZk6DKX8012MS9F28uux7AbFIej69QnKYYY7Mnm3ZvxeeSHB0+Gd+5pDLERU96HTtbVyf2vOuoaiXPAOitI1RFkawMW87Pdse+lW30P4JHnfhiYG8Q/7qPR57y4xbi94j7jesUU3U4pVWGirndq4Tr1NelDvulUbTRPWi4nUI53efCFKPFbatLT4T5qaPqDgxcRuYdF3JjLpv7BdizSww/GLWOVF4/iBYQ4ovXxIgDfkml/8UUnFfWX2Lh+zRPMFXJr2N/eGr60/dHx3/mb/+fH/+a/+lee/fO/+t+/PRwfXPu1f/gPh3/4a78x/Oi993WfP1Ib+Ir00+H4+MQvHh4ePj79737j1x9/95d/+ek777279aXXXn3yF37lu3e0odmmQbTPkK8npyfDd7719eHP/covad2y72vCDjlitCVif/L4wXD04IP42nrLP31gd39v5/aPfvz+fXaBrJn+/+z9d5xlx3HYi5+b4+TZnHPABsRFDgQIkAQBJpAiKYpJWVZwek56Pz/r2bIt+WNbwbJkiqIYxJxAggRBkMgZixx3kTfHyTM3p199q7rPPTM7C1Dy7/eHQdS9fbq6urq6OnedmEkmU9dddUXrdz/1i80rL7qof83KZb29PcX07ieer/8//+0vKxfs3FbasGZ5TjSyWUHq1de5/BLSNol6o5E4cOx4Lp/PZd524XmpWrVWX7tyWWz1siVYlZp3F2hTaWtuJ9Qrf9LmUif6oWetty6/9iuXHl9Pbgiv3WHjDDLPrnzUqdNPB4JUrOu39DO+lQaP/Uym3zN68PS34B8Gb10ZmwPaR+WgvoR1UlM6E5sxGO54OBhZu6kLzqFHYFYgAiHddW6XTkMixMsNgXgGgqd7fqGxYLBQsFknzEKyoE8MsWxaJ2w2COjvs/LDCd+L02cD8GXSsatodqsCE7pyRgahB15+MTNVCZqykLRkxtY60MnHeBnsqqc4FhajeYhggvqQlts755GUTTPG1ESJjyVCRXZXhibxacTHcUshEwtl5ztWtpFh02MyfRqnmoRtkdSJTJAu3R00Oy2VVYccLM580uNrOo3wwIbH2tTkm2wcC7XR6U0CzodmpTOjOOvOXJKvNIuutH5jboY2V8b8RtH4aLtw6RXcJlOTqzji5wH6gIIqYRO0P1MMSaPEoT++d9ru8JIcgqfNyUmXVuTCFGlDpcmaw8ZkcqYW2cSggzIIi21WCVt7Od007OiSRn1xxHtjy/cF1TuMF6d5WD7gvq3UF5k8EZaRMSWLsxpI8PJhdUsj8lWO4OTv+paPI714oe+BUvNJCV4Brh9MFiOPlx8M9+f1ZQjIibBr+/pxpXSta/PYKGjf0FjpK9xOKJssv4nUs91Sb+gDaD91wp1IlW3ziF3x03lANj9sbit12aDL3FKXTTYfgo7LOEKAtoukNX04AMh2wgUUla0J+mOIkJ+vY9pWa8j+oU6nhTCP2aBlQK4IQDU+iF+WDWupxomipl3dk37lnwGD3/tWN278KC7tzcZbNp9cLcBIpl6g8QvHhgDpvMrgUSCEU8OZOBzlFEf5mY+Yz+zj/cxN9vwqV0boq3obtuyIuyd/fD9mk2XzE3mjj9abk2sO3PJlXegvpIKi9KmUlAnQdKKdXuHVDbnxSlIFypzLWB9AthmFfMOROjSj3KRYnZOnlpW6kTii7UpPOxgvNVUu8YDLwggS0Dy1AEZQlBByDLXsZkGX4PuR1o3UqS+DB20ucV1p1g9YIxkTEY1mAXnSH6gj+BkThLllX9uPSpaks/uvtYk5iN3+4ecwnK8PDB77Fqi/LZt2NTp5eH75SxqTjS48H0Z5kANdiyi6cYIGyeihY0HqhLrxt2cjAA4th55sYU4QgpOtdS4MsFqu0IJgUTHo1I4+2fj8X/yn8h//4b+PLxoa6ClNjsbuvf+B4KXX9gelclXyYV3FuBLlBWT8dCYnxxrP791TWbNiefuRJ55I7dy2vb1iydLeZCoV56SGllG5Y0EhnwvO3r4l2LhutYb1KpDE6lV/5iNRqiXGXnVyRN+Y6K8SaYFMiCk7D8xPnQOk5S++zgUJ3hIY63z2GzfV3nH5BXleaT86MRPP5rJFcTnRPtaUTc9fffk7dTGOyhedvbN88Nix3NqVK5NjE5P1oYH+tH9WS8sRxFpCH3vupVeztVo9cc2l5zeuOP+czn/+yy80i8V8stFup5cuWhBeGVMfI0rryIzWJrcaCh2OcHxEfXG0p6WVPDVv4rVg/BVUGwkkktxGLDoKu8ZJmrYYxPAXhhYGmUKv0lWKS+z1A8DVyJe2NC4T5HnfgteHn2tjzHcj36HwfOdWX3oynZmOz1jXCZCw+oaHjp/4JieCu7AHj2lX9YFIfMjggJcfKK8cdBBBc33b5DpdfNjJYjwwybK4svAyYbP50YVeJmUrgzDBrvJMKGXWTYdMeOSsZ22Z/ATn3AineODEWU4GbB5KGGKV6EO3wociOjhNP9KQt1HsCDGiukI0rH40TsSzqEzM8HrfpkhhY0oCxyCIod16sZ/hLEpsJnC07+y8nG5y0HRCp/3VSFIOW0QJWJijK4ejeCC999URoPE0TD0g2/cnC3teD4pKEpIxqTFX2u0klNnRvJN69kYYuL+aaRtANlzWFLpQIxacTOSIT1bmTFdkdydSofA3z/RU34WVxcqhuAVD+qwJWdoKOvGqRAR0/6CaspDIBlUqiBezVOoNbQeV6Z3wGm7yAF9/hLUefRoJU7+6oZX2h+bPnjslLZ06CbG2hzTB5UAtUZ8YTXxPiw0Z/VCvvgkP+tKels7S+LZVvDssjIaveEevivTk0vrMXE8+IxvmjIbZJGH8+NtoRWNNT30i2wLOoaH4jFXanMZmLNvYZzNtG2qiSKn9QmgkVUkqgysmXEm3q3DwOrLqT/3xQh7fFsl6O8hqf7Sz1MhRtaK4A3D0Ri4GDQxaZ+L7ttC6g9eSiE/utqH0swbg41VBPHfQPuOMr5mqGWDUn34rkPGOLGHV9hQ97ASTjaVw/IiPLN9ndbzglBah+4N1WgXKAIRxApaf8xWn7qw/2Nxi85nH/XyjvjgEcUKCjboaGUJTI8zx+ZMUXq9ZeXgnVIywnqz0MelrlFHIqiO3RHKFh5d5aDt6xSUNLNxhgREnNaD5kA61cBgxJsg8rVfBqUcqCxw+bkmsSh/WNUdAVRXn69PmdCuTpSIfayviLZWBpp0HyNsbHFY/oWoqg2a1AH8LIIsxooajg24a80Mg3TyZY5iThrZTJgn4+ve6M2eTD3MGvFzh9PsL+iZXnHnGekbaWW9PJE6d6UNL4EtQ68SDXbXm24OmL8VgbNEu+pwXmQtYWqkb+g/jgIwB4iUhJ2oA+Jif0VpR5+MK6XiwZUk+OP7i/bWDrzxT+bf/5vezQz2F/P7XXok98NAjwaFjJ4JKrS717k7Ekk78XCbVOXRgX+PoiROlgb7+2OFjx2PnnH12YtHwcCGXyzpDzGY2/L6eYnDmGZsDMUakfkxXrUfh03lNZDYqM3pbYrtRc0oD3geEX8vuKmAOzE81CZqXON5GaXOm1U0ykWiOT0zUN61bna3W6rGpEm96bMdEx/aTz+5pffeW22tSw/X3v+PK+FPPvZjM5XLJerPRWrZ4UTqTkXJiOZOD6Iv4M7duaO07cKS978ix5KdveE/juz+5q337/buT77368sb2jeuykq9mrAatLkjSBwTnJHJTDDHqhV+3mFYq68tSp3IM20HCSpWMwzKqeO7oaMn6wK3syqgg0ZIXV+FkxpT+VBhaHGRyfJoCOTZPngrddsLXdhFP8bfgDeHn1hhzfe4UgK6ToCC+M/sFjUiPa5CDprGw4h55A5i/e3apSJnF4/NDN1nUcEzmRndxsLmwppbFTDfpTpDeXy1hzrppeQSI0jQE5DDQkwmWLyzqpM3ckeZsGfnMgahuXKWamirLBMlHGbt1IaMy6Pjn0uSIjkQRZkADjFNXDMWJUX28EOdZGlnwWpafLlzuFduaDn4ToHkZmCxrR9tI+CtiGGK+3UKnKQw3rBvndbQ4Ac3L5yPg8tb0isHblUE8beFlWz8CRzYbKp+HHuTvJk2cHGwKZPGVNmEjq/JsQ931zRBjygeHrpMjYZVjkyR2q+8TznNgoZDPk1DEeegf1puj+b6knqHOiySelZPg/JVkdL/xgqiyhcytoSVp5+lyTa8aUEc+oV9cKLcvI3Gw4LQucfqzfsPtn9Dhtw2blQMaGzfWPHDvosACx+amL4/BZB/W9htj9KK/aptKbvQ3lUGcBLTfw2OiDOegAU6axPUZMYywof68XhFTA0ramfJ1N98i3aVTmSCu7NQGm0KMLm+os/kr5FNiPKa1zJSBNIggzLMOnMTw7QewSc9wJY36VLmaheqpdS2/mhg6XB0piH6LROfBYjYo5uzteRgGXG32+UQBOXplQRdy5bC6o1wiV0skf5ed6qWvRxejlDTE2wbEgDKQCe3Ihnaq0gqm9W1zvOiAMW71pnogGsGApAO3NqPtaae2bjDIR4aOllPlC/hxpFTx2Wwg06KNRwOqmAsLwBM6wuLIjzC+9Q/qwPnSV8xHb4tHR66+jE83XJmcESY+5YbH91v2a14P+bt+6Z1uivVKp5ZFleeqCoZWSjf1tokjT/EUkz4kbazPGPMhWwFfJ+SHDsjBwEAP6tqMXutTxul142AU5PK6cvoRc/jkdD04OVEOJmbq+rZA5meMwu7YlnTyVxGS1gVnAXT7Fpjo4XwPtOusNIoj1wwXf9IhCnPDHnz5owBNX94jsjjhyZtJeXsh3/PjSjdvMyy6txly22uom6RjDuGTLBjbvDFRjTBXTu9oEGj+NmRrIMazjFcZqPaT+qbjEiNyUZP6Qy8eUcDg5s3JyOG2RhYBvbqHzlzdFAmWVo+Gi3NZBcP5RHDm8lTngZ98pZroNGof/8hH8335ZOaZp5+J3ffQbpmjK0FZ1n991jNMHQv6ewvBnj17GtMzpallS5fmn3v+udZVl12WKhYK+YXDA5Kd9WWAeWDR8GBwwTlnBj3FgvQpXpoiUuSg41Lwlhhf1clRNcY6TOq+s7pcTwEr0CkwP9Xm4ri7QmT1aZyIyWRT7ZIUspDP5UXl2Ey1FpQqleof/9Xfdu5++LHygaPHU//6Nz4V/71//9+aGRlom9auav6vr96YvOKCc2ITU5Ot4cH+lJ+/BXg9fvbk6NhYuVLOX3fVZe3b7n6w/Rf/4V9Vt25Y2y99NqG3E3I7og5saX+pjxonJV19KYhetL4eRUk1ksTRx8hKY6wIimhY4lPpVGdyeqb903sfai5fvDiRljlAWWQs0G+4JYUxzeQST0ofXrAkSGZymgfp5zfGLL31P2SggMPfgjeEn/vbFP3gwANXnzA/F9bJMfSJjfrmDHeIgMfmo3URB2Fn7Xba03Vf3kakqywMbjyoOMIqx3T24PPXGMH1LJ7j0U2R+LYZ6wQ9sgHctnZQ7+2uyCJJgf0ZulkauSAemxg2QHpFTHSDpiC6dGSiZ+B6w8LHCVXjw2K7CNRwqnQhgpsevPiDxUv0E2YoVmw9EBLXTYY83SSLY7Ngi53F+jjF9egUch5RRheI4rNAyiE/fZmDo8xKR5wcdYIT0DPzwsB0Cp9umEQnVQMcP6KGryMmNNoOg0AXCqEhk/0TmwnFQ9/i5B/ykEJ9cX5yBJ8LlgYBFrayWD2r07AFzO/G2cHAREcyQDDxkJTsw47H5QedZlbDSUJp2bxwtYi2p6+xeYCHI69zp69qecTRluin7e3WK9YxS2t6wkqcGjcS6dOETn5OI6szyYg8/RXmjHumhmGIXHq8tidEAY7oDw089Il0vmNVoO34jlhvMRMM9+X1mc7ua+WFURSm3GwwSUe+yKTMLHykNwOM7w1hvLn6ETovAsHAY+H0+VI67S/ah9AbbiuzllUOEq35miQHwgedPkh7cMvzgBh5GRVgfY0ETRmHbC4xx8jTg/ZfNvzi+/YwA9PGgJ79hc+YdfO/QAzT1Uv6guH+XNDP96+kDdiss4ElDQZ6RRxXXHBa75Lct6ketCzOeUBZ9JB4fW24KGEfFA4kD9mcWgVYmeRgQSkcyRzdjyGT26WRrYLUg9a3c6qb+lbnlN/KbnWB8/UCndpDNJvpBVJ+7gBgntWTEiEfabxMS0Hbaj6o4PLFwYt+3PIKj4FsyKW99aqX0HAeSENZGX965UVpGDpsEIk0IwxjhlLTJyVKedCf2yt5nldfxc7nTaRPgE/LuoLhgeE1Ol3TeZxbGLW3iEz6B4COlJ2suLI5I3xVMVbshITkI3nACr8E7WqBjhPi/EkXi1eZ9lfwbUdfVmNGwpCQC7joeSFs9zlAWjthYwYZss247QLtgzHN89LoSxlQnjWJ19bTr+kDqoYcqEuHRsD6hS8NaTj54cuPetQdP8eiBUJv2ou6IJ7b7rTN+cHneMHJlpM0xFGERT2JYP1AvfXwXT+sLhwcqn7g+msLsXY9/dDDjwRPPP1cwAfjqzUxxCgQyorTfpWKt/fu3Vudmpqq9A/0Zw4ePNC46oq3pcXQyq9evkQbkefGtUz6EoxFwc5tW2QMMt/TwEwp6CBjT+bqZq2sr6xv1auqqzXY7No5BbRwp0KUSt3ofMiJYybBEISLvzprz1f3HZbpop3KZbOJGTE+G43W5B33P5wpl8uFKy86r7NkwWDt6PGRGM+4HT52PPinv/qx9DN7XmquW70iI8WOCkdmrLeQm3jh1QP5aq1e//gHrkusWr6kr9VqxXjZiXUQKyHjizdMUi9hiSNlU/05uSY6Ui30IwC9mYvg1LEgfKVqtf34M3tqf/I3Xyr90g3XJ/p7e9QSo82Un9mDfoggcQkx1HoXLA3S2ZzKoI74PAE6RutLdXA6Wb4gDn8L3hB+vm9T1MGs/U1xQuqLYxyoc2Fzxks/h5eDpeqC8qjfpc/mmAMRPu25Akpy9FndWEgxHWTaw0M/yqnJQMX3OnR1NB42bZyl48wdYihjby4tG58e3YiMTlX1+2B2hlOTCHiERd0w0vHWxLq4DhOFstjA78jEICNVk/GQv6oijgmNwYkM4xSy0xNwohUgO2n6Z0PBBo7b1vSqBsS5gGBjF31s46KbHOFn4xNtR+8APPKy3Lxe6olIJhyX1kjG6StCQWIgaVonTeK1vFCEBDWaP/XFxoYplzgPfvLSaQ4ZEsToYKHXyVCdDF4XZxto8nITrtDAyRlJ6rs0ENQXiOZJW5lszTXUFwRfnceJ8w4eORqu2zJHISNFDSC7jPUY4o7Pp1c+m9jtKgobSNn4y2Z8sC+r7cnZdz48yxlddKb+qEvaGRxZNm7NVxy6CGbDoP1I/ChPtA/ybJRegZQ87PYi+3YYG1OA9JwU0baTdD79LD0Iw6cpLB/F4VWaFZtbxtggLx4qqk99EK8bJdpDeVL63BdnkImjL/gXethVC65wwSlO/tRZTtL09WSVhxzJX+OkPJQpbCnyEKcbNTqOgLIiSmUabv2KdPC7Kwqy4dSn+0W48qrO0j5+U6nJ2fxhLLJQU3fWX7lSsHCgKOUu6LfNMPBmKnVt1yExSlcs7A0WDOSkfHY7KHVbkXlmbLqutyByFYQrX1oGCoZwAT++IEHT/iAAzfQREDrs2mbo7spEMiRyRdH4zGkydzAPP8y568tBqeRlwtTXPqE4+UkdiE894GtfcU4/hyA+P+qIq1ZrF/cE62RePjZeDY6OyWZUN/EuDXIlG+t/3TbSfNHQ0XFAb8FuUQwLK+DzoWV9AVQWc4m0J3MM9UES8gHROpMwbUr/A2yedQaxxNM+3FZJG3ELu78t3J9YwMAyA5jSWhrK5J+Vm6nW1Wg7MloKXj0yERw8ORMck/KfnKiof2KiKpvKpvZ1fyWMvFWeOHuLrPVpxpLObZKP38rSf+3kgPFQNNYImODzfX82WD+ZD0jvwXgcr+O3NjLduCJIXdCWuJL0e8rs628WOMEcu+K6eqgnB+IluaanXWwuZ01w8yiGhoSpY8YnV7bBXw8wKjcvzgYr8qXmXT/5Xu3MM7a03v62S4uT46Op+x54ONjz4stSjpYYYrIek7kqwrfP9PuQrRdffEGspng1k8uk0olk67yzz80N9BVzq5cvDXqL+aBUrkh7N0WveLBu9fJgw9pVOqejFXrTLvTLdrMW1GbG9SPO7WbdCuva8Y3A6slVVgSgUB8YE/oBZPGjbS4xLIlhPTpa/OiJsZmTo+PZhcPDiWkxxpLJVPze3Y+W6o1G9soLzq7e/ciTMTFOm0ePn4xv3rA2s3LJ4sZL+/Ynzt2+NZlJp21xdSBp2t+99c52Xoyc97/jivSiBcN5/5IN6tGXUF/SIfWkt386moLTzZehg8IC2q7ojBM5algLjxjgnZf2H2zddt9D5YVDg81f/ugNuZ5CIYMQq2/S00fJX8qu0mSOkDm4d+GyIJXNy16vGrz2/NPB7lu+HixYsT7IF3scl7XZbPDaoqdDtebfgvng59IYo4swMXrQSVJ8Jkz6MVF+8qRjG7/RSK1p+TvnIYp7OIU0D0+3p7qNmAUYI+qHcgVhkVVUj/iCCcnzeN38PGvad+MB5HKFhU2ZfhhS3KLBvC6sE2KITc34h8VNnpcBeJ0gcTZPb3msNXSR6YKUAz4yhZ1BKmGZW7uLhHIZqO9YDbqytDg4+VH/+u0yyVNFSwJLI0eSQFCwxdk7a0N8YyMtaaJJRCvFVW9H8WCYHTUpYMyKqhx+FFDDbECVaGFhgKZ1CS5OT3yZIhoHWNYcoJg+1BUbjq4hZnWodclihWNDEaWrjwRwCyNH/upmATT56aaFOFNJAZRm1dpzdMKA9Qt8DvJ3gmXed5koAsmOcrAQvmCOL+xP4qsoBEAjLChdhysieX1GK6Zn1EljZ+RtY8g2wPd7DuiodHGQPRDmLLS9tKXbFoDWmdQBY4HvZ4X1LT/eBocxhKb0J2RoJpJY89afZY8eRBHAU1+RLkSDGGADvXndKLNBYpPK2MPgMgPJjEFuW9R6EdAz29pe1JOS1GctZvOMTAwcNmHk5fOjfFoujCgBv0kVz3iFkTFCvgBxZnRZXVBn6KaLPYAnBhIJNR90En3ZCOunCDyviMPPSBsO9eWCBf1igPXmdO5h48gGjLbljDhXwzBMeX6JzTS3s41MVoNjsikfn67qG/6of6tTazMcQN8hO9PG+g+YtZFQwrqy8ul8IBEadPUgKitQbi+XuLCu1TNE+4djsfFtcfg+Txw6+f6mJ4UkkjDO5ijytbpCDnnzIeaNS3tV3rP7xvWKUrnaUl/YVL7v3+pLGF7aHyAMlXh1EuY2Un0+SjmNn5NyGOxaRhIK0BaUjb4MjVsbtf1FiH9ZCG2jfYk2Fx6MHPIhgCHmb6H0Jz+8HgB9SA0S5RNfjDL6C1fPJks1PdmGPybtPS04V32oIww1brHTl4FUG/pSn2PjYpyNl6Vv1OyWR5kfMOK4CoexhlyuKiJvZLKmfOSTUwPUXg50XNJj6CKHK3X0d27p823rgbDeTi3lANeyK7FbNgBSOK9JhM3myqbA98JoR3zKVpL1E9/f1h4VFmIgLtp5mofHAc1S+JgzuDJHPG1JecCnpA544RXlR6tTwGfv4s5eVQgWZWYav/8vfrf5a5/6RPWsHVt7a5Vy4pZbbwsOHz2ufBUxms0QszQYYj3FQuupp5+sDQ0O1o4eO9q7cMHC6fVr1/X39xVTG1evkLrPSBGlViS/bCYTbN6wLli+dElYHoYdZSDUqJWC6vR40KqWNY1lM4/upwVXKK2cLmCcah7QI3FgSrMpQiFay8lUbHpsYjo/NDiQ4EUlMvaSx46fHJmYmu658OzttUeefLb88sHD/TKntT507ZWte3Y/mRwe6K8vGh5M9fX2uLM85BHv/Pe/+buyGGutT97w7qIYaunoLYm+hE2uQEnn1yuFc0H0ZBzaCVSbv61/ChIpE+UUY61914O725/96o2jv/XJD2U2rFlTkDUkxcCmvvk2NeW2WyNdXk5GIpUO+hevDI4c2Bfc+Z2/C56648Zg51XvD1Zt2qp5AqQlHw8qK4J7iOJvwWyIScP5Ovu5AQrsi43HYkb/Y3LRRRIaPosJcRpmsrR05rppTY6jacjC6utRIETmAHx0UJcePror6bXjOrocWfGCjixI6sMj0X5BJmzlsLNr0FRnlwXOA2LJQweQm7QZOnVZ5Man6rJI2MLPgkpC80yA+Tx3ZreONGRi1zM2TBhhJjYQNSSDnOfGABZ0v9ADHLspHCAjGiEAibbglfl6e6KA6e8cSUIBIaJAqCvKmOebHPzGyxtUVifOVxIHbQUF7/v0eluKLHrUD7Ki8Yq7Q5jeIT4PQLM2VNcC6on20ZcMMKEKDValixOy5sWzgKQzusnTeCWb/kp3OGB8jiYBRw71Ms/6lmLiz6Up+HhkebrPI5Tq83IgAc3R1FZlSMpCwnMRShTHLZ2k482CGCTjstFig6Z9nLEp40A3e6IQOulGkc0uYQYBUl1e1DybOb26ZGTNxNeDPl+FESb5kEzLKPRssvu2Mtsw27hikHGVWsccTtjRx4dJP9f3Y4gMuQLdU8gEQ2KUkDcbVI2WPBkjBdkk9/OhZml32pFFl03UOFetZXNJOVWuCqRP29UnnmnL59JaBnRy1rGWkXg20LSVRolDBkA/YtNM32Fzzrpqt4BKpLDYpx5knItQfcaLvEWHjmxuOzWZk6g2YeaFK3yolisYXBmh/1KOQTHC+C4RG0P6LaCaKU5fpYYdCBH5vNTg2GjZNquSl96KJTLxVRdh9fWuZ49pD8LCywZR41358Lrldv1Nf0rQ8aJjRvTjpFRP3r/0xMWJfjrWRHnbAHXDgqpMfMXCghhoXZG/4La+WBjfz9fEIgPjiJe3DPVl9AoQVwL1apKUiaso3LXApzi4GqRGqfxUb5zo4w1VnAEccpSKGerNBgPSFtyKaWUK9Aoljikamgcw1U8cevkTAMzB3DWBIb1kqKC3UJIB+VrZbBz6K3h29U9whMIXth8n+/x4QmfGM7etdY1tb/iZ/qaL4nJAP9SlLaBx0P4tjraxejU5hOH17SDFcO1m87W1A7JkrpX0iwbywarFPTrveiAdht1MhfVOjFERiNHM+EIeJxT4rIzPC98DeaAxPu2IcXhCxgffx0QWV8Z40yTlp5xwq+MgmHoCXYmWh4cQFYQ5lz5czHXfgsoVZeYN9Le6NYnOU3AqqqwFxWSwbXm2M3PspeatP7qx9o9/5x9Vewr54X2vvhbcdue90v68Qj4Qv2YfCdfWZd5IBfVqpfnMs8+UlixZ3D5xcjS5eeOGyoplyxYuWTAYrFq6SMegzs3iw79geFD6Uk7aoPt8GL9Wk0cfpoJGaVqMETvhYxBR+u8B2h7S3tQHmUfbx1emeY4eiQbQif/k1HTpkaefD3Zs2ZI/cGxEb1R68vk9h77349sXLF+ysCxx0m1isXO2bWm984oLOl/+3k/Sn3z/u2rXXH5hTyGX04n1yLETrbsfeqzE99MuPm9nUeqD2TMsoy+hXg2TeU3HB785RffGpF4RU+VNaW1fCROSvt05emKkdcd9D1eGhwdqH3z3OwabzVbcrpSJOuJc8QWk3slPHCSyE+M7mJycDI4cORKcOPByUOjtDy5894eDbRdcprwe0AN9rG/ZOuL7Wbeu59T7WzALfq6ujPm+HJ2MwNU5Oo75RSdoDXt6JF6ZjQdUI41k/pzwzwIkoaP6QYALOy6RkmlbFjB8lUtnx5OfTnAu0SydXVKc1xVcAbr8NA8h8lIMHny3r/yzUDo58Koapgvsdt+7TOxsbjEOVSiDTzk4GMCsC5YMVAnqBkDzc0nEwR1JoaBi9ACf1TeGIpszy4NFZ7YfBatFE+HYVRVtF/sbaOae24A6sfbrUuEgvTnBZUJnjxvqImE7I23pvAyLN9+3C30L3+J8CpOtuuDkhzzkYuAlHY11RGnCGvoyEXtjynSTKvfySAVNcA0qmFx+4ebL6aPOggZCoO49naPXm04X9jENiyMvj+JL2OPazzRX+fl8xQNnu6cyoLsowroxFkMM8qQY4ZzpDuuReCkHhgPPWKGLf4Bf48WpXAnoBpCNiPi6d9C4LpAeQ4z8rO0lXjw2YxhibPjI19rO14EcyMvlER13HjzWpRjwIoWF/QV7nkvKpoaYyrLiWy1y1jilV+VoL60EAcaebUypH9kQyuaRtzv26TNnOb2iQp1q/RAvZcKQ9Y4z1xhk1B08vn+Y2tInJA08xKsuckA/1VF4CPuyKgeKSN0iB/PI3mLYCAr6Wv5csGiwEAz0ZNXAQaZtgi1P+h91rlehlGaOGmOTd3KyqrcuMu2RHzWk9Q+Hhi17zK7uSTNoUIwfMNx4Ea+6az7SdpZdCNB5syBtbzyzwUhy8FHeR6h6VjeGy4ZKnDcMQuNEHL71VWPGCChKnfGNOeqa2/O4QkR764tIpBJIxxUbrt4WxfXmUsrfX0yLEW6vq8fAqdet/BQM8epcXtxqSzsAalRQ/5I3vBRGjXz0FIfhMCJGA5t5+KAx3+itiVSBVAa3EAtZy6j5iBTC1p+7Y4MIxaV9uoaYheGkzJSVPFSQA2Tw933Ox1ACPy7AaRd12m8dlzaWhaGQXtsBOS4PjmYMWogk8HByjec3SY1uFTGWqAfVD3nCwy16+ryW1BOOkxdmwJOvAXwuKwVQ6o36Yj5DHustdWKSo2AhXwrSze2TPqg8coAvlbJbS5m3kD82VVPdGe+hLuLPlmRxi3qTwVkrs52jrz7d2n3/nTOf/NhHk4uGB/v37HkhuP+B3UGlIoaY8NYaDR2jmq+4fC4bjJ8cqb+6/9XyunXrghdffim2/Ywz4suWLu3fsn51bMmCIZefHfPZrBhiw0E6k5aQtrLUG6akzDe1ihhhE0GjPCP9iP0Fmv/DgPoK34qohsfsOrQwviM4/TyE/MpAuwWdF/cdrK9evjQ7NlUScrz+te/dnKnWqrFXDxyJN5rNbCaTqb7rsgvjN956V3LF4gXlYj6fWrtyebK3WIg9s/el5v2PPjlz4VnbEzu3rs/LOJHBZI3imwbghBd9RA10YuRvGjhHH1MydSc4C78H0ZX5tFart79180/q0zPl6V1nbU+df9aOHvKjPlKyriaT3G1iJ8ppfPKnv1LUeq0WHHjtlWDfq68ERw8fDCoz0/rq+4uu/0iw+ZwLhBMtuuANQw8eV3lG4DCL5y2YDT+/b1OkI8vBT1CKi4+jW6rv6FEXptWuS/fq0qIwJ3gKzO2TGmaDa8FuVxcCtI5sNDkTrXQOjkF1UR6no9B08YvGQTeSgnGJAPFsIeIe8nZQrvBQJjiLpC2WLkEInJFlEfGbAwTj2ViTgyHqc/aFh0otyARhvoqTROBw+7I4L8wPuSwm5DUpmzJRSXlC5xM4fsDNUfNAJKW7Ogaf1wFcnRy0PISIEDBPji4Op1MkLJLejBpJQZz43b5jeaC3ppH2I6zglLeklp4jyxHzKlOrbl4ljmg1oPDhEcSc4b4MWr/8lObDBqan0JCjPwceQTGHWzlsDEQZ9KqIYuYA4zX5sCquMearU32IdG2uDHLQSFuAFSTCZMnmVDZ8edlsUhfcmshmgkgfl03Zm+GoI14YwfeZ6I9satmwYmBJdeuZdrsdiFtbke6d5YphwuaWzbePIU6CesUAefTBaF9XHkGoRei2jTI6Dsl+XgGUJkQ2R1yV6BfjBNka55kkHnm+nakn3rzGyxVgIY6y8uwa/YorKAuHCroRH+jN6fOf/rYxHHnxfBDPh7Kx5PkPfW6EviWy4VFDRMBu2TEe6pa8VS/5myHmdMQLUcovPsriSx0hD1m0W08hq1foaCOuAlo/tj6Ij356NVnpKiIETgSNiyHivwHIJl1PEIlvm34MSeYoMRqEX9sAdcUZbkqahgZQyIcofN3MQBcCZVCa86lHfA5OlAvrXxHysxy6410piluf8P1GnZRD9YUmuBRF6cjFOOcNmlIlwfi03WZnfdYMIr2a62QDXk9ta0FwRrdv1aGVf6MlvNQzRpi+EFFlxK1OGzJuxHi2towL3tSrNtQ/twNyqx+3hiKdW0iJM92tPVCIq548k+L7iTeq/PeydDMpeVJ2ztv5OrEyiGSESzxrBQH6ETxah8pr8Vp22OEHNGm37ADytD8Jrsk4KGY45fQQYoJoHqDwaL70OT4FgGHMrXh2eyR6efD6WYA/uNU1hpUaP8JDP1dwepIHBu9kyW5TRCZhUiOOeC3AHNC6mgUwzqELSt/tlbGn85awTEj7sV4jF2f8ljaaDycHMMTOX1voPP7ArbW9zzw6/nu/9Zu9A329ud0PPxrcee8DUl6pGIGq3lZpV08oVyGf7VTK5ea9D95X2rJpS+K+h+5rvOvqd6bWrV5VvGzXmTHe5Egfpr/yKxYLwcKFC6Q/2lxDm+mJMDG86uWpoM5tibUqnUbz+4eByJW6tzcjiqaSh/UMA/I1uiOEMJvHgl2ayGztO3SktnzJwuzUTCVWrdXKP7rz3trMdClbrtVo7EpfT7F4xsa19QeeeKZ98NjJ1PT0dP3Cs3dkX953oH7Pw4+XP3nD9fmFg/056UOuc4QtYkC5OaEkbcL4CQE11HX1sXKImAiNlx8dHx1pfOU7P6yetXVz5W0Xn9ff39OTEd44BlVWDGFdCyRJWEQH4JMTk8FTjz0cjI6cCJpidAPNZiPYeM4lwQXXvEeMWplItKN2QfUIdQAXj/5GyNNn8bwFc+Hn6jZFCuqLi8dkqb7MgrpgRnH1u2HSmbN0Xoanadg8pamvRweRgO+PyuYTC4So+MjQjkyQMHrI5I1BpixehrhQdxnAjF2vny38s3WerZTpgijeeOU3rTUxxriXX+cEfvjkIbK4ZYiFmAVE5TdlopeJVvMQXmShC4LbMklwKwhE8mHSJcpk4cPH7VDc5hHOS0YXYAJnYefWRDYXFJr5k2h8QD3J0AXDzaEHJ0ryj9D11i2jRenazuJD8xsdopnUUYpp0XSDjw2lOSCUI561jYV9WbRPQEKmelYWxcnLooTGhpqNu90m1tXB+NVJKh9Gmp2VsjiT69K4fCzO6Mi2VB6szNA8+P4LgPqw4oq5/uTi9COcZCLgPJWmqBDwVSdNbfporOjSrTeLpeB8I8e/LGNMn3GwtodVeVwSjPRylY2rtIzQ6EPuPJ/2TW7rm5ix23NUeYGwPqSyMNh6MMTogBpHgaijmNIxeKgd/3yfH0uUmfFIJwZXuqTH6XwBDh8yca6tAF4z3yebJfIgXhddPDn4OtT8xaBZMJBXXVUGDt3Fh1+f+5Kw6iIEl1R5AHgsjfko4OPU8wkcUBxkwUNaZHLQZwgUN5ovO98/JBwnTiJb0kZ6pZw4kaEbIcnC+qAyiR7yQw+lKWkWqHzxqcPxmZo+y8MzomqUSYSeIBKfPHSjLwnE07ZRGvHi6ziGTw4eJ52C5Gt5m0FHeTQkeqm+Mv4Y0xjNtD99A2OSPk65GJfd8ebGvzhEEq+1JwHE+iy1jxBWZ/rAg4HKlV028ITZ8LOR97fnMUfaODNJduz65DkfEI8xobeTCq5TJ6WVgBnNKMjfdKGMA8Ws5sUdCPQtTmJ4Pdgo8wId1gavE/W/YlFPsGPNAo0njjdT6tl8ifdjhVy8kUbZtb3gkXgro/l6tUzWHHzkC0nj0BPQehCgzL4P0QgaloPNbeaM5saG4CpHwetkYnVOEmZoRueAYRDTWzpXLexRg0bHALGiu7GJzuKifU1fkuDluTqiXjFW85xAEblWfq6itYMT0rd55o120tsHhcYJUdKhF/WJUeyyU7keCDtNHFg/1G8VigHJlUvW6OlSLRidqlndC5elA9C5WxfIXtiTDM5Zme48ePcttUIqXn3vde8qNGq11BNPPhU8sPsxKQtXCbmK1xJDs3uHivTfzujISP2hRx6cOXPHmalyudLefsa23IqlizM7Nq+XPtSQeYFvgVI3sSBfyAUD/f2iLzODqzPBeGV9ozItriQdtqH6zS7jzwbWBjhdXKgazTsKGpL6mh8iaZSly6dypfnufOix0pYNa/pGJ0uxUrXWnCmVJ75z80/jd+9+rA++i8/eXimVK52nX3gltn71suQ7L73wZDyW6Jdh0vrF914rtlA6qy/pEJhVQh2vQnGVy3zKnNYFdCHeQjrHUo/i+Ig45RVd2o8983z9yef31m5419WxZUsWFSUmbifcpL2yOVlbszo3KGgyvT2xMz09Ezt86EBwaN+rEs/dDrSRgORX7OsL3veb/1IEJYNmvR4U+votzoHNidbHqXZA10jAhZEHz1swP/zcXBmjW9gAN9xPovjmLF5xnWRtEicMo5+8vPMwG+8GImQD+qB3syLpwA6dDyQu1JvFIBycTI0mCj0Vh1d/FlC6+NApj+IaZeWDDrBYmoFlCyqLMPGADTDkcmuC3U7BAmX7KxtYoH6IsejogHODE8D3m09kk184UJ0HWF5GoN7Ji1ueWACYFoj3+SCaDSFf4g91IVIZjCsiOko2OUwM8qNGyNI2B8YSTQfu+4GvT0AXf9XXygwS4irTnPUti4tK95huCDSEXoSxR9gQ2oZPUtoti8JDnDn0Rwa+pcZJjB7DsBEFTFfSqKWoehqozwGac0pyOquzaIe78ri68L3R5Jsu/qAh+VvbOTJUVUTREMdnU8fmFIfcCc4eyyafrqIbMApvf+1HlRofHxYjjCs6kpY6AmgDX//0a91EojntC4sc0rI48VxF9CSAFlKAK1K87ABWLaeRtfxWCb5dCevfyDA5/ejvekVI9RKatCdhjDHKZ8LoW3IwVMDamM05V0swBlSWRVk/F91jbN4VNR8A7dalOdpE28WNRe8kVv/qRemhj3pWfwQgoaNFuX5I2YTgVJFoIq28+NSaxguf73vex3nExos4kc/VFIxnnjc7PlYRY9peY6/tKVy+zi3cbRcgWo023qxvKs3lqeUUffBNlvGpHjDC5IBhAvj2UzUBY3coP0nrxgIy6GdqZBAnBJ07RBE/h8DDxkXrRSvPbnGzF1rI3Mj8G/IaP6qpI+wUiag6LyAf3XXTK7zMbQgxOcqigBh040oO4wnDQJ/bkgToQF2RKyc2iMOQ4Gw9cYyhfjFauBJtecApQAahgtzmx7pi8z5paVNdc2Q9IS8zPGzNwZE8rDuRoDIF/NVV66PiC037OHXpnUWpHAThEe5KMSAdQF7dOKMRRRvpK/Ur9lyXLxIclB3njUdOClG/GGhqiIk8JCpNDnx3DN2gqRzxaW8+y0D5kA9om7m+YfXQ1Z80OAPTJwpcQbdbqrlToKUvLOEEq1+vDVRaFxUgn5VDmWDDUKv9F//1D8rn7Dij/s6rryq2W83UPffdHzzz/AvSjxKaqi5GVbVuV0roW4Vcpr1//766QEXGQKqQL7S3btqcO3P75szmdavEppK6k/wZc8jo6+sN+vv7tC4QqIZEW3SszASN0lTQ5CUdYoiFyv09gD6BPG7B0ytFLg+Nc4jWI6g6FxmCRWr/cvzmzeajLE/tebFezOfTfb3FeL3WiA8N9GYnJqdKjz27Jy8siV07zxh/9Jm9WZGT/sef/HBd9EkuWTQU/MK7r84nk/EM7QqEpRREe7pu8Lpl1znA4bMAVV2dhvuEWLyz/+CR5nduua0yPNjf/IXr35np52NtwkqfYE2xOSGldeQlk35qaqZ106231155YU+8NjNJzWk9GMSCTDYTrNu4JShVqsG+558MFq9cF2RyORdvoG0p4JP5YlBWJWndKkmhK/8t8GA1+HMGdBRzNql5PJwAPU077GkGhIAfVADYz9TB5gqTJKdLFhFvmwMWb2Vm8yCR3jlQMQSFZmWJsDgaGwMmZ29YsDDqhK2LLGw2eNRxED583njFoqPxyEQkPDoZCIMMYcUZlG5gKo8ciLa8ZPGRPHS6U+EmmznIFmiTz9uDWrIpYQPAsz5IgxsH4MdFUBzdkG9kQ6SiyBMXhW7QJCmrMLGR0s0FlUNYPUdXPagbqycmRwDP56kkOZCceN1saNpuvSLLJlbKZ2lwmt45QGVKhVh5jar1pE5Dzhn4dF2wNo3mocXysYTFx2n5IvGkg8HS+PJYHAejs6Gy8oVyhK6GvNA0b/gVopi2uKjujQIhSiF9SaBxNpoNBR8o5YwwV0TstijrI0ixV/6aZF4gQ966yBhDN0eJID8WK//yDfqdj8cA43YuNmTIgE5ZKQ9XQPhQcrh5krTwhCBptNz8JNsWeZM9Ho4xIDIYD5pMErPgsSErZu3ZKX9lgDYgKWBirKwp4YenKX1fpTgl9XY6XSpnA2nsgAznTGBIVwgjIbNxtbawTawYtOLzzItPoTxaFOrS3e7oFnVNQ0eFDx7aUxJSL/Qf5eEyJcIE15/m60gklDL58jDV1qMAAP/0SURBVNF3Zsr1YHTSvj1l21SrQ+uPVgeAyUEPNl9OqIDv+4o7sp2NtX6nGRPnnI55BZ/I0ZEj2TN+2TTrOKG9nB46H7g5w7elv/pjBofg3GKoJ7a6dPit3kwWjjgMEjV0GEfId3l5fRQNHZS5tNM7gPHBiQAqxFXBKWD6uICDubyEEeOBtxceOTmj87Tvy2G0hAGqXfuU+NqOUq8a5RglV9fSBr45aS/8KGgfOAXsShL8REt1Wv3hHIe2kwQ0X8lJZWtMNC+jaFh+GIpTJd7qWNcXqfC2xZGpalDlEy7CR1sx71EewMpmJ3+4bZpbPCdmanqFlzcYhm0qQB4ZmX90jEhePMvJXRBEUH69wi+I9m9001SU1NoUWd6ZRMDqAaOaExp8y0xvg5QEPj0lA1QPR1zYmwrW9Tfbf/QH/3zmn//j36294+1X9rZbjeQtP/5psPeFV4xJgP6u3wSTpAkZ2H09xfb3f/D9eiaTnXnp5ZfTq1evLp+xZWtx19k7MutXLw9q1Zr1dykLZeRqWG9vj9W1/Jib2w1eWT/hbksUQ4wXdfwDgPGtz4PpIxHd0gKW2ylkq0gP6OT0CmEuvwNJlhidmAomZ0rtQj4XLFkwECwc7GvGg05WouM7Nq4bffTJZ3umS+VWMhnrfPUHt8bO33lG/JpLL+iRuSKt4ww5Kk2AsN560b17wwM6ezV8/wTAeWGMXrEXcjwWb994y+2Nz3zlW5Mfec81wRUXntcj5Cx5aX9SPsrYfcGGtWM8OHzsZOPX/9UfzNTHjpf6crIC0A9DIE+RkUwFL+19Lrj3258P1u/cFRT7B1SOd94QOy3MKtbsMr4FXfi5uDIWbX76YrcjuUnU4Z4Gf4hH6RpH7GzwFPj+wSD9ntTW/dmUgTkAV9Hi0+9VH926KYn1gDRsQBR3anjc648Mw+HuxjGpUwfq66ZBIn2WgujC0+qevQS6U7wMchnsqi+7Mke2W2FsgYDo69ikdtN2QeJFPsYVCyoLvN2aKFHCpnmAyoHzOkmhy9SiKY3By+pOqSHJgU244msdKkk3/uim6Rw/XBot4a40AWPThVIBT2hOlAK4Gpcqt0szsHQcyQvZhhtmVxLYYApNHHXnndnhwoXvJleVpQRHdzQFaPJDVZUR0qLQDanehrp2cmHaTTzaxG80fX3RdzzNP6/kdcCzcmnI2s+FQ/0JiyMdV4vwuTrCJs9ulZX+Zpc9dUEnDXXKsy3oAL+/5Qq5dFsFJdGP7cqqbhYdP/nwfA5GBaDSSY864vPslT53o2Wk+OYDoIShRMg2zkSA6hIB6hyd02KI6RUxfUbCdI3krji8GDxcbUA48tmgkQYGrT8Ja991oPWpgmBQUihfQeMtpEOTsJG7dPWtbnk1PCcPqHdA2wiA31L6oMoA0JM2wdc6Fjr1rBtNYYKPtOgfStG05IdvYcqmVyNkzLOJVAOf9he5Po2ginMAl66ndc98FbYLzjH6+VHly8G3D/1VT5LAayTjVTCdUZc0enXJBp+LF1BU5MmRDScI+YOii9eHPko8fCbT6hgCshk73IlgcxBpLN3cshCOgm+71wPPg8+LFtQYVDlC98nnERMV3WWzNBa2+gGnHjFONCxth3TGnOcEvOpaRqIiQD+hq/nyAr4egFPKjZPMumWzg59bukDbmEzkRcHL8GBZeCYrG3MDVy35AfBQd1zBLNXsyiFX89QIsI4i5bAPj3M1ir6rtxxK2fSV+9W6XuVmbCMHeTybyZxJ2xDWE1Ey1ouFtM5POHSh3nRMCp9+AoCriKIHY5R1ubt+2fNifMieNyFzBVP7poAdo2CUwUKysywz0X7svh+VPvnRDwVbN24YmBwdiWGIHTpyVDf8cHK7HB91Rp7erhhrN++8++7q9m3bKiOjI5mVK1c2t27aPLzrrG3xpYuHg6nJaa1o9McYGx4aDAoFbrm2+pXaDOqlKf12mL6yXvYW1hCnano6QBbzBR9qNmNABRs4NGxBDoiOsDhFQt+39SwISd04+nlPvlCWOk8vHB7SXiL1lFixdNGJR556LhlLxOqDfT25D19/zUwhm47/8b/5J+3lixf2dTr6nuDZIG2ldzq59psLNv9SZ66s4rMmsEfQkytSkQePnmj93XdvKS9ZOFz7zU98sKeQzeSlrFItpLE7RnTdkLTqxGDFEJ6aLrV/eNtdtb/4zN9UbrhiV4qXtIgWNqlpeU1d0jTq9aBZrwSXv+/jwdptZyk9Cl43D3OLozEIN50VjL0bfgt+Dowx3y/8Isf8xOSF78MhXQ7e159LI39zoTQDaK8HdLWfpbshZrYsGRMhQXz7G45E6dT2TR8Wdxs/6gS3sgmP/LUs4tho+KszMOokzV+dTPZKY/PDxppXzEpioaM7YV6OwIIQ7lwckD4cVMyHTr78NU+/UGl9QhQqenjZHJjMKEHM5ct6bYaYvanJc5APjtsSEy49dEBf7SpiVRc9mGc8drCwyVFdZFPEA/LgKkfCJs9JNSZXFgPKoxOP4J6m8XKIOj1rrgE4VJrhZOPClFU3q4Lj25lQaBbWH/wcLIGGvQToLiiinXDND1RTmzxx/FyNK8vpHGBqm0QfpixsvNgQ+LApYzQwFu6wTC5/zdvR0AU++qwvnz2fY5twzgaT54zbSJAfYM/QmRz6Bh8JpT9p33Jgkk0l09/6PRsXvjvE5ok82fAUsyl9OyV8mrIrRg01vvdlC51re+VzcuWgZXdhdLKAeQAk7+gpZjvxdjYro95q5WSQWrcRKsfqxfqNvZmtT3TRTaHgEqlCldUB6bRd5Y9Ey0tAWR0/YYnAV5qrSw9sKAHK5jfsxKOLiXY/C6qv6ssB38+VgEqCz8nHt/Z2uHNyUKepfFiAzS5XIvQ2OR1DSrZo+F2eOl8Jok6iqCuKwbynbaSprE5C8eII65UnNqriows0HAymhYHpzNs87RYtwPgAK7Ee5Y9Zp+0GTXzfT0L93ZH89DMUAnoSA6eCjJd0gCMZ7pEIaB2eBugrrUY9qFYrrUQyFZs4cbC5ODkVH0o3YoVEM8jE2/pcJXWkeap23pkXla4xVIaAjlvi7aBxzNO8op0riMwBOs5n6Wd1geHg64QiUSqdU6QttM6MWSM0XpyuUxHQNuGn+evf9CFOqtX3WQ+K+jCiZkc7gGIuTC4ZWVnNoYuB6CvlwADlSib9CGOdXsQt/PaSDyuXldP6AlepuGKFGOJYH5CJ8YWRxjcUmZf6ejL6aQqeF+3J8YHuZDAyVbYXGIlsu3pqdckcqWNE5XEyjNuu7TtyGG2c1CIPyuPVt95u5SxkEp2JfQ83p4++MP3Ot12W3Lh+bWFqfDx25933B0dPnNQ5Gd0bUtYyV7kEz2WzIqzdeG7P87UFQ0ONqenJ+MrlK4IdW7f2XnjuzpgYIUG5XLa8JBP9ruDgoL4wwmhSH82a3pLYKE8HnUbNjJFQwzcG5KKbrsNiWEhpXIwAqAuaF4kToNx60DGoAfcHPw2EUeQn+Upa2Wc1X9l/KNi4eoXey55Kpfh2WqZaqU5tWL2ivPfVA9kLz9wW+/j7r8sM9vYUuKMECEspdanjGmMMfx7w2dIPbV/gy21+uVZt3Xzn/c0jx0emL991Zurc7Vu4JTFFyfQEUoRX60rSm4sHe17eV//BLT8uvfbqK63rLt2Vz+cyWdFCskQvQQSb7RLBqlWrg63nXhikC71BefxkkEhl9Gqk6ujknwqubCLU8rYgiF933oIu/HxcGXMdXvu/HCzoFksXtk2Fi3edcr6B4knEzdv/HLxO1CxAHh11dlaz8yXkKVE/1NNtP9CJuc3TKZNOdQ4XcpiPpev6OqnLBK514sPiKiyi4lu9GH9XX1dK51l92ZRvfE6+EkxHX2fhplzC+rEO5bF76dmM6eBVRl0bFU8Inxpi8EaAoPEiz8l0NLSxsP0AFpYmZy4lIfwGytTl8nRVHl1PnXTg1FghaV1LQB+c11jxlVVCSrB0pNeJVZxSwAXjTJYZT8ZjfJok5NfpS+OU7CASjkRonWm4G296Aa6NIo6jj9ci44vTfiMQ3QAjD+3V6NTyortN/oAuAoJSXywMWlZRXmni7OweZRVHudnQUDjhs5fI0DZIdWUQR14YYmgDKQqEuVKM4sSrE715Kx3PfABsUnplo0O+ViIvx4ShCy8p0Nd2C3RrQ8Vq2+oYcOTQj+CA6eICApw8oPw8V6PlFJxovxRpei6G0fDCy1iAjxdIFIqZIJEUuqnogPYUgpOjIAj1Bc2iHI+Aei59uADC4xDVR9KGm2J0iKbFN88hxg+E+QuE8oRKer8pN0eU+eq8GkrTSPX11jBpMzaStDd0slInIdUPXxztwRXM5UOFYNmCohoFfP9Kn9uBQeXOBmTqSSUBle54RFVtI9NDjqIfYxKa9mvxPa/qJMfZehndxofpBnge4niZA7K0H2OEiQJE6dyqvJbIcEVD2lzo6jIbaN+TJw63bvzBV09cvGlVbOtAPVHb+72jTz12f2X3bd+qFjrj6QWJmcTSfLmzrrfRWZpvxHrjdTHOePZS2p8y0DMpL/JMrPhUiunmQqoD9YYqanxIegwLzrozluBRfjngm+FAmcxBpJ50DrEmUSBKAb5uyID8+JkCTg9pK9pIh4n1F4A4o7j8AAkYPQpGkSEnujMXufmIn2PGx9G+UY3UsGqBxextrlo+63/wa/uJz1W0ksxDfCORt1OOTVWDg8engiOjM+FLN6hPvStF0nTn3E7w2tFpHRP2chyrE+sXvvyqqRjC9pkB6sJ/RDoEYYyzaJJADrTRcw/dXs/Xj8/83q9/Oj/Qm89NT07Gv/O9HwSj4xPKhuP5sFLEECuXZxq7dz9cXrF8RePEyRPx88+7IL5i6dLeKy7eFcdwLJUrVnZJm8lkgkExxNJpu8JHz+LZMK6ItSqloK3PhgFW1jcG1gvpW24ODScRD2QaAQt2iZbGh50fel2+WRCSyZt5gLx1zLZuvv3exqXnny3TOi/giXMrbnt0bKLx2qEjgx+65or6VZfsKmQz6cwpfVgqyL+u//VKPp9GlIETHsdOjjW/8v1bKxvXrChdc8n5g/29RW34ro6ktvmLeiIMLnq3b/rxnbVvfPub5fO2rkuvX7GkKGOVd6xqduijXUtAk4rj00XLV64K1qxdF6TzPcHJV54LatKOA8tXizzrY+Rrec4BhDmB0foHN3SeND/H8PPzAg/6hffF+QWAec9Psj7OgEnPoQJw+HC4cEbigXk75M8EcwQ5QL5KdNHoSpigTvoQ5aD6q+uWxZeLABRFifB0UGjCiM9ZWqNbGZgqbNNgi4PyksbF44c6AMS7gKfpbUEEwtVWAkJjsSYf3daoYEtBXixqBkaT6UU5mXrjEgU+q5olQBBuDDzjtbQ26C29bxvKqBtPjUceED0KOF49qgwmHKScyoMcrWspIxsOCL6O1BpT1HzTx8UJARSpbFxZTC3eYrWKHI9tFC29+vJzCMQQ78o2HVSe4CE/4FCrIQcaoC0tkhYI+7hz1Jlt2IiTg7DSLygz/YTbbvzGVTzxDUclnNLRRGlGF6L4TOSSs+BcNWqKcAxyn4fmI3TOBKOTlck2xFpeEAHt9045fxsPJUJHZHO2mXomY8RGAXpvPqWvuI9eBQCQ6eX6vDz4OjJF5wfEcasIt/dQPwpC0yvaEtlhF+jKof2XzaAYjlkxHAs87xYVje6kk3y1q+ErTtm5WkhdOjlkYn8DzaYrzFALsyEOR3KEB9016HwfY+X2IQGC0teVVRjNdxz4LhBNpUlUb8N9AjXGmXeEqONK87J46o+rl3wWYM2S3mD1ol79aHYmk9Cr6f67TVofLo3OJhLQjTMCAaGbTlZPNh85/YRmzWT6WH+2MkUBXv/pCsD6n4VR2edLm/BMENnp1TCnG3Xoi6a4oUqz+j09RNvRQ7k83Xnlmfuqxem947/3/it7tiyIF5Otqc6+xqLaFZdenr/64vOSZ6xbO7nnhWfHbr/73tro8SPx8RMHm5n2ZCvfOBkMxKY7C7O12FC6KsNR9IxZ36Pk/u4LBcG7uRsGn7aX9CM2ppRZr266ccgzVLxUQucQBAm/yiONON+flKaRhmm9dDNTfh2X+pef+L6P+vb04CSYKMguyrwuH0DaRNK1s5NBMtI6VWAK42bVgKB2ksV4HYvpLo4+y/yiJ5iksJxw4AoXV0s4McAt2fAw/3OLoe+n9Oex6VpwZKSkxpypIcLtrxl5H+BW6L5iSvPgpITNCRqlfLoeyK/ZqHdeePzean76mdo/+Z3fzGVTsez42IheEZuYmJS5Qzq/JMQQ44oYaTKZVKdUmm68/PLLldWrVzdPnjyZPnPHzuSShQt7Lrvw3BgnumZmSk63mBhgqWBgoE90Sum6LTt6NcK4ItauV50xgnK+ck8P1Ln/TpjNzd7NgdOQSK/pZsW7wJw06D4LSKbpuetD8ndkmbdaP7rr/tqVF56bd32iMzox3rn1nofbF5x1RuuKi87tEVqKCA9aUuZZTkrTN5T6+hDVhnzE2G0/+uye2p9/6ZuVX//w+2JbN6zpF1EyJGS1pX5U4S4/Ab1SLp3htYOHG9+95af1vc89WbrubZcUM6kUb+CIZmFpwvSaOli6YoUaYsgpTY4GJ48dDgZWbgqKA8NaDsDWHUvoSAZhwNZtFc5fcOrzLZgNb+pX21MwmxRtsfQTlMflrxOfLaRdOinNt/6kjp+RxO/GeYigIYR8enQwh3GuTOKj8sE5qeV15IDfLYtN4PBFy4XvDSyNg0fC4PIP5Vg622xrXYjjPnR9bkMWDjbH3ErAYsvmycsjred34gS3DbPi8ENvycIjif1gFUTpOiA7elpRGUnDhtsbgIQBnUgF5zZGrjJoYgE8Xag1LHroAIfgieJr2PRDH1sArbweLI0ngM8G5gwWy65oOSib5cGmS+taZJsUp4c0mnJglIgMJjbo/ooBxdJF2L0JEDo02/zB7yc5jyNBfJVpvBojf4+TzhcFOXy8V9N4IRIHCjg2AR+n2upfN8kaZ2TKxplZ6o3WM02ELu3FR35pL26v4WUZnCnk7DJXv9AZ3cjTLRVanxhqBMwIs4mcduasJ7epzchGxNqIDNmkcGKAvmL5EgWGlnarF/3Q+h/pfP+hRdgItppN1cWD5udxcdzew+2JGTbNqEZanBzUReQD4XhS3MJGV28OiKEqQvOyQeGbW1wJ1JMUXXVg0SA6ptNxNTZ4ZoR+oeDYEa8+eWooCtK3MIjhdfwg4IaCW4SRQkTbdrY0S+eiDSJl1P7hy+832BKi3pxymtZpH8qxenMBQNNFoaOfMhifquqzfmZQ2/jgKhjGMgaqfopAFNQ2EJmIGZ+pBi8fngpGpir64hfUILWIUB8e9IQO4Pl282UlpN1E6wpc6lR8+rW92MTT4TEHLQSlyUEEMQYyMv5kH+fmTZ+ncjp9jOhICl6n1wNtR0Nkbm0Gr+59qpkc2ztx7rqh+JlnbOoRnVJSd53PffPmmVueOBH/k997d2L18iVZUUf6oegUi/Hu8Jkjx04E49PTnddee5kT4LGent74S6/uk43WwtzgwhVZ8WPpfJ904EKs0k4EpUY8qLQSQbWTCFoBJ1+sjb06tFX3TaT2TFxLNt7cNkf9cQUol0lr/TFGqV+9JVn7kI0pXyfguh64k3N+DNr8YVcaeQaLumDe8/MqgAj4rS6t7qPg1HVgLeivinXBcI5duU6QBMGZn+05X2kHCWsbu3xJQzJw5iBu99OyeUAkQfEzYkgt6C+I8WJzJvV4crwc7D8xo2+4JJnK1HR6NBwQhNuqB3tyweKhvPS1IDg5UQ7Ksn4zN5IOIHWtMt1+/tG7qoty9fq/+p1P5fuy8fTU+Ghwx133BseOnxDRdmtiRYywmXJF88plM+0jhw+2JqenZmQtj6fT6fbWrWfkN6xdnbl419n6xsTJSTGyMLAEMulM0N/fq3UjnVONLwyxZq3sroZpYZT39cDqz7WpK7NBFJ8HYOenbBqYA/Okj5BI64G1CUNwdv7KXv3s128s/cK7rx7q6yl2nnhuT/PZF14pnbdja3LT2tV5MbgYFiFY+0n9SAf2rTEb5tFJwFOlLjuvHDjcfPDxZyurli3unH/mGdl0Opmhv6mROKuOXJ0JcBthqVxu3fHAY829e/dUVi0eSixbOMyLRDT+dMDJOa6erlqzLlgmxhjAHHb00IGgf+XGYMclV4lsLqgZwOvz9P0N6D4Px3hwVSJ8rPVvGWOnwpvWGPOF8gs2HddP0LpAC8EmeGgWBw9nLgjDZz6yDPfgqyxKA6LBudUahiJkY+EgE3AoU3zHA6oTuKMZ6vQNy2Vn3GTe1QHDIufL1MWdLwWH7mUA0HFkoAaZoFydwhjjbWD89FYSl85P8KS3+jNfwzr4xBdp5K1E2UTj6QZUgYlD/9L54ATYWFne3WcpJCBpGLL6jI3Kg9fy8PJ04wzOAFeKZavR4vwHYtXIo+E9EK/yBJSZQJfI4iUidXEMN/LOMytQPMlIqsjKqjtRA7/ZNhUxtJSsmwgWKdYpZGKwsACzoFuc43FpwXVBIq3EgUH3cYAvtdEtHrCzrWwghReCRlgZPRYFjREeymTApsD6Bq9wpoykY+MB0Ff4GKp/3TW3Twz3ZfRWGeRkKZdsbnQLK0lI5XX29am+Lyx/0XmybM9HWEvRDyQvyRu9SBXVG1VVN/HVOBBf+6LF6tl4NuYYfR78ogGA8UwQH07W2whFFy2fsFNeNdylX5Ia2bapNl007PLSvBEoR71d0oGvS9q8v5iTjWhKMo2m1xTUkPYDXrWPIeb7Ahr6uvN6R9R34AjicYbeNqWOCq6RAoKERrCGwxgppxnaANRoHYXgyoKn84UvA/WjvrUPwHglZ9+0CpZE5xJXWQrQDGCwKN5Eh0snU0E2i4GJoJBLnc5D/Egj/Y+rBxOlWvDSkclgjG8ryRyGicmQpwU1HbwIcbj64hAfthX5CEGzlENa+jC3YIFrlDDYuCRACgEVgjM6V8K4WgBo3irbmC0b6Uch3s37ZwXVRTaJrVY9+PFX/6J8zuresasvvWihGI0pyVu/fHB8ZKT5b//THwcvvrpv5tZvfDmXyWYy6Ma4zESMDsmaO2RFgZh09XZjarok28b25N4XXp7+6o3fTy1euGBJX29f8szt2ztr16xJpXM9QbWdCsYb6eBAtTeYaiR1OlT7WOR5p3VhnnNiQMkY68lltI9qH5I0zCMYK94Q4HZT+pLvA1QNJzG4Rdm/zZePBTNOhvuywdKhohjLEi9yeHmGf5YL8fjUrK6hgPNQTHVUMIwrU/MZYyQiWRjjZHT7gZUTLrLxWdn8zhxqH0nmtfBEopdy0wEkIeUhTVGvhKf1+4rM3aOTleDgybLUgd1m7fsI+amvR8uHkwWcqODqf78YZSfGSsF0pRHOm3BLnbbu+/HXqmfu3FH92LsvGlzWF4vNTIwFN93846BUKqksdKIeJ6amxW9JHWfb+/a/JoZ662StVuspFgqNrZu39K9ZuSx+kRhiGGBTE1MyxljjO4F0saCnpyB1KX2CV9brs2ESX69JPOMeXawcpwObo6xeu5UehXmJBpqEtD48H+88NEeyljRgfPlnouZCKpFo3HzHvTPr1yzPj45NBQ8//sz0r33kfflMJp2TGp+VgZYWo5R577Rln09Po0q6zp0PP1n/yb0PTf/+b34i29tbLEjdaCHVUOwqrwcrMutYPDhyYqT5x//jc9Wdm5aX1i9fNijkWVfr5oLf+/b29wer1q6XtrS3XwKH9+8LWtm+4OoPf1JoNlY9JJNdw6xLp48LLmF+2q4AqkuffcsYOxV+LowxNRqE4HE6Cbhu4ohTuk3ahH2V4PmJ3HkK0SqbRXc+AA8dWeU5msIsOQ4RosfxQ/nioZuPN1xCMq69EQYvG0diuAKlz0xIWMvn4sWTOBtoFFrLSQroRBpZZbIYVmtcobKzlaThyojmpXk4w0wOmhc4PBL2skin/ExAOgkZ6BbNDW5TxuYQMJ+X6i0IRg4ZSQrxua1BO6vKsBQGisnANqk+XkA8xYWBZ1C4nU55fVLH1g1DkABhF2cbWwl4nQVAYaENdMOO0hrtDBlwTQNNPJkUCWKQURbkIRdDieeT1GCReL/B877HcWQIj65TKp5jF+enf8WNjlx7qYakhdm4ZKlAew9Q5gMzxCgOG5qmLrZOBxFIG2Hk8MC6f303fNxCtmAwr89mcYZcy4I0p4PpTZmoJysME3PU521lXG3Tt4hJpuRl/fVU0H7iNmgAHhi+fjNPug2vYwYHyN7XHcCmuZ8rYqJrWtrDrn5IvrSt6+fap8nf4SYfvdw4cHGWM2Ev325RYtPY34shlhRdxXCV+kIFuCkzV30yskFmw8/GSptH4qkORTiKZ0GJN5IDF/Ce+KcYZKRRH5muJ0DwRAErq+lvlLn5CEi0bwWtE+oCL6yfcORpGcC1SUGkTqhXTcY4FN+JMtwXWgFZhpMfbWHtG6FJ0Mshri6beV6QwBinTx48OaOvIWcO48q+zk2WmL9CV6L1I08xnS0GHEO6IG1n7SFAfarz4a4c6h6j2l/RNKn8DDQbB6q7+hHizwDoUynNdI7te67x8I1/MvN//fZvd1YsW9ZH9yVbdIPn5p/eVvv8V78e+9P/+O9nli1ZMiD5qJGWSwtjWJhTQWNUhswfyURT5vmx1w4eah06djz58quvBEeOHU2cte3MTCqdisUSiWRxYGVqJrUwVkr2d+rxQqxB20mZfA6+ntCLoqpcZ/TQdzCe1ICSdE0xWDgJyDqmz9hJgeDEYNP5UsYpwLzC2OXFFwv683YlTvrQTMX6AX2ZNL6OPbBmWf1Y/jq/Co6O1InOQQr0V6ez/NATHgUn0NLRXyRCnO+PsHmZzGHMP3WZK0mIVJNjuIoiTDrxub0Pw3SqbLfc2t0ABr6fkKcHTlIwZ5FfTuaPpUOFYLAvE0xM14PJGa4uc0dAPJgeP9Hafcd3Sldceknn2isvLi7v6yQmx0aCu+6+LxgZHQ/Lx4mS0fFJ9TPpdPuVl16oytioSL1Ir4m1zjn77MLqFctSF+46S9f2iXFLC6B7T09RS8WLOWozk0GzMtN9Nkz1N965QF3o368JLjwbTiHMAl8vkeqZE5gLkThBNU9QqS8MsShtLlDvdz/82PE7Hnq0f9v6teX3XnNFUeb6lBqcEbATVbjTl70L3bzApBY7B46eaH331rsqG1avaL7vysvyYk9nNAd01D2PS6Oe4To/VGud+x55orr7scfqO9avjC0Y6O9lPJwO0DGRTAWDg0P6fFhvX5+umehNFR4/djyYmZkJzrvyXUGtPBMMLl8b5PqG0FFS0wdf3xgDh0+bQw5226fT/S0I4U1pjIXdQYrGZKHGgRANd744FmFKP3tjZanx1PEzUgjRKjslzvsugk7nNzphpECXxMRsYUimg0boQVQzWfzF95OfnvWDN8TZVLiyCKJh4fVpdEPrZPkrZCpffFCcnqWUhYMNozeuNL06X39eJvmR2HCRKHpIHLJI5/UjoVA5utGo5dVJW4isfyobXvHhI4xs5NpVMRR3aZAjAFnrjQADXInyF8RfNYOnLmm52hYCPE6KynBCIhwqWBdqJ0c9cfCQBrC6tXITaWQnWRLoZMNffQwwDapMzuz6TZvlY/UAry7kiMBpGn7ueaBQNnTL1+sIkJ6QsCq/Pr+h/DjpZ5LEepuB6mYaqwdG/Rmf1b+/KgaFTT5MfOaAq2L2HAR58fB4MugtZPTZK64KeIMAfjwtmyLiOPCHwfGxCELj9dDTbiNCf+RdjZwkAHzdA/St8MwvdEmr/U+D1he5wstmiDGhukQA/fpF35zonZLNoeosvn7jTuRqn6fbia8ync9GJTo2oM0RrXQMsIGenBhjKW0HZDMWSMcmkwsn7XZ3btC6cErSttpmiovTOuqGOZAHdaN1Ckl8S259yPqF6QfQ7qYHfK5toLsyaRUjA89HzgXhFYmu7C5MWhcH0adUOUJzzar80ToDzLcAeFQnle1wF7SxJn/qX+c84QcvletBQzaxtDknXvYdn9JvO9UlTB9xGuq8EgWtQ3HMNaovTpSgTn0d0U/Y6Pr6V9B4h0IXHsYyL12JjkcPPn8DaV3Jb44qbwzIlQrc/9JzrbEXb6+cs3F17aytG/MDvYVsPOjo5GBzqMiXbvV//+F/bixfvrL2O5/+eF7aV3dLKWn7vOio7YuaokSoiXjzqK7AXCIgQ6Ndb8jiUK/XG68dOtweHR1vFfPp+oEjI/FaO144OlpKDixfH08v2ppKFIdjyWRG+pttbK1RDXw+Pjt/VQufExhcpc6w/Zc4Xv2PchhnOMRE24L24SU3jC36hEqVP33N56NvFxZAEm1LaTBzkrIpZB7mJBK8tJ1p2ZVv40yoFqE8JtfGmVNI4xzZxrnQ+TQL38mMngzyEOYgg4ToMd76KvOVSSG9iQZIhx6GWzoth+Cqg0BvPhMsHc7r1UIdE1U+6dEOju/b23hpz5OlSy+5JHXBznXZBdlWol4piSF2rxhio6offYB5fmxiSufcTrvVfOChBxtLFy+uyNwZXzA8nFy7dk1u26YNie1nbFZ9StMzYmTWVdtMJh3kcrxpUeRUpoPGzETQ5E2JFMwXwlfgHKA8djVMQ0rznsGswGwI2X2bzAOnj5gl2vqUjF+bIB01AlIOLYH40kfbjz3z/PHnX3ot+6F3v72YSoolE4KVEwOnre0+f7nnB8oRCyqVSuubP7qtMdDXX161fHF656b1PN+lndSu1ul4jOhv6ZhZXnh1f/PGH/202l/ItjauWspLHtPShvNWAn2KsT0wOBgsWbZCr4QlUymle6hVq6JPOSj2cOtpIkhls8GKHRcFqXwxzD+RsPkRiBqkuvej3oTm4zEi4xHj7S3owpvWGKNYlMxvrAizuQJnolZDzIddvPzVB3QjFg4s9UI4XZVFyaCebxa3BDyfl680wzSN78+mk9fLwn5DE16hcjRwXzZzxNnGkbSWrstPQOkcBODjoWv9PorQwnrz6dFWfN24uXRmfMHTDavqxDMRWSUqP4jdvseUBxGaASgqAQxZZLAosLbq1TDVlzhjcqxuLnCTgB4FZHFS/SiP5K/zocSG8YALqO6GOh0NWN/YFACorGu5i+/WjYXJHpT0lI/6JZFOjoiQeJLrBlkcZ9V4RiDcAGgcebo00DiQ1KU1GrjTSTymXsfmfAvoAg2/CJX9oW44NF6cpXE6QrIk3ToQpyRBuMqgbUAjCHAGlofESYsRVpHFHm7/HA+3EnF22cro9BAdaGtfLj3zSf1pHSFV6BTJIpXGssHD69OVphljwqr9UH8GJEcP2oGywqP93DUKr7TnDDkbDWTKX8VHgQ32YG9GN9FsyPSygpOpY0V4omMGnzDxjAGLs/zwvHhwnn1btbjPXpMvlRHWhfiumAqzdEcUcY5H29AI3QSAMGp9kKcwEQ3gedwn4CSE1xFg48qtYpSXfDyoYeNwkRiRMxu8KAww9DZc8iC1/PXEiRK7+lCOmAwgcG2zUCcMUeUW8OlUknhOAQk46VpmhODZXGO3VtKXpsXwqkl7x0S2GmMnZ2RzW7M33JHAy2A+QR9x1pbE+zEr9SMRdANfN7SXXr2mnpWiKoXxeHo1LM03o7o8jBjSKi9hke9xfMD7PwuwAStPT3R+ePPX6xcPV8befdWVmaGB3v5ETIwwDyKQfDErZ0rl6of+8f/T+Xe///vBrtX9OeoTXbkCm0l29TTEaSae6XSqZiH/HKDpZbzTedrNVrN05NiJmSPHTyRGx8c7X/7WtxLVDdcVzty8rbh4yfKgf3BhJ1voETWobzEApO6jevjniqlrD+gcwiwlImVw4HlnJZnL5AAydSXThObZw7cFs2nrW1IYXc+0c1q7RQGZfm0AkMU4JC2qk87mLVtPMXI00oHqJEEo4EyvvHBjRPor/ZN5CLqyKbPgrv8oLjTI9C8TIka2zM08MzYk89nCgZzqEE8kO6+9+Fzzxi//9cxv/vN/m71o66JcIVYJKqVScOdd9+gVMaRjMHKb4eTUtN5OKQZU68HdD5a2b9tefemll7K7zjsvVsjne3aKEbZj22adx9ig4zjJxdsSMcZiIqM2NRrUy9NBu2G3Vlq5veZRsDmRgvixFMKcoMG8RCXTEzT2NCxaWfOCJjZMeOzZsNnzYhTor12gPTotSiFl7HYGV1bqhcZ0u6GfEThZlghOjE7Uv33L7Y0zNq6tXnbemb3Sj1h0UVDUk7U8VNo8EHSWvV7r3t1PNr/47e+VP/i2C9NDA328XCSmbyCO9D8PdoIyFmzeui0YXrhAKPOXGzD50q+lXVeefUlQGFgU0vCZn/C1XiJ5cUJefRlQFo+st4yx08Gb0hizBdgmRnVRXKJ0wyU8sBkNfgkLow4zCaqTH6DRc2C+avOkaAx8s8KR8al5GaKgIXQQz8vX9JBFT/NNgL8ahu6+bIT9RlH+ktfscvp4lW1/lad0WQz1dhHSuHSaRnlIG01v+dom0tMdv+CaL3pqHBI8dCdf6A6zNIJ14+xsqYghcyNohKHKxWl3P4F4VHyeH0O2PyvuyErDB1ScC0D14mFmQbVNs8kxuuDi4fztnj4M+CbF1zLo33yTyYTF1M0zKHa7jeXh4nA6pZuvaUW6brYlE2TqlS0nX53DUcI8O8uF/mwqweHRqyEIVbkqtgukc2HSm1QphxCpf9/HuCVIb6MjI2NROs+8yV5VjQ/yJJrNVLRssKu+5O822VFjTBXmL05f7670QF/iMV2yVzSLFu4nIAfFNUCYdsbj1kkxwsQ1mjxrgqEm8owp5CcfYKBoV/GoH8qn+QsdPj8m6H/ab9Q3Ov3c+jrjzOJVf4QKmpQKwQhbMtSjBre2hZZffHgcL/lp7WhCTTorPB94XeDGi7YHnvYHBfprxPCJyISH8mI0O1GKK4scjFXCkTRRQJw/+6m4rwMECW45qwTXlx0uCHTtU1J/mlbCIWjA0tL/7AyI4eSmJDk4NqXTDmwgyzVpc5Gr6cU7NFYKTo7JxrPhnjOyGFKG+epJBrKQgH3g1+nqaPi8IIIrmmG9klBQwtQ9L9+xK6rQXUJhcGwGQtfyzIFTKfNDrVIKDrz0eOO1x35aee+lZ1UvPu/sgVQyxulrjQ/leCQW73zpm98q3/fqdPz3f/tXU0vzTdHSqSegt8Xy5kAlGs3LOh1oNLziezlANxX1Jz/tR2KcyR6/Wq3K9rBdenrPs6Wv3XJ/Or9wVTFIFROLV6yN9fQOJ2uJbKzQM5TI5XLc7WhzFMK13U1yNC/N3wG5zAez+AVmJY+ml4CNCyE6X2/vZVMZSeXnMWt/67OAnrgRko4/B7ZWOgbxOCmgb0G0s4GnBYxQ5jrmLW4r1PlaM5VIJ5+jjTHTpZsrJwNi+nKgngLPjdkH6+F59cVnKt/53H+p/8F//0Jy5YJcYdOCeFCeKQVPPPFk8MKLL2tZ6JfILYthVa5Ug1JppvnyK6+UpBnbr776avKGD9zQKRYKPZvXr4mduWOrlpc0GGJN2eSjK2+JbdcrYoiNBU1eWc8jBYDq6+rDgepOmXBSimg5FE4hRCES6dBQyuul07zmQpem83JcjAPpf/OLkTqStp0NEp5LUoLb97B+nMpwWqBOZsqV9jN7X6k/+uye5nuvuqy5atliDDFdMszYAXUaek9okl/n0LFjze/dcme9ND1Ru/TsbcV8Ppcm91qN77idqgd3oXBL4pr164NcLm86vwGg44J124KB5WuNP1RFxg63eSjB+pOHeY0xyTv68o+3oAtvOmOMwlAkJkf6oTckZM7TTqRjhXgf5zoQuKYXD6e4xhn+euCrsJvO+Z6uRwcSgAxtdroubs7l7XydOF1ZwPUqlNNZDSRXLm8gEaVXz4QOl5Xd+MGFxTlLwxUxf4bc6szkhbJ012W0sA7hE36V4fTRsOZreWgiN1AN3Cj2QUGUTwarxsgB+f4WND0jRbzyy8Gn88xKE9+hPN+mhoTQ0BGpaEUy8tHk7hAN47NBYWM6C1ycltclIOwdoHXEVlv+4LbgyF/l6XyqiyYbIW7BUbowkJUtBuYAP2lpnKJSAvFNCjQMBzPMFJTJyRLHpoZFkoUTGmHdVCgvBwdRHIiUizO7NdnIUhau4vFsRrhhlyPrghRH5JrxRxnZn3jc60tZcB73SugD3+JzFUw3NPwlsebveOiJI1M12Wzb1S3a1QPNABv81sZsKFr6Jr1cxj7szKaEq0Bsxrllh48/c7WPdOgy3JvRZ00wmFIo7gRqXxHf+rL8XF+Hpv2cvil93d4UB0c3HTDQmwuWDRe0zvwVFS2iHLo4nK4+9dCleZy8PIAR1vGvFN/eHPhTzxoR6on+2l8dfTZ0+YkPjQ6CSo/EzwOmGnWCU1TrgzFPMu0HIkD7neC+7IS5UsCQJqGKMZRjiKsjLH8pRsjn5xdodqKgE0xL2/Kcjechn6lSXb/hND7NB6SJs/7kuxA6eamgYDjFyVwYuNKVcmMX/cnZl4ONuxhEwsPZdEupMr1Tz/ozoPK1kEaz/E8Pll/Q2fvMo53JV3dPr85Xmjdcd226KDtjKYkpFQGfD/KnZ0q1j/2j30lc9xt/VHvveWtyA/GZuN3aJCA6YIilxakKb6BHCKr7/OBjjMXJjQCbr2Q8JlNKuzo6PtGcKU13Tpw42nrh6HSQ6V0cHDg20nlhpFlYuXZLfsHwQtkkLugUenqkCuK6puiJG2SL4KgWzJ/RMPn6F/X4+lWaobPgtPVPvcsEpHOd8BibhHU+FVTEM0+ZT3/mtklb50ym6wdC4JbDuVfF5gPmEJ4P40QoH7z3HzA3cPIErP90ATJ66nzPyRUJsw+gDmSdaU+OHJ7csmljbvVwJrukLxEsKoqB9tILweNPPCVjgu/KIY+7HFpBuVztvPLaq61yZWayXmvGatVK/G2XX57hhRRnbN4QbNu6ycaelJU9RavVdGNb0s9MBLXpcTHIeEmHyFQ95+iqvOZM8wjMCc4PEaYISh94w/S+AmcBNNFH6s8bOqZbpJ7Fn1vnYblmkS0AL6/s9yeqflbgatjeV/Y37nj4seq6Fcval+86J5VOJ/O676HO9M4W01fBefS9WqPRvnf344377n+gsm3DmpS9MVULJIZ1+RT9CSdlPV+9Zn2wcPFiPflwahnnh+LQwmDJlnOCWCJyG6PoIho6Ywz5elRcQSd6obi+BsTEeLcXj7wFc+FNZ4zZxgnHBs4WcNuY0CnYpDuaMHQ3Wd5wADenOD+Hnw7mVl83rfOFoLinh/E+727Y8+gmysX5svjJkI5NWbrl6vrwqVEEHsaZTL95wZksqLah1DePsfBBh0pa5xM2eaaLyvRO4gF8Nqm6GMhP9ZRJ3kULuBnEFVCS6uLGJAOOLA/QSIcubO6UgWjx8ZDU5aYDm49HGruSArABE9B05OPK5nwFQaJ5q0EkQeY+pbooeHzdRIGwOjmYEeFA5Oj8KUB52OiygcMQ8x8BtgXf+Q4nESpoOnGKQ3eeX3yMYkB9dw06fdOTxidkspY1WtKx0MAnSro8oukNpK45UjfCZi+aaKsxw1lX9CeR6msJtDzgtiEwvVkg5K/yidOHoTWpy5ODEGhXxiFhK7fVH+2kmx3BeFRkbIrnKJqqG30MVpKhpwc2I7yFkD5M3twuSQ2gH0YphjlvJDvCrWvTNadPEPTlU0FfkY888wINXb80fyRr35Z9lPRi6+OanfVHznRng3pQ6NSCbLweJGNsgFhUrV15mJmH2eOpbNBJpMVlglaMyGSsIwrqCBE+ZFUrsmCKZNvPywFBEs/mL5fNW1CADSI6JdzCbG2tclQzwKrEgvqyGhsE1KcArUH9uU0HciN1yK2stDH9J0xoTIbOAZ+U2kKvRr0dvHhINmRCX7u4V+tU9RQnRVFOQF8cITQdo24u87J831OcfO2vNNqFI/IhsEFnvoLG7agzZdlcSgjwReOEwrHxssTV7W1zYqRPCh+GWqXuboHV/JGDXtbu6MxJE19N1DNgqnMrEW0s41jKZTHuqOUEEacijQ4g18D6VyTqFOBkRml6ovU3f/nvW1ety419+iMfzg/29shWWqYOxzMXuvRYcODI8dpHf+MfJb/6hS/W1y5fmus0ysHux59q8Ka79WtWJbNijRW5rUxScYJD20nypB50vp0XJIc5mc8OdgtkRZ3DPBuI7Ei+VH67Wq22m7HY5Mmxicnb7r4neXS01L//+GTu7F0XJ7Zv2ZxYunhxPJkSfeNJqUfmdE6EMDatLsm70UoEbRHXbPOdwlhQ78QVZ01i7LhrNQpoqm6eNtCxMQfoc2yIuVql/VJAy0hfYQwKylxjJBsP7DOic9R8QFaeBWPs5FRVwvQv63sKgnh0rjwbX4rIXEu/tb7D2zIbpfHy6OEXY9dcc3V2idi1hXQs6MnGg8cevC/Yf/Cgy9f6PrdSPvn0k7XpmempdDqbTSVTjbN27OiRuNQF5+4MNm5YB7P2DYwwjDEtb0vG0ciRoKW3K/KCEkAER/RER30WWErhy3EKnDYCmCcyQkKqBk8nI6zIuSB1xnNObq2MtrvWs5aB+jGawaxAJOjaW08wWvhnATSX/VLn5rvvrz7/4r76r/7Ce+JDA30FSa8zCwaL1Z1xhyAoa97Rk6ON//jnn2ns3LBqevPqFUP5fE7tMOavWr0eVKs1l8CAvkv82eddoB/k/vsABmu+bzDoW7o2yA8u7KojRaXuusZYpOxhPYpnE7fiMpgj5XoLovCmMsYoija7+LQ/awuTCDgLuBkNNsjAbZE0uqU3p7jrPD78RqB5R3hBfdWGZEEgRWX7NN0FG5rJMid4qLNN8qirV72IlwNlU3qkvNBts2GyFSe9yPd00ugZfrcxOZ0x5vO0PMC7cqEpDq8g8EFos2IaqjJYLPCZhOAD2MR7uQADGxQtWUgpowmweAWHc/RbUVnDJP/AbfKIs4XTJ8NTMYpbGTydCHz08/k7sgKsWu8WdGnEkaf4GnZlIw2bsu7kzoLN7S/2emzuFyJG8xI6vjAoD7ykM2d85lMWS8NEOwtcELre3iJMaiRJWHGNk8U9MvdpEonXOkeeKyh1SHuzSaUe2Wjwymh95kzT2+KPQydUNiMM/U0HxJkPh/BpPIItKzsQlDZQRCK0/JRR4kRhX36eZRgVY6wmG2c2Xn58dPsKz0okgt5cSj/6S981utS58KMbTLBz1plXRe87NqV1CbDh5lX8AwVeay/hoBkk2w1p1HqQkM1FuymLmSTm8wvITIif6DSCVKdO547V6w2RKxuSaq3NbZEnRkY6tVq1LWOpKeNM7K5YJ5tOxXh2slSeaTWardjBQwdrL7zyWqfSjAWLe5PtdWvWMf+KnhhzyXaz2UR1vSr54r7DsZlyLUhmC7Hi8JJOX7En2LRpc0YWYuWRmg1S6XSbRduXqc1LyVvtmGyahENA6iCbzcWy2XysVi2LHdnpiNHYKVc7sYRYRq0gJpvzQiyZTAeZfD5e7MnHBvr645lMqhWLJWLpdFrWYfqvGLgJMSgVaD1pJWl3VPfzKUaP1HxnqC9vBmkyKV1cNrHaN6xv+9tnEUS5dV6S+Qfctx9eeOJISsncRluTKOwz8AgjJ38wxPS7YhJlhTYgP1hJy1Us+tjhkZJ+v4m37nHlAoOQyuTqKH2IW4hLFdnI1KVmkEEfEqD7M4a5AqFvAlSFLD/yCQPeR0VPF/B9ViO75FmAnHJpuvPSkw80Dj15c+WffeqDlbWrVvGQVUHTOxFeUhSU5lhmqtXKF7/+ncl/+muf7Jfhkf7OD3/c+vPPfaH1zssundn9zPN9l51/bmnRguHixjWrGgMDvZ17Hnok1lssphcvXBisXL4kNtDbG89lM52UtB/l1zUg1P9UoI1OAdjRx03QPvVpiq7xOoclE23Jcvr4yFjlyLHjsRMnTgR3P3B3bOu28zMLhoaTtVYzuXbV6lRfX2+8t6dH+j9X7GXSEAH0DYwZZHFXRAuDTPx6Kx7UxFVasaCKL0OsJoZaQxLIUAl18xC2pwOKri8AkT89F35YQi4J8LM6mivtZ4OaKHN0vKKpZdRE5mvLyOflpfswenDCjT7Jrce58FnkdvXBH3yu+o9+6zf6hnvzMcZgbWYieOi+u4NymSsmyOoEtVqjs/elF+vP73m+vHjx4tii4QWdjRs2FGT8pnecsTnYsmmdlV8MDf92PVTjdfX1yZGgWauoHmH/kPEE6Mkf0Y214XXBF2RemCdyDskH57ZZCPPRtX45+WQntuYCeyRf075YBpFAiDI2ZK6iblz4Z4NY5+jJkdaP7nygumb5ksbVF+/KScqsvaiKuWoeQ0w89K3Vau37H3+u8cijj1Q3Ll8cW7NyWS/1rXsIeISVb9qVpJ3hx+WyWX3JzbKVazsDQ4MyrN+gXSJAXaVS6aAwtDAoDC8Osn0LhOZ0oriC+rqcNU+AuzD7J4BUbxljp4c3jTFGISiK9YGuYeGNDPqDGiqOFjUkfBUYrqik7dLeCKLpPYSbRz0KOKS7qXQuko+LEt/0Iio0rmSgqs5SABZI2wS5chGnPuEuXY0q0ojTzY7DNU5+ejVMXJhG45UtgsNpPiKgq16EnXwgxPkT5w0pB2Dh5KdkzvRzdsjSsHG0RY3F1MnWDEWOh6g8QVlK2QxgQFAOYs2RD/rbYgsvsR43PX2YzV50Qe3yWL1ImE2F1pnGms/kQ4iDL5bziWO+IsgmLiWGWJrySTuRlxoshMWHySZSC5suyODv4vEgal5QTRON5Cgexph/I6Ddmii0MF58UJKpHk5pi9ayWp/iipWVGeORB8NNX5MRNbg0D5v/NV5tBOWD5vgkznDRGEbC5O/CKpOdgkZA67YJenCbGc8DoR+6mTSRK/svbufh5SFZ97prEuoeQOTAI56TZRt3bmV77ch4cOjo8XalNNGpTY/HF2VrsaFUOWhXZ8SSaLd4QLmnkJPsO7FSuaRnBJFFNzT5sh0Ti0fklWZK5aCnWIjn8/mmGIWpSrUixlhDqibGRrGTz2UD2eDGeN2zGEQMiLTUEQLjal7ID2MyBLH44nRYibL20F4qbAQU2BBp87Axkg1SSzZN/pS0gPXXRrMZazZkx+mAeQMYGxvvTE2Pd9qNcmdiRmzFTjtWVuMvIbuJRDuRL7aFGM9nctRvVYxHsT/biZOj44FUTFvqAnVQiDqWUsaF3qZMOdlEUzuymU51Uqlk58jhQ/HJWjw2vHxN/MMf/USyr6dHm5k+Y60TBetvWlotql3V4uUbtBs4ZUe+1Yjj17iWGlZ2ssS1OyI52t9CgrBhlaqXPlUJjo6W9ArqQE9WN7N9hYyUOSayGsH+49PBIXHKT1+V9NyyqLf+ShgNvGyNBXHg4zzYPGRYGBGJB6jHuvSdJ+6+sZWpHqluWbKwcsVFO/KDA4NZaeNIBxHQDEIvBO2fgFRMKpPtjM2UXlu1eHDlZ77w5eCr3/5+Z+Hw0NTYxGS+UMhMnhyb7Ovv7W3/4nXX1Ovtdu7z3/p+YnR8svGvf+fXZqR12vc/+kT7HVdc1HPixFhy3brVyXWrViQGenvEME/FUomkTpa0h7XJbOiW14GwCKcLzAZNT8NYwHwHkoVmI2iDkx7Sh2vHTow0nnvpVd741pyYnGwnEsm8jMFkUqzonWeckVy4cGGCM/5ioHX40pr2eun7ppO1W0vav9nmarkYvuKm64lguhEPyk3Z5EqYJYu8/z4wH/s8VXNagJeTRSenajJ2O9bvtPyO4RRgRuD2cV7tL9a2dGD6pz8JR7q+fKL16G3fmnjH2y7q27JpU5J3rPBijXvuvCO8fa1SLref2bu3MjU5UZY5I7lh3fr4mtWrMcSSZ+3YGqxfu1r5MMS4UwK5nWY9aMxM6q2JLcExXFDTFxcedJhX+dPVySzWedLNhXlYmFXmTaq0bgSGhV4RE/2i7Rz2ZfUN96QueB47qCflt2fkTmGeF8izXK21v/L9W2t9xXxl55aN6Q2rl+eEruMco+qU2xIBQaHtO3ykcdud99bGp2eaF2xdn5W1hZNzxM4uj/waMm7YF/JMHyctqvVm6/5nXm6evW1L/NLzz07K/BnJYH5QI0/SM47yfUNqjBUXLFMdPVByM8ZcWCYjNdaYk32V6RrE1IE8PkPxhln/XMKb0hhjoWbhZpHyOAs7OPF+s08qwj4dDqAzR8HTXw+8DMVd2ONeHCRkq+9wT/d+mM7hWg42JEJT/bU84M5Ik37ucXhDA0zobGAJa1rd1HR5oHlDzOrF5Go5XF6AylPM69P1yRdQHR2/kmQd1TPeStP1G6L+VbjwM14B44BkhhlyODMOs+xTZHtgHBztRKsc9I/OttHm6p7SVCYLr4W93oiAF71nhWESYOdKWOn8JGC6aLRmbOkJ+FSuPAKqrZSR/YMlwXARuSKYNxBmZNNNKs6sksR4jU83fDqfOpwJWWPsoAssOKARclBF4FWq8uizT7IwMzfbFQjZQLr5VudrNCCZz0sD3TLSlvYSBF5VnAr42K3fjJIXdaS3ssmiD02vPAkQopx+I0CkXxxJoxKIkL8CqDYsPmnBLVLVFYdm9F2eA5uuygZANubQuJoFsAlhY6/fBYNf2op4dFIRJk5p2m5CrVTr7S/+z/9cueOHXy/YLXKtSiLWOfFPfu3TnfWrVyaWLVmSlXJ3+nr6WrKZE2ukJs1mhWS+ABJCFzwum5OilFdXHWHhKhidTnlFE4JEih6kY/PU1UkLCO48IPQ94sAH6Y9N91YsK4/pY6WVnOYmjID1tWi86aQ+yoqSKk82FVK7UpX0AdUY5piOa8lYCU6M1ErHNmixZiadrhBBFtI+DRm77aMnR+Kv7T8YHDxyKFi79YL61kvfM5wr5LiDSvtmmD1SBchCQcM2B/CRdjThWdZyzZ5xYZ4xNiszc1pJ+ogaYxJlXSlUU4HsiMOY4nZF8ucNYzwLSf8zkVavGH76vNnJae2XjBteEDJTbYRGIWlUrj9GMqOXau7yN019JCG6iBwj/LxGeuTYwdbt3/tse9fy9Ngvvf89STE2+qU83TMMUXBBTw1jPSLCFy1dTF85cdd9Dw796Wc+27rqoguPfvP7Ny3pyefHDhw7uaCvp9D4lQ++ryJlKf7Zl76WqNUb9X/56x+fHh4Y7Pvy92+JX37+OWO/+rEPJo4eP9mQTV9w+90PxL5z6+2Fd1x+cWbXzu2pZUsWBatXLGsXC/k49aFXMSVrq8d5IEL3/XYuKHVeAVZZepSySX70V+mi7U4imSiNjI2Xjxw/GczMlFo33vLTVqMTDFx52aW9K5ct76xZvTIYHh4Udp49M8NewYRJX5J+II6rZuO1eDBVjwUj5URQP/WRvL8XdNsXxPKkaN3QbGBu4+2x9OOKGGVq9BMhgqJ9xQPjgG8WLurPiEzj6dZrTObGeLBmOBvUxg9PfPOrn0/94R/+YYEr+p1WQ4yxu4Jjx08EfX297Vtvu62aTmdLe1/Yk7vs0staSxct7m00G7ELd50TbFgnhphIa+mcwyiUtblWDmoTJ4NmtSwZtmSiEDrjQfJnzM2rrIf5Cu5hVrLXkRGFCBuo5n86cHFqiIkhwFQdBZv7ograXHAKRIjUCeX3RsbPAnwI+8TYWONvv/XD2nnbN9cuPe/sXpYwiVKF1AjDEVBweou+yVSyfffDjzZ/eNtd5ct2bI4vWjBYFHksMzAYXySlB133Zcw8++q+5qPPvFjZvHHjRE9fz4oPX/dO5sxTE8wCZOtfy54p9gbF4SVB75JVQSI1+zZH3RM4PXhfADhzg4e3jLGfDd6kxpgZJ9IvdAFnAvMGmMWzsDOYLI2mV1xRhqMhEfBx9COPR8HnrbgLe5yDj+tuKCBH0oS+5T6rLKqvEg3XcjEhdMtHPGn0CpGjeR/QRdPxWBw00hmfGl0unhTqW9JQhqfrPCw/FrgonxluEtC//ITPDzvChrMpMRwHpgYVtw1F8gGURw5qONhfDiCWJ7rPNsSIUi6Vq1iEFx8a2VicOElnRiPlNBKGALo4MgpohIUjJdFJhbAcBWfzTRxkDC+eufKbPiqDcpCGVEpTXH7sInUjKZOa0IlHrk5eBEI9zBmHEdXoSpgh5s+q2lUr8Y1d1UcnUvC2SYgs+HEpELTwNfYS4LkezrIiz4wfMZjgh667XdJiTJshxOKmkz6cFENQF1I/xCXCtxFM+oOXzYfI1dIQFhm0E+MVnTAQ2axQNuqSdrTnN0y2tXe3rpAZBW7ZuOVbX2yKeTVSH9nXPP/cCxvclb9i6dLEQF9Ps1mZ6ZF2GpJ6082ljDf2esyLmhfjz3IAvHA+UNuSbsMlKimVNppIteqU7kPKIKi5h9orlaps6utafOjoyG1gxWJBknV3f6KDrGXNzuTkjGUn+chCRq+KpeKJTjqblm4WsqswXoZSKpW0iR01hEKhoINe9tsSElntttqJnlHC1uNFf9me8la7Dgy8WU1InUI+F+stFuIpqSAxunTRhZP+SoFJZgVHdZNaq9c74+Pjnbvuu7/x7IsvtZcvWZI4a8f25LZdV8b7l28IMvm+QDKRbCVfV0oPSpJx4k+EEE39ceWAPsAcFo5j5/MWOn+ySnUT0WiC07dZ0oclEruaja5TE4UNEQDzMmHWtUIGA/SG6DIxUw32HZsM6pKXEkOQQCSMFqKB0pBEHiYTcH2Wsgs2ceJY5/ALu+t77/9h7R9/+gOVndu2DQg9Db9xeOhioJFQCLSHtFHQP9AfFKRPvfTyywf/4L/82XA+m555YPfjw7LJnmq3WhnhS3zyA9dPV6rl/N9++4fpfDZbv+GdV5bTiUTfzXfd39m2aX3p+isv5YPO2f7+vs7kTLl59wO7q2+/9MLWeWdurzzx7PN1adPk8y++MiT9OXXt5Zc2li5ZKFNBLL5gaDCRz+X1zYicjaef2nDwQPlnax+GwjoyIGgnMuhnBsYxmw+ZUib6bLMq4zwZi08fPX586p6HdydLlVqhWq/HN65fn1q+bIlMGfHYksVLksWeIv1Z5pyU9Pi4tG8sKDdieoXseCkRTIhhxm2O/7sQ6V4KVqZTiqq3y5akbzfEkqSPs8Zw0ovk9B/6u/ZrY9fnY3vEcWWM8s+t48X9yWDDwmzQnwum/+W/+Ged//JHf1TsyWVFRDuoVSrBkcOHm3/zxS9Wx8cna9VaLXneOeeJYV0YIK+zd24LNm1YK+PMTnA0xRijzpszk0FteizoyDyiG2ucAyun125u+zg4DTlMpjAr8PrgWPH8eDstSBszPuY1xHxjhI1ic8ps8DzmgXA1TI3RWXBKQgXqdbpU7rz02oHat358R+N3fumDnaWLF/ZIRmEp/NUwXEgTVNq+c/DoidY9Dz9Sf/rpZ6s3XH15NpvN5P0JUVf5Ct0eotCp1RuxYyNj9QeeeLbZ21sov+Pic/OZTHbyh/c/teCf/erH9Pmy1wVfEeilSDtIZXLBwk1nB7n+ISKUCpfd8WC4zl8+4IBPWSCP5z4TXGmL6P0WdOFNY4zZ9kd8FnLBGSveAMOx0cSnuLagi9MFvzsAQz/ak+aA5/EQrT5QH1L5Hnfj1udlfIZ7MLroprjnE9+VR33FraxsFqwc3TJreujIcPwmy+MuDxcXpZ3WV+W69QtQrz5e6YrjebowyQHPIhVROuPQJh3j9Wctu3Ob0UPwaUCFyRubsCifY7YtDMFu2BYOW7DCupI4yU5xlQmdenB0NcTgc3IA5XHBLlVFCzjlHMqBjQS30ek3imRhBdDFjDHh0A218LGHJyy8sjuwsHJ3N5bkB81woxnFaBhMbDj1jCpXriSOV25Tx+QCr6WXI0ikIDHd3FJW28w64SqLjSyGmcqBHjcDzC9o7Cn9VQ7dXwpunteRshoN4bYBh0E8Y1Q+yowxRh1YKwCaSje31ibamtoOgJbFEMcpEMapZ1lJ4O6f3NR+6d6bRi666Pz69m07+u9/6OHC5jWrRleuWDo8NjrSHhsbFXuoE6O9ZyrlYHp6pn1yfKI+OjYuCrRrZ23fXM+nc9pwYnRqhmgqRkdsqlSVRS0VpLJp2STl6rV6kwdtBLie2+lghFG34+MTnYnJSVHJ+hH71GwmEx8eGIDZN5PEiipiWRw+eqItZFGLCwB2r2RvodgaHOxry045LD9XeOpi8B08ciyJWOnIWnDKznHpkiXN/p4eKk/yJVFbmsyMam1bVUbzjdUaNe4SbU5MTcUOHz2ebDdbreHB3mBoeFGQyxea09PT8eMnT3amp0udsYnxtOSdGOzvTS1ZuDAQoy1TLBTjmXSq89Cjj03v2nFGZlLkHDh8tPT4cy+0Dxw5ktuwZlXuvde+s33+Ze+MD63aIpZ1Ueaq7qsVaFvGHkWg3dmr0B8oKX1ATxb4uUJ4uaWL5wl5vos4YXX9kH4JHgtyGWkbrp6qFJOl4OovDDugOmgNfPLmDiR8nuF75fBEcHKirP3VmM0XVhOnxoMg9td5xjBH5yhNWa+WOnuffqh97Kk7Zt59wcbmRefvShcL+YJsfq0fOPAp/RFALw/UF22J8ZXL54NsLkf/1HTHjh4tX/dLvzyTT2d7R8fHylJfyamZcvq3PnpDudqo579z652ZyemZ8qfff11tYnqm8L3b705ddNb20nVXXprIZbN57oZ96MlnWvc/9lTl/ddc0dqxZVNPWgzyfD7fGZucav7Z336lIdD8t7/3m81Go9a+/cHdieMnRouiQ2P1siWxzWtXZRYuGI4vWbSg09vTE+OlQvZ2XFFOq0IOrg3mQjjGjXEWROvDc6lvAQVNxYCOBRUpY2N6phSMjI02n3r+xc6mDes745OTrRcOHsuetXVTz9KlyxKLFy3ucAtWrZOOnSjHgiPTPFcmcqOV/f9jiBad58V4gQd9mhOL4JQCY4tLyexbuBOAk1Hap9MJ5bW27gryMoeLiWDL0nywoDfb+ua3vn50y4bVS887++y4TOfBCy+80Pjat79bOrDvUCeZTgbbt25NF4vFAuvRWTvPCDauW2NjrGV3Pzfr1aA+NRY0SpPSoRkM1qtfH/6h9XZqe88LETZQrQMQn21UDOtVIqm32kXJgLZv2MZdnWc3OzwOFSCN/0be6aGbgKn71QNHGvc9+mR12ZKF7QvP3JbhK8wy1lUd6t0bYgbmE+aM3l0PPdq48/6HKtvWLEtsWL0yn5LFYBavQ30/IErar/3i/sPBQ0/umd6ybmVn4+plqQUD/VnRPCFxjT/462+c/MJ//XdLe4pFq4NTIFJmEaiSdV1hj9YKBtdsDQZWbJB6xZhjdvTGmI0ZfqTp6klym+djPHssRvFbMD+8KYwxCmADhYWbTgPO4m5h2+yziHfjSWU+adULfcC62WyIxkfBVyGeZyEfBWhKt7Afx4RDFuUxDtL5MASvr/cha9g5K6dLG6UTpgIEZhlmSpcwuAR8nPJ5Gj8jdeNwjqg8cvBxQFRv5Y3EKcGPTY+LzxUZjCsPKt8Fo3kBJLFbLaN0z+w88UFt34k+FoGn+glOjYSqCaJ08VFD61HC8ECDjbRg+CjhfQPbDOi8w4G/OM7C2yvsiWByQgicxsd+zuJkCuMsqOBMykQYVcDjGoiCEUhDPlx905csYM8hR5xfuE2C5OvorjAhYIx5tQA2wfCKRaHP1LDg+w0eCfXKCFKFQN7QwdXIlDD1rmVx9CiQjdKIF16YPL+q4PiNh1zU46jtwiZB4yRsPlikOOjg6ACLxb7XXml946//eOqffurDyYGBofx9Dz0U3HjT9w597APvK3z+a98sLBwe6mzYsaucTKbGJ46+Gps4eVj2jYmiJK9Lnq1FgwPTV12ya3k6ncmpbNnjUa9WGOkv7InEsGJRjSdT0m0kUjj00TBNoD0noiRg9aMHeEgS+lZuTzcMXOhc0QJVqh30ZIMsdGIHSFLhFMNQzwIrP8nizmSgeqjDVqwjGy3UIS09k9qnD1AQPhSbKvQFueGVsWS+JxDeTuXIXu5VbDfbLV4MwgNznDEXYzGo5FKpeqvZjIuhNj06OdH8s89+acFvf+qXRhKd1tqTIyNkTf7Nk+PjJ39yz4O5Z19+rWfFgv7Yb3/q4+1L3/3hZGHphlgnntKxxlzAvATo+BNHvwqrTpAQF0C4WBb6nBdvhOPqmSWSsohHO2VlE5vlJQ8kELD0xuTrZS5Qb9QH4Oc05rmxqUrwzGsnlQEDj5d9UNc8t8YmGqNbEzswEYRFhtA5OTN+bF/re5/7w9Yl21ee/PSHP1QQI7ZXGGYZYaeCU0Y8hylwKzFXVmcqlVKj1igtWMBrzqzcBw4eGrvi/R9LFvJZsb6DznS5Vnz/1W+bWbV8Se4v/u4b2QX9faWP33B9ac9LLw/efNeDyV07t45ff9XlyVwmU6Qv3vbAw83Hn32+9psf+3C9mMtxxY5TDMHzL73S+M6P70gUMunJX/7IB5L9vT3FUqXa/MP/+TfMP2O7dm5rXH3Jhemy6PT4s3tq5Up1kfSx9NnbNqfP27k9tnjBUDKrLwfRq6z6dlHqKFouP2cDc1upG2MY/Vf9iACdt2VMRHoOQ5JbHbQ5mo2WdLO2qF2fePCRR2vHRk4OHjp6Ije0ZHXszAvelg56VyXLsYLMq1kb3NKuXCX6/xdgjNkVsW5foxsR7slJG4uD7rsWvoYVNyKe0gUvpOPBpiW5YHFfKmg1aie+/bUv9f/6r/5K6pVXXm7+5Wc+U6rXmx1pn/rVV7xtQPJIy1gOzjt7p14R4+QOayxzCXVYGT0W1EsT7PBdJeNeD94o/nRg5fiZIMLqSt8lgaCC+KynGGH6gpeQgzqO6BjiXVo32iHek4hO224Vf32weGnH9k/v2129Z/fjjX/567+U6O3pEaM3ompM1gjpXzScEe2IYTM2OdX4p//hTxoXbV9T3rR6VV+xkEsluaIkEAoAcwHtB6LexORU66a7H6qtW750+tztGweyPOgpmbBH6O3tC4aHBoO/+PJ3Xv7Q9deu53bjeesCmRGUxUWjZAzQJ4qLVgYLN+7QetX1W35694HpIGCJfd8EzBiTfi3r01vG2OnhTWmMhZtq9iqCE4Yunob5qU8CTate6APwnA5m8UVkeLLqoogGNW8P6KQadEmWVg7op3ERHhYCr7fpLnHisylSfmGy8kZxcVp23V5bOjJW3IWFJ6wDTWvpXdDoDuADQrr+HS8yPF3AsrE4Dx7345MwmxdviHVlGnhZ5iFLhrwEoJOfh9l8ALqwSQV1/Iaqb0mpZyYOk6X1K9SmqxfaynhJb+nwAYsxmpTGTVbeWeGYmNIpu/KgQGImI/FY5OBTdp2I2TxJAFw38ERLPDQi9U+uStCNlgE8LNr2AWkmW6JsaxO4Z6nYlFMXwieZEIcufguuhaBCXH1qXTqyGpPulfbI8xOrhgVHZ6+L5kvaaNnEd1L1CKixQLwmUIrFajrxRQbN4g0S5dOwlUH7IOnhg520CoJ1A7DoYXx0pP1Xf/Qvar9yw7WljRs3D7706qudu+++c+q977y6sXz50uTJkbFOf19Pe9H67fnpTr6w76mHgvjEvpJYY1yeypCL5MvZRKsbAe973TyYjvhs0FVpqPrTttWQOypCPXjfxYjfxdUTECTEAQKusNQD/cqNa6jWp8hPQo7Ny1RRGmc0o1uc6uyA+sWQTefyQTKT0/HxegA/t309t+eF1mNPPTP9gXde1Xvs+PH44cOH9VbOZDKhG3mpu5kXX3utcvNdD6QPHjlevPzsbbFrr39f59JrfyE+IBvhqrtNWdV29QyEmC+SI6jGSuMqWTs4MV7RtypC172B+Fzd1W/kdSs0BGjReXk+oL1hgY/bZY+PlbTeCjluxUuovlzJODFeCibLNVWNnPB1HhJfelMQr4539uz+afP4Sw/M/OL1V9fPOvOs/mZL+hjCYZoHvJzZDJx8Scr4TnZKM9P1I8eOTS5fsighRlm/RPLRIJ1/nnx2z7GP/e6/HO4t5ssTU6Xe88/cNn32lo3xv/rad3Nrli+uXn/lZbVDx04Uv3/7PYltG9ZOf/ID18eSiUTvTKncvu+xJ1tPPv9i66PXX1NdtXwZz6+JBh1us2p97aZbOouGByufuOH6oJjP97xy4HDrS9+5qSNDprRt48bytW+7ZFA2gFmpJK1fMbgmn3hmT/ULN948FI/HWpvWrp666OwdmSULFyRF58SCocFkPpOJ5wv52ODgQDudEkuCkrv2mjXeXFVRq/guRo+KEy/8OiY8QWUZ51xAJhvfbCYzPTI+WR0ZHQtOypxx5303d0Zy52SWL13J20BiPYNLUz39w4lMvigGcFbqN6kSydnr978D9umNZriG+z6Jx7PGAz1cCUdfJSswr1gtGB6N50Qcz4wtHRBDLpNo/oc/+Dfj77rm6t6f3PqTMrdVZ9LZxFlnnllsNBop2mj71i3B+vWrZYnipIK9RZTx2m7Wg5IYY7w5MeBKmWZnec4Prxf3RhAp3BvBPKy2YjgQlCvQbPptvvNx1G9Ex1lt18WN7MIhmfXnja6IGUi/6sj81v7hXfdXNq1e3rj8gnNzyXjcvSnRQA1EdJP672qut763n3rhxeYd99xXXblwMFi/cnlR+ptMx/Dr34EFSC3js3NibLz14r5D9f1HjlXffdkFyYVDAwWZf2QqiAWZXDbo7+vnlnWZNxLBU3teOhAkUsvPPGNL+KkMnansLwHLRXsYBPJhDrB5IEgX+oIl287nRUHKr+PIGYoKkgiayvK4M8biehImwvsWzII3lTHGWGEy00VdfPb64F3jDJp1MsK+6M4L/fmAjqj+HJ6oDLAw7A5GtzwBv8kHur7opryWixoJymd+t1yOR3HKRfnYLHbl+rIjTycQFdjlI06NIP3LD35VwuKMDu4P5ikmCFNKl8/FQxRABwDP4wxthxqOi5RPoxyD51P5TAcWaT6OMijJ0noI5ZCDxqlHSg4aR334sNWlhFy9Nl0aqzPjs02IpdVbpuAhh3ApZpYSnMmLoIZlAdXNkk2yTERIaNd5ZsfCSnOGCQm4tVA37C6OK1HGHB4UYCekufv0EsAQ43ZIkrGIUhA2ZODwazb4Tm0NurJw8HsVJltkYnCx0VRjUhYM9STedDMfmSpHjhqvDEoQADH5LPbKy0F1VgZNoNkSdrjyCY/pTQCaYtoWtA2AR1tAB6L9QGXI4ejhA50fffXPK++88OzJbdt2DD67Z0/q9rvuKn34vdfWly5ZMtDp8AZt8mWxiAelciWYko1HrOk+XAp0xSponmTgIYIS8HHmeZwKUzQE4xPHX3Arq9E0TmkGs/KbA7bpnKOkppf68+m8LBfuyvN5uVBI15iQzoYmk++BQUJz8nJgcmKdP//rz1U3r1nTGixkCs1mMzY2PlH96X0PdwYG+jIXnrlNNrKZjmxKYpOl0vSzL7xcffTZvYXR0dHc9h3bg/MvubrzwY//ZrzYNxi3eaqbFxhB06BLp99qSA5sdCZnasFUqaFzfUK2GdxCy9VdxiO3lSIBVb1oV0QX43wXryyaKQT+lnM4b4hPmLz4aO7oZDU4MjajJ8gAth6k7U/UOgefvbd9YO/uyrLhYvk9V1+V7+vtyUta6RguHw+zAh6MSH7pTCbI5XLB6MREY2RkdKY3l24PDvYX08lkWurMiiN8XL1++bX94+/95d/FQAuG+3tnLjpnZ+f+x54uLhzsL7/36svrjz//YvGn9z6UPmPDmun3v/PK2IKBweLoxHjrlrsfDPYdOFT/yPXvrK1dsawoZUiKbEn7ZOu2+3fH169eOXPtFRcnFgwO5F98bV/zGz/8aXByfKL09gvPrV2665yevp5injxVGekTz774cuvmO++T6m9X337JhfUdmzbkpAvUJqenWw899Swfu+1LJuKt1cuW1lcuWdTMFwuZbRvXpXPZXGfRokXxnp4eTgrxxWgtG32NOUK/t8c8IRnZOkKGyqITOP1BxytEmOavXKNyQK7y8eLQpixPnXq5Wqk9u+eFWDVeaB4fm2h34plUo1FOnpiYjK3YelVuYFAMtEJvkEjnOrLBZL8qokSYV+ZnBNbiaTXGbH2mPIAXM1hM6wk3U68LjFPywycuGp9JxoMNi7PB8v5054lH7j322b/+THbjxg3twd7e5MqVqwrCItN7LNiyeWOwdu0qKTRzCX3X6pfMeW19Zex4UC9N6Vxj4t+obH+/sp8Kcwo5H8zD4uuAg94KJ86feJqrk84tvnIdROebKL/n9XPt7FSzgf5TrlTb37rl9npvoVDdvG5VcvO6lTmJ4dKcgq0H0m/d2mzAGhoLDhw90fzK926pDuSSzXXLF2f6eotZWYclic3nUX7CsoZ1To5NtW994LHqysVDjbUrlsRXLVnE7YipsalS+67dTwXr16yMDw70TV189s6+XJYXvgTBoaPHTu5+9qWeD113TdbkdcHKF61gKJTfxh8QS2WCZTsuDDLFPguL4+SdGz8KaEttGUXmTBm/UHjxB4byWzA/JP5AwOH/R0J0gOjYUUQmNfOEJt3CMYXx/xsQ6XMheLl+UOsRmgVP8aMAyZMVl4Mu+o4Zj46tvhx8eWxz6ujKaT7xxOktTBpWL+SzdIYbzB7o3aNwgIjTsDuQrjs54BsNgj2T6jfoFkd9+TpTX5j1Coj+HJ9jMN/CbLZCOergYEFWTucTH+ExkpNrk4E6Ny8z6SmFokmFoHe0/gxxBGMTT8onOPINNMDf8sSXH7rq7UspuyLldWJzoIaOJo3QSaMFdBO0okgCcXkrn4duWqMLh/g838UtUF6mciJHUJVFWKU5IL2jA8ToRkB8fQW/6M9GNsxLuTSZhhXnp6jFK64VaXWldCFa+3XD1Dj5qDaeLkx8A4Wzdpyp5iwg9UK0tReiLR15QAH3fhQw5BrVSvuLf/L/1i/dvmF0167zF+8/cCD1xa98aea3f/nT00ODAwtQy7E76MhmJyPEdlAtz6ieCngOBUJ6FGaRTu2byiBKzk3r+RQkYPHedzSlGD4XbHNg49txGZBO6iAKKtPJiOphKHGOTvuZsvK3/mRzCBv8078Bizrff+Bg84tf/Vp7w4qlvKxkMp/LFVKpRHtoqH96/8Ejo3c+9FhmYnJydKpUln8ltWvHGX1nbd1cl03gxD0PP1Z46KH7ky+/uLe9YMmy1spVq/XV/9riLkvNGj31F5INJMDtjfD4eVNvoRWCvtZZxgdxp1FfIexnejT5NhYtHXXKSQrGGmMcYwBAR/Khv3KbJM+w8bQNLbC1MBFMvXhH67Zbv1/6tV/8QOPyC88fFINUNkuz1VfwGTvQfCNYb28xSKZTwd33PzTRUyiMr161HMOnVzRMSiOF8ryYTCZV/5uvfodT0FzLbr+w70Bhplyp/F+/8kvN517Z1/Oju+5Prlq6cPyX3vfu+PBAf7Farba+/oOfyEbtROuXP/SeyVXLlvKEfkLPpD/3QvP7t92V7CkWJn75g+9NDfT1FPYfPtL4u+/+MD46OVXatmHNzAfe8fb+Qj6nhhgg47jz9IsvNf7uxh8l85nszK9++P31datW9Es9JVOpZOalA4eSdz7wSPboiRFeDFP70Duuqi1aONR68JGnWp//9k25W+66L37jj2+LPf/iy2LUjwZHjx3tnDx+vHNy9GRnYmIixvOcU9PTQbVek7rnzoAUVws1b38GX5tUD3MqNwKsMVp5YQ3SFaRHx+Mpbk1esWxZds2yhZmtq5fltq9bEV+3aLC2bCDfWJSsjL30yM1jP/je1zoToyczYrBIglSQL/a2k6mM5CoC9WxBV/BpQVgw6nEalDCYqg4mSDbt53fYZ/sAcURrPxbH83n0wQU9idjKZQuDe++9N3b5xRcnFy1cVJS5NFFvNILt27YGa9eskvHC2kR6m3uRyjfJapNjMpfOcKuy0Ey3N4auTv8w+BnTz2FT/XUd4TY4PhA+Z4p3wDpyKrxO2XTt1lMrCmTrXRSSUm9jE5Otb/zwp5VVy5dVrr38wp7hwT4xdvzOg3mSEwjuJIKjIYk56rHnXqh99cYfls5YtSi+Ze0KGeL5NC940naF2/4KzD31Rqv1o3sebh48fnL8ojO3JrZvXFMY7u/L1evN9k/uf6z1ue/9JPHI8y/xLO/Y4sGhqsgqLhjso0cGFWn83U8819511nbpqHNLYmD1JA5f6iAKXEHlBR6ZgjfGrO6jspzWISCPsH5W4DRtc3rw7TO/rm8m+D/+yphXnmLQb3RBlsnIFmb6UiQsPlfGAHBfdOcpRHEPbiuoMJvXxcgBP5TnDgThUN+iVA8PoISh6BUqF1aa+ka3cLQsDocojokcGmC3VUH2vsWxSFE/qrNGgOPJwSX2486XAwbDZCAIrmyOpnRwQywPcQyZKK07hIwXvT0Q7ualf0MdTXPi7yJMbxrZ4Q4MNx3BNQZWjRMnUZYvl/VFL3HUh145xWnddMugL34xERp21aKyw0lHPMVkbmEh49ZAvvmiwCQKn/AzmbebdvuU0ohzk5dOTOBugtZ7sAmDyxF2QJNB5Q9NDujFVM+3xXDegAHA2SSLZ+kE5ltQOSvLWWdu8+LB8Hwuze5NnxkD9CgHNc5AEShgi77FE6NmFuKhsf3z/MZgHOKrBkJU/djcqt62WVZz1dVvVFPqXPt0JBwFHyarmfHjna9+5r/W1w+lpz7wwQ/3nzh5PPnXX/hS+f3XvWty1YqlvflsPi9GwimrQbNWDcrTk0FlZlLDs/KYnd1sIFM8La8PhAejUzjCs6KNpnFGUM/aXAmhD6/DFPQBcp7hcEDfC0HrMhImrZcjEOoS4iDidEyZTO2L7tkzgLbmSikbiUQ6K0ZBBiU0H+qpKQPnmzfe1Pjc3321uXntytJ73n55bzaT1Xcf084CTdmojN1230PZp/a8mKzU66llixZUr9h1XmbFskWxRrM1cstd9xZe2n84X6nWkle/6/2tj3zyN4LN23bE8/ki50wEXCOEbSGI/Bmv9A178YeNa96qxzNk9G2uiumVMd2GGCBPi2xBBVcTCtBxqA6v9nWqQjyfjuriGTfyoWc2m51gbLoanBidDHqCUrCxOBUkm9ON3/43/276Ux/9YOWCs88cFoNh9vugBUIdQqQLtE86nWYuak/NTDdefm3f5AXnnJUZHOjv4+2YjWo1aNb50LbNZQpWWawH9ctv+ERzcnpaDaRsJt346PXvKElvyH/pxpsTZ23dVLrhnW8Terb3+Mho64//+kudbDrd+ch7rpneuXnTgMhjguk8+9Irja/edGt887pV5Y+8+x3xTCZd2PvKa83PfuN7WD71c7Ztnvzgu67qSafSfJyPrPTW1Mef29P65i23JVYvW1r+hWuvai8aHu4hvtFotB9+8unmt2+9S4ZhorNmxVIx1N4nU0Os5/4nnm597yd3IZc3eDY/cPUVE5vWra48+vSzjcee3TN8+NjJnmQ63XrnJRfUli9eyK2ZaTH6Y6I3r/4O+nr7Yn19vbIBzQeZbDbgkyJqXPh+Ph+Iyl17yc07ri3wHOqrVcDGkzjpamLwxGOlUqky8cjjj7WPj00WXzsymor1r4it2rA9LbGxVN+SRE9Pb4LbG+PMdd2LJFSvw+yNipWaGPLSfyNk5eG2w/5Cxt1tYcrS5uD4ADizGnOpQSdYUEwGO1fkgsFCov3jW28ZqZYrg0sXL07WZK5bs3pVsGLFMh07/iU6vp5q0+NBafR40KpXZZ5puMJHlHpd+Fn5Tgev01ZRmMNGuTHC9BY4yhFW4mx9wjqPxIeoQjegRr27IjYfQKXeK7Va+4nnX6g/8vSe+vveflmwavkS+jpKGCNczgizUBdOjky07nhwd/Wpp59sXHvZRRkxnnKsscw51h7i7K96TE2X2wePj9R2P7e3ee62TY0zN67tkVxS06Vy+7HnX2585ebbZX5txaTvN3/tQ9dPSp/ILF20sHL0+MiCT9xwbZw9ociduvvhJ4OLdp3Ty6MICpqX1YXthfzuhxJa/ToOTtEEC9ZvD3oXrxIaabgTJ1o+1VbAlV/iuUNL5cgUaC/++PuAkxPKffPCm+Y2Rd1gO99wjBQLY6xQTI0TJuKUJ1L0+WohSiON+lGaBHwYT8MuAD2axodDfvHVyFLc6wOPDQilwePpjseXwXyLw/d86ms+5hhXGnbxxmOLN5sKeBTHc7iC8nbDs/kszI8/+gBqHHoAjabHeR2MpEBYB7rKM9BkLq3LRcNKQobX3/H5ePW8MgIsWcbCrSvis4HUBcjCanQJYg7RTETiy+REvDcBEK1vT3BhQCdL/XNrn10RYyKFQzdwAix0nFn0uoVGGPEyeekkJ3OYi1UaE6PuYZ0Mm5RJazg/V2IFbIs0L9sI01lS+LqTugA6gOruQ8orQfTT7zmJ441d+axsbEQIBhlAUjPy+EGAZrjmBYg85ldfZn1rogMjmb7UH7K45UZvoxTndUMXBRdGP4B2aUmbaL9BjqvHKEAhVWX0YPC5P/+PtWUL+8d/+aMf6Z+Zmkz/xz/989qVl1w4vevcs4NCLt+bSae4jUPTAeTfks37xMkjQZ3v5wBe4KlZhWWn8OC8KAPgwfdmU7+FJV1HaK4OVGfZ2FZrdV8wAUnr04ufzWY1DfWXlIphA+6VEJIDV4fSOfUFHHPqQfNEN/G1Tp3T5EpTNgGHhGEBFkpePSyAvgCvIObhdxbZ0NAXOQkxxNK5goQpt9HK1UrrY7/2O53DR4+2PvWB66prVyzrlYhoDlq2cr02/Wef+0r26MgYieu5TGZm4+rlfBB7YNOaldWZcqn2yDN70gePnuhZtGRZZ8fZ57U/8OFfDrZv38nti2pO6ZU6V3TmME4k6BzIdCC+5irxGEp8LBxaRsphY8MSahlnV58E5xAEogXgxIE/EUHVw00bcDWMDXQDo2z6RJCtngj6klUZPzKmRKtavTGTz2Vzouu8T60jay5AEqNHb0l8Zs/eWq1Wn1q6ZFFyzcoVvNI6o4mkPC0xyOrVimyorZy+T+BLaTuf++q3Tnz269/uL5UrmU9/8D0TYuBk/uwLX8vs3LRu5gPvfHt8aKCv+PK+g83v3npH7MDR4533X/O26UvP2dkjm6WkyOi8vP9g6/PfuSm+aumSqQ+/+5rU8EB/4YXX9je+/oNb4yfHJxI7Nq2f+NC73p4Wudx2qU1Out1PPdu66fZ7g+2b101d97ZL0jLuChIXK5fL7Z/e/3D77keeTIrOrV07zpj+hWvfnqrWG9lb732g/cDjz6Qoy8KhgfKHr317bcOqVYVmq5l84Iln2vfsfqzTFMvhHZddWJb+1dl36Eg7n+UiY9AWYxKdM/09PYlFw0MdSR8Ui8UYn2KQsRXk8zl9XgZHf/brA0fDDDTsCLPoYaDb/sbBmNSmkANXTJOVmZlSs1QuB6WZ6eYzzzzTqvetpNc17nvsuUT/8i39y5YtTw0vXhYMDC7siIEmcfRd9idijNVb+mZQv1exuZurLvGgmPUf4CdvcnaIA0/Xfi79tD+fCDYtzuibFXNin8xMT4189vNfGPiVT3w8nkknY4V8Vg0xChMWzxW0PHEyKI0cFWOsohf3rKxvBBGeueyzVX0d+JkZQ1bqgc19PJUSYxRDzBXDlcUrQ32G4PBZtCjoeiNO55r5eejr9KVX9h9u3PvoE9X+nmLn6kvPT0mfy4rcsCC0hzSIJGDKM7Xd1Nh++MnnWnfcc395/fLFibUrF6dlLk3bWuvbWQ7qm5yxyemRm+58KHXuGRtiG1YtT2UzqSz8z728v3HjHQ8297x6IMt8/In3vmPy1YOHapMzleL2jWtaL+4/FJwYHc9/68//UE90yNzd/NHdD05dct45/QN9PaaYAPVh+x/6JBOqgOSLvujjXwrVEcOyf9m6YHDVRoRpHfnbFHHWd115CYusdttORr9ljL0+vKmMMcCuEtmE5o0xdRI23zoeP58GmK8WPC0yZc3iUzkS9iSTC2J8mksENx71lJc+T9Driz4advrCqzRB9CqOS6C4MyggUE6YCZsMQUhjDDrhe3nKp2PN4vy4g04+hmtQQbeBKtMgZPGy+YX8juZ4fCKtFxcfjQMNwwJelgto2P3lEFaWK4tShRblMZrPTw0oh6uBJXHtBpMDky0Gl00+Ucc5HLYzGucmAKTiwukAseIxGXJLFM9tgXs6wLTa5rssYQULTfmZnCUWg0TClEUTejpi7GBhieUWKX1tvYQRZ2ksHby8Bhm5OpmTwGJMDrij+bqw9nS4OBZmruwVxBhzxdCrY5yVJW8nxf9DQB9ev8yGQfsY9YcA5RLBTh/4uAqmb2gUeWiOM5AyeSwiXGVJYfG7vAKUwaGAvpFt4mDw1//t/1PbuWP7sXdfc83yqdET8X/9h3/U+PVP/dLh/r6+3PLFi3uSqQTPSiiwaKFTo1YNRo7sl+7S7sjiao8WCWBcuf5FJUl1d2L1ZiPGsxWTM+Vgcno6dnxkvCGb0+bk1HT18ImRdKITK2/btL69Z9/+1uj4ZGz5wgWxTetWxW5/8NGObDIL2zeuqyxeMBgcOn6ivffVg+TfvmjH1nhV+sgTe1/u8DyH9Lni5Ewp05PL8sxOdcmihcWli4aTvbK5XLZkSaevmJV2TsTSad7cyO33CZTUlY+zr/Rru1VHFkfXUjpWpA7VmJAys4mgDvVqkhiQwqF8yu0WUcqeTIlBIJtZI9G3zNCLycYnlc4pzoPbL77yWv1jv/G7qV3bt06+9+2X5yU/rMlZQL88cuJE9b/89ZfTZ27ZUH7HpReN/Oiue/vS6Uz26ovOO3H05Gjsmb0v9sxUKpW9rx7gWSeu6LQLxZ6Zxblc+hOf+njqqo/+Trw4MBxj3kN3PauvZdMsrO9I2HchTjLwljqW/rToqTc+Sm1ZvOfyYHGQKbvK0iD9V5wI8WMJqnBL3mJR1ptBuzQRZKdfCdKxuvIbhBm9LpClgiDkywmKnp5iMDo+0fkfn/3CyV//xEfbYoQNyaaHAqgKmocgzCuNWiVo8C07wVWMyMAB0hda+w8eOfaNm27prF+3cugv/vYrmV07tk3/4nveGZ8qlYqvvHag/r++/t0UJwo+fP3Vxy7YsWOhSJDpjOdXjjW+etMtcemzo1dcuKtQyGYLo5OTtf/y119KVaq1+IVnbzv53quuKGQzGXtGTNK0pUHuePjR5k/vfTh2xfnnTIrh1C905MVqUlGf++b3Oi/tP5Si7d552QUjb7/4wp56vR7/z//r8/FypZqAPtjXW/7VD7+/uWzhcE+lVut898e3tx7f82KqkMtVP/3B60qrly7tk8wSlFGGa/vYiZH2F7/7w9iJsfHgPVdeelLiOgeOHCseGxlrX3nheYVlixYkxFiU8ZLW1+v39vYGCxYsCHitNyc9qG/aUetNyuGqbhbO5thiDRTzfK6NPa8HJgx40JGZsVKrygySOLHnhRcr+w/uL7709PO5J6bzsYuvfm9hxap1yd7+gSCdyXdqTTFaaw0dr2TC+s3NFn1cGdP1wuRbP+tq5fudDnE5FDPxYOeKfDBYiAcZ2YJ32q3mmeeed+zhe+5czhs4haBKm94mBZwPOs+cPBTUZibtJKKAK+JpwGsQgbmk1xcQgZ+ZMWTl2TCu1PurMloeKxSI8yE53Bi66CkgdcIJVD+pzMNEX29KZ7313gdrz+59pf6pX3hPfHigryAqudYxYI3xeklAVWYOnZiYav2T//Sn1U3LhiqXn7uzR/ohRphEs753De6wkAhmfAXt+v2PPjd9xobVfWJEydIcb+1+dm/twaf3SK9JNPYfOZb56PXvoLXrf/rFbwUL+nuTn77h2sMD/f09f/A//rZw6+f+W4EPtUsG7Z/e98jIlg1rF6xctlgzQTt6E2ut7o0gah1IjOZvewvt1hJZWLAsWLhhu56cg6Z66/pAQuMHqCvi262G4vYCj7eMsdPBm8YY8x3l9MaYTpKK68/xzy1+NDgLd51idryT4cLI9wFDfR5dPIyTAz5dn36vuimtq2/Io2GnO+E5PHY2jTzgtYnE0y1gG27DLZ3hxqdp5aDdnbCLUw/f0bhniLCL0kXD4+hjYAw+pHgkESlUJrkp2SKMBvh4A+Sil6YjDykGk6XqbSxUiHqaT9SXlLawCYtMFshq6VvbqHWJY0MHDVnqI94MJJK5GtN8VAc56LRKQIDFnFsTmaiU5uge0bNCbHhFHhMVExYTq15ZYO/v9RQaxpmKgJF4+AVnEfbPwEAjCelcsZSGIabfG2PCFBJToc2HJlNShHlZ2AEklQViecFHVlwhy8rGm4fB3dyqVyJ4Y91MRYwVUWBBXzboyaclbzFIJS3XV/Qai4ozQw5DFb2wdXRypgzwkInkZVccHYBKJPHkpX1WabR1ly9alvjMsc7XP/vHdQmN/8YnPz5Yrcyk/ubvvlrduH79xIa1q5N9fb3pocEBu8FdgIXiqWefb+4/dKg6kI1V9x86EpueLslCVQh6i/lOXQyu6VIpdmJ0LNXb08Mt9rETJ0YylVq9/PzLrxaHB/unbnjH28uf+/ZNg8VctvGvfuOTVdkANm+6/Z6+t11wbiufz5f/6ivfSlx8zs7E1RdfmD149MjkZ7/x/Z4zt2wMuDWs0Ww1v/Tdm+v7Dh3NXXflJZ1dO7d3fnTnvdMHjx3rv/qSC6pfuvFHxXwm07jh2qvq/b09nTvu3x179Jk92UUL+uuLBoc585/KZlPZ/t7ehrRbXHRsz5TLCYyUmXIllc/lOiuXLa2XS6V2LJnMLFk43Dp07ESjv6fQWbpkSfqp5/a2+vt6Uhfs3JbIZdP+go81mfzw6U/c6uWfw6GtdIHFFxof/9S+nEh2/uv//Ezzb7/yzeT//VufHlswNDjk2yYKyLvr4UcqN/7k7uzbL95VevcVF+elmmcef+756sv7DhZ52F2MjorYD53DR4+Xb3/o0Uy5UstKds2rLtxVevTZPblzt2/KX/3+Tye3nHd5IkjaWx792AboRt0eYsAVX9qTcmk3i/LP4eYja4aYp2WlcqTYulcyoh6Zf7hyEIwdCFK10SARo596Hidgtvh5IcxKfjxzxNWfp597viLtOnPBOWfnemlc/3IOAJ00pMaPGGLVoNlg8y4bSMiMk0j9o3cqlZz5yy98tfKD2+7OfulP/6idz2d7v/j17zb//Itf40Js5/Lzzpp6/9VXFprtFlfvOqVyufWV79/S6espln/h3ddgTBWPnDjZ/Jtvfj82OT0TE2N68iPXvSOdSqUKfq4oVyrt+x97unXfo08GOzZumHrfO99WlHQZVD02Otr6wW33tJ996VXpm9nG9W+7ZPz8s3b0iZ2Y+P5P7wxePXSUTtZZPDxU+fWPvL863N/XP12pdL7z49vbjz/3QnKov6/CFddVyxb3SvNph2xLw+95+bXmj+66LybjsvmL118zs3nNmn7pzO1GvVmemJ5q3v3IE7F7H3myf/PaVbXN61d3crLnFcMs2VMoJvr7e2NDA/3B4EB/rL+3T6+ecQIDq5vqowbpKjbr2Dkapbu4aNtGqjsEo1lbybSnwJTOGMqkUtVytVIVg7vZajSbdz1wf+vhI/X06tWbCulMIZYoDKWT+YFYqtAvfSIb53kkblPM6ks8GJ/oZL4H35d9F+TK2JaleotikJdWlUZsffkrXzlx+SUXLVy9coUYs3aa0RsdjCUMsdLYiaA6OWqGmBbCzbpO7qyCR/KfBfORo8leF35GRmHjZBHPstrmnn5vURHE+ZAEd+XxELJFQcYRt9TNB9S9jLnO8dHx1i133F9dtnhh4+2XnJdNJBI5Wz+7EBpirkE4Sn9qP/Hc3sb3f3JX7Yw1S9sbVi7tEbJMjcTa/ERf821oqeg3GH8yOjEA7398cufmtb1rli1OZVLpxkNP7yn/p899o/fsMzbWtq1fM3X5rrOy//3zX4+/cuBw9i//3T8v9/bkKw8+/lzh7keebH32P/6rHk44Sn21H3tm71g2lx/YvnldgjkU/akj7wB85g/KbU6J2lcSuWKwfPv5eqULPZN6YsPawU502lrvoa2GvchL0l5uTfmZwddtV96bFf6Pf4HHvKDtJxPW3AEnYe0k4hNl/WV2I0Pz/SiKvxH4TgyARifLWbiLg2KDwIUVt022pyseDhYXjuCeH2HqEecCFjYf0DBlMYtC48Jy4iSgV9iV5nzFDYzXCCEZGQ4FwFkYtN6M1AWL1HyUS3GLUIqRXUhRhwl4uhbINgBWGMfn9ZCDbieFQScQwfWIkSFxWmZxxPuNnAYFt5CAIOAdmUzJRyWAiNNNmfO5wqNvHRRfWJTukK7HQiyyVQ/SiEyMHN4oRDsqwKeM+BLnJnEMI24Rs9fUo4Oyqm+TpAREhPqCMElan1CygPCo78GFw/RM/aQXXBDSaB92icAxhuriSpVGMDJVDUYmK/rWOm7P6i9mgoFe2SSkkmbEUS7qTGTp+iKCMMC4vYYFRctIhsSQpyGGeyc/VOAsOfl7+iyAARBy68TLnS/+1R/VspnMxKc+8qG+dqOa+cI3vt1csXzZxJqVy1uLFi3MDvb361vlAGS9uu9A64tf/nLlhRdfnJaNbPHCs7aXZePfuv/RJ1uX7jqrns8Vmr09hdaeV/fVRIdWrVqvHhsdb0sesUQyiWFTXLl4UXrt6hXVx5/bmz8+OpHbtnFdbmxyqvrjex8qbFqzKr1uxfLOj+9+oCGbrtS5287oGRroq98hBsb+w0cTm9euyaxbtSL24quvxZ/c8zK3DaXffvH52Seee6H1yr6DuasuOnf6tYNHmrJRyu7YtLGwcGgwKJVKM2IYJTetWy3raaI+U6rU9h8+xrmDerVeq8k2rfXYM3uaJ0fHyrc/uLtzYuRk4+wd26rf+sFPuApSXbpwQfPFV/a1jx4/XhsdH6/cdvcDMdkMNycnJ8srliwW+4qdqAHPtXB7lxrPEGbVv/RL3QQlg2az2S6LHt+9+dZYZWa6fPXFF3C5bN6VFmPsKzfdUpX+lLzi/HNaw4MDnA3OLpP2WbdqWe3YidHKKwcPJiamZ3JnbFzXc9m5ZyXO3bGlunLpYn2984VnbUvMTM1UXt3zRKU8sr+ezhXSuZ7BmG4A6LKiovYTp6tHE9Ln6H92ksGdkBKfkrleZKDJrP9pXxV9Gat6e6IIMnlykLhOvRzEJg4EifHXgnRzWjfb3T7qpPrgG4EoxeN1LdkAPrf3pfKR48cn+fDuzq2b+9KZDFcZnWgn0OXTajVCQwwZOm6j4MJ6oqnVSu/YsinxrisvafX1FApf/s4POl++8eZWqVJJ8UzX+69+W0IMNt6s1jl8/GTr69KetXq99oF3vC1eyOeLo5OTrW/dclsg/T553vYtU9ddeVm6kMsWyEGU60xNz3S+9sOftiW+JWlKF597Zo/MLxnmmGMjo61v/uinwYuvHUj29hTrH3rnVaXzdmztf3nfgdhXf3hr4vDxkUQqmWyftXXjzKduuL7T19vTJ2Ok9e1bbg/2vrIvuXnt6pmPv+/a9tJFC3olP/3gLc+d3ffoUx3hia9ZtqTyC9de3Vy1dGmfzBhiZASJZrORfnLPS5knnn8hvWndqpkPXHNlbM3yJbKb7TRanXZ9ZHxi5tZ7Hko8+dye+LMvvFzZf+hQZ+TkSHxicjLGR/RSkgufROA7kbyllpHBnO0dJ5Z0A41zfYZ/twl0ttem4tZYzna4ZlMmMbi5ypmVus339PTmz9iyufiOc7emzl4zVB5KTDeH4tOV+ujL5dLxl2up8rHm7rt+XB9vdmIZ/UKEjM5EopNI6OejVKRqgApOB9Tg+TKujuXTbIxVb1EjVn/yySfjO7afkUId0wkDo6kv7CiPnwzqpWlniPFsETxOsPCZA8KCzg+eLQrz0eaFN2akPFyR4c18elJTwdVx2AhdHXVsdBtHYU7Q8bSk2P7062ygHqq1evum2++tHzpyonz2js3xXTu39kj+s+4CgI85Sdc6Vcj0PX5ytPW9W26rPvnM87VLztyUXrpwiO/50Z6kcqzakj6ZymIOHp2Ybt1676OcmGs0mo1YIZdLrV6+JLFwwYJOvdmu3nzPQ7mBnkJ1/cql8b2v7I/tee1gfdf2zfHVy5akv3nLnfFcLtP5N7/xiWw+l+VBYJV9YnSiNjY+mVi/emVShOreQatE6iE6l+g8KHp4nUBiYlDl+hcEiWxBw5RXjS/t5zZv4luRfEJksp5L3YRt9vcFL+vNC286Y0yb3fUnj6tzOBDpb66/nNrQYT8SiPJE6W8EUT1mgRC8TgCbaG9kMRjM9ziI4bqBj9CZOjQeX4/4/KBbGIiGPZlyRHm6IBGU0RVUvTlpQ4gQjHs2ePm+/vj5cMgP4vnEd6whEKVBEebLqhBBw/QuoR2pB8Hkr8+KaSwyVFSIi2d1L0oRJK3HFRDhHMBiDI6RhAN00XKgmA8y+bEgi3wWcM5ycgbWv0pfkznhoMTxZkGuuKX01kMTpGwO83mhsyWNlFpwNr6k8y/d8GXSZMZouAQiJMeDfAuzLnGr11S5HoyJIcZLPoq5ZLBoqBgsGy4GC/pzQTadNB1J5BOKJMrm7fquMekIgKaxoM8Th65+YVB+ByrP4QpSr8XKseDrf/unzWKxOPLrH/+FYdEj8//+yf8Mtm/ZdHzNypWd5cuW9fb39fTRCzSJ/MYnJzv/zx/9t8742Ghz+6b19Wdf3teSTdjAhWfvLNdlI/bZb/1geNfOMzLZdCa/dvmy1Auv7GsuHB4UozjVOj4ylly1bFH10NHjuadffDV50ZnbYrKYTd9813156Zet91x5efbA0aPVux9+NHPd2y6LZTPJ+oHDxyqSZ2HXzu2xZqtZfvjJ56aPj44Vz922NbVh9crSU3v2NF547UAzm05nrrzovPb9jz9NzWRWySbzxMnRxv7DRzK7dm5LtTvtRm+h0Dhw5Gh20dBAI5fJFhLpZE26VqpZbybXrlyeSqdSrYPHjidkz1Yr5nKtyYnpga0b1pRvueuB/FUXnaNvHLjg3LNjhUw6vnjBYPue3Y+Xf+XD72v0FPMFqWzd6OIy6e6b6bptZnGyEQwy+VwwXSo3/vZr32ztfvzp5u7Hn0ptWrOyfcaGtbw9rNtoEaA///T+3fVcNhMXo62VTocvs4inkqnMsiULM8sXLeqkkomxBx57YnRqplxYuWRx74LBwYyMibTknV4wPJhdODycbtVKrZOvPTtdnRrJ9yxYHsvme6VzzN5ERbVw6gvYFfBmwx4m75bNPPqHjlU2CwxbiQ9ZmD/iyaAzdiCIj70UJGuTQYJr6KfIEOfCbwyxgAu2+w8e6vzt1741sm7tyvKlF54/3FMs5EQu95kqjx497oVLl241uSKmK4DRTgs69yRzfG253are8+Ajh189cCgmbZj+rY99qDo00NvD6Xnpl2I4/ST2yoHDnd/++IdKwwMDvbKpat923+7W48/tTUkuo7/3yQ9nxIjIiVBRMcbtlM0/++I3YuK333PVpZWt69dJmliKDVm5Wm18/ts3BfsPH0tK2uqvf/R909s3bujff+RI4zPf+F5qarqkk+fq5ctGPvWB63I9hXzhsBh03771jvirBw8nt6xdNfFL7782IerxkgLNT/pl58af3tm844FHUrt2bDn2oXdfne7j/feyJyRejMjWd265vf3/Ze89A+NIrgPhnume7smDnHNOBEkQJJhz3OVyc16FXVmygn0+ydZZPtt3zuEs62RJ1snK2py5iTnnABIkAYLIOcfJqafD915V92DA5drW3X0/Tt43011Vr17lV6/e61B94UYrs7mpwbNnwzonKKNWo5E1g6FnSU9N4UEx5i9cv2VaUl46s7y2kgED1Q/zavbAiXO+m+137Le7ew0zs3PAJxJjtQig/GqbgaBMhQMvvpnA2AHjiBz4ZAQa/PhkABr9+q1mvFKCQ6ONIDnrThzI1U+8NoCfeWOtqSmplpysdKGqOM+ytCyXrytIi1XmOaWqNIPXP9A8/Z1v/4WnY3TKGXDPGHkwyqw2J2O2WNHQovnFwcC4LGhQ4sU/KABKEHg+dKX5Kr+qcaWJiF9Ig9vXoxEWds8yEt7ppYwVZ7P/bUhM/2vl9a8TY53REAORQedpAizSDTQguHvgPwYgPz7JEEOZB7wq/eUPfxlaVlUe2bau0Z6RkmyGusQrgLUmBgipE4S0DsQNMu50D8R++dZ7wfyMZGl5danLIoAARm7Vmhr3aIB6CtEVQAaPjE+L+0+cC2SAzG+sqbAevdLCJDmTjOtWLmdNJpNh1u0Lv3v0DMoLxWrmY6vq60CEsuLJyy2uuXnPzNdfeMq0fV0jRAlgNFIZDoAf749OzbsNVaWFPH5bji6wdKVEGnJAW0gDMQ0cxOgyAk8lZzLWtGyGN1sBxwEODTBqgC4Yl7RNZC6Q7qdjoOeLNL8e/Lr0/2/Cb5QxRnhAm3txHoADmUBDa0BU8TjTIBBGSQjrcA/UrwW6LFhwKdPrSiI1wvCgNHggJOIozV1+QkRI40YZxumw4EPQQ7QxOOF1IH5suxZCQbCQDWDBf69+IbC4kI9DPBn2rea9Cwj6rnw+KVtsYzwfrBf5UT8FrWV6A2CtU8mdKzTGsO8IkvYfnIgOh3nCj4hixIOjaPRYVmJfYd9gEK88omFForQKEa/moRhwgZ4INaBBowSvdOENe13uozjHvqWLPNChMQYuLuz6Aqu1EAk1elJlisIfoaMCnCoEqJnQWPyTKpMwTQRLBklD8ASDLiXSPwdAKLF/wKFGGd1tMS/DwaQ6LIxFQCGMSfQcwE8Lpf2KYQiiEo79RMggnrjkoLS0AnCCP7ZJ5+GEbCEvjKB+2lcMY/ENqftf+mc5GA55vvy5Jx2xaMzy/tETUlZ6+nRFcbGam51tdbnsLswTAa/+eufd6mtvvhmqLMyaP9vcKnp9QVteVkaoa2BEGZ+dteA3spx2W/Bc801TWX6OkRcEI+iv4Z6BIS47M11y2R1K8612+/K6ytmBsQlz9+Awt27FMt5qNgdPX2mx4HsZW9asVPpHJ9T3jp02bVu7ygiGjTo95474g0HL2hX1xkg0YhwZn/IOT0yZmpbW2kHPFAOhkHizs9cISqGAd+mOnL8qSJLM2q1W2Wwxh6dm5/il1ZXm5rZ2OSMlNTY6NYvfavIX5GZbewZHoc+UcP/wGLt5baMQCodiXYMjYC+ZTRae97oDfktKkjN28MQ5W1NDfXR+ft48Mj7BtHf3q//1qy9wWRlp6dDbOEMA6O59uE14Yv8jH2I/hsNRZcbjkb/9w58p3//Jr6TO3n7pzMUrdp/frw6OTXp6Boel7PRUDt9LAMDrD4zVbCILdEySY6evXOfBwAqAsYvv7uGKnAhGjmNNyaAxV5eWuLIzMjxjE1PTULiKD9ZAHmgdwvDjzUl8T16wRbwzhonb5/BOCdlmmcP32MhCDwBlkzbAgXOePoaMeJXBt+ywboltRCDvlCFzAZ/iXKLpcbYAcWieMUy2MmxwEipO5UUc4l7MNM6qnwjIw3gjcnZ+Xv7Vm/sDL771zth/+Z0vx5ZUV2ZDND4qiO1ER8tbqwsJwwGVx3cw8DFF/TGzOGDDEiCeDgHioB9NK5fX2zxen/zZxx4I5mamp4hRkQHjTHr5/YPGWbdX/Z3nnpjLz85Kx7vTpy9fFY+cv8LXVZT6vvnFz0DHC/huDPYU2eDjV+9+ZPQFgupzD+72LamscEApxIoHg0f6hx+/SDb6SHE5g7//hWdDBdnZqXf6+qQfvbZfiEZFo91qkfZsWj/77AM7cct7obWjR/znV95iI9GoumZ57fzzj+0TOJazY4uwP3z+gPzaR4djt7t6Dbs3rfbs3bI5BRgjbhhOz87LL793UB2ZmpYf3bnFt7ZhWTI0Xb9zoQaDIfXImQvymastyuP3b/duXLUizWa14OPJjiSH3QVz1HH+epsRFO+wYGK9zTdapR+89Eb42s1b3JzbJ/uCQQXqA9zIovGjIo+jrEZeQdGHchcNM3x/1ybgphsskZM80CAdyngyHvREKvUJgEwM2YJBbjSYk11JlrQkp7OytDTl84/udT29ccl4Bjs/7+tvFrvPvS5evHQmAoaEwe/zgjwM4tDgx3yJJE918OTxRpzgYOxyA4OD0YKCAlDNOUMk4GECc5Pk/TDkJ/KoK8hJNEoo3/xfgl87r09OgI9I4535+DyPA7T4romHa8nd8+FegO29lyGGPBWKRBTky7/98cuhb33xGcOSytIkKJvIIkoFgJ0V3y0R/FrnuT0++cDxc6GfvPZu5MldG0xpINxgTAmvLvRvoh+TUoM+GIrItzp7w++dviruWNMQS0tOcnImNvarD06Gywry2LXLl5igfQZRFOdfPXDCXlNSGO4ZGudvdnYbUlwu419/40veFx7bm+WENYWy0kK9EOwWs9ja1ceUFeeDvFHxwSACSEHagbTYdyQN8Df0OW+xM+akNIazgPiGNR0fVcfHRCkZyBZc5yEt9jvKfJKflp6ODZ5QtqLehPhfB35d+v834TfCGMOh0vgJQB98BDqIlA0WBpT6tDBxcFLox0JYhwUv5kKW53sDRmiRiXJA96NLDt0Ps0A3xhCBk4IopASPigSN0/H0AH88LwiDP54H+kGuUB/4NZfQUy9pL20OeuK+j/sxAXGoMobt/hhomS6OoUgtOTmhSw4dkZhO8yfCPVAAdGyo/rGQBwWSE4E4Gj0oFDTBgEHSZ0BLXESQzgJDDDOGTsY7YjIKFJI95knLRIWUGFbgonFBroDSaA3Ag35clTEC/xo9LsS49TIIU0aCjPE9PkICBwotzAuvvqEf74rhnS2d93Q6cuCPoul4QAAPLDJuwGEAAM80nZaAtJ5gyZkApsc6YnlaXUk84pEcAeqLO3zhe2KYBd4JE3ioc5ye5kw/5Q8nwJN+1QqhBijSooBHPC2DAGmEPjaUf5HPSVhzESA1KQsfCeUhL8E/or70039S3G6P+8uffYYo5kdOn5cnpqe81RXloYLc3CRYu5LwDlssHCSP3rinxtVX3n430js0GispzAcjLFMZn5qRAuGQNSM1OTA+PQc6E2usLCmU8RtGNzu6DVVlxUanzcaI0Zj3Ts+gFRQYubwoP3bjdifYTZbAzLxXGBgZM66or5IFk0k8dfWGAkYQv2Z5fbRveNQ4M+c2lRXmy2AoqTabWQJjhgcFEHeuU4KhULStu09orK/BjffUOVi4fcGQYjULlk2rGgK3Orv5oYlJxWziTVarEImIMdOWpkbj1NycDNwjD41NWmG8o3WVZQbws10DQ7iluGnPpnX4yTmxs3fQ5nJYDSbWFAVF0zDv9SrD41PWYCgYWFZdLn/2kfuF5CSXA5R5HEkyLmiIoZGgSzcNr4piTG3r6Fa+/6vXmQ+OnVKhf0LzXp/5/u2bvH2Dw3xUjOEHcWyyrMhdA8NRGERjelqywWY2g8ItkG9vwYG7zM3s2bjGLAiwin8CaDIOucQG1UvmYeJAbahiehcg3+IL4YGZYcY3NciIkQBjdqTS99m0NiAf4aOJKE91lkKOg0aT9mmciCXAJEIe1ZVmJIBw1M8Y3EOM0TvMsIoIeOwfLRU6xKvnDL54hvcGE8iBcCSifnD8VPT9w8dmSosKgn/yn7+WmpqakgHR0FYsG7LFEwK4enm0ThDCykOR5A4yCENsa+J8SQSKXxwJqdkVS2qYorwcm9PpNLbc7pB/8dZ77PS8x7BlVWNgVX2NC9YTQwcY268fOM4XZGX4n9i7k3PYbHbMC4w09ezV67EjZy9BGre8b8sG/6qlS/DuFN7BZCZn5vCxRsPUvJutLSkOPLJnG5Ofk5mEOzG+eeAY6w+G8N2t6BP3bQutXFrnhLJMLe2d0qsfHuEEgZcf2r4puHV1E+4yQXZpRNkLxiN+68xws6Mn8vlH90UbamuwPH2HSnVwZEx64+BR6B5j+HMP3y/BvMM2EMMQ6qTCPJXfO34G+z7w1AO71NL83CSIx2dc1bHJGfnNw8eZa613pI0rlwcf3b2NrSwpsmdnpiuj45Ps4PikDHIsOjQ6FgWZEzh1/lKgo2/AOjU7x4BRqYJcV4GnDbrcRhmsdzuOHL0gBWMPshBlGHm0XZPzRF4D0yB3Ii0BzYMOHoRzYSC1zaYMMVlypaamJVdXVgoNyxsNTXXlxvJMa8Q/MyyG3DMRJeL2d9y8HB7s62DdM5OwmMmKxWwxmM0COzI8HHA6HWaHhTeSDzqH/OSzK8QgSXg88f8IFrNbvD3/fvh4AtKvsEay+G7SImWeFrbA/3r47kosBpIcaHD+UENsgZ6OoVEdHp+WT1xsDoORLT7/2F5LapIL+XFx5YCWrJ9afXBu4rheut4a/eDoqbADFqxd6xqsvMlkTkwZr742wrRMaB8cE9Pz4vGrN6JZaSmRp3ZvsfWMTjC1FaVsc1tXdPXSWnx/jKuvLsMnTw0Oqw13Q5UyUlNM921eK339s4+r4ArpsACCOIbMSVtI34G8AMGqV9Rg+ODk2dCK2iobfucs3vx4xXQykIGQngeZKjiSGKPZCm0EXUbAx9jp9MM+pJtGkekGKWmfEL9eHBSAQ4Jhss1/vJx/L/y69P9vwm/OnTF9gMGhvKUzAmF34qew4CdMgcTgLPAHMIwWTpzTC/EAmh/TL5r3iNfCOjruggf96IIIIAEUtFQBIbZA3E8PQqDFJdCQPPBMQSOLgx612KUVpsoC9evtIW2g3jgSz4l5Lg4kwL+Cx0mJoBWTAPdKpFeGOndTxJt7d38T0EvQInQCoCVfe4doRCF2wYUzUWZwBACgY1EkKyAo8N2nhCxol5Ai0LBCo0AzxBCpuzpgBKaFPFCJQJmEjxvg1VJ85A9fDcbFGY0dzAsXY6RBIU6vLKHs0/OjfEgGDf8QwCAeRGFEIQs4YuyhIZYQrwOWg7yPWWIsxhE6mjG4VGiSM0lICAk9evCOAu5IFwWDDLfwliSFSXWCYAbDErMgORJ6bBDNC8sj2QOQxQnbCwjSDA1PQPNjdyF/J4JOhu1C4xffnUODlff2M8fef00N+L2zX33+OR4WAOeHx08bz126PNO4bKm/YUldpt1udcCCxQTmppiId5YJBnzqn3//Z0xxft5MeVGh5cX9h7htq1cawCpQAuGg2t0zaC7My/Zfb+905GdnKKCIiZOz88z7J87iJhx8ekqKIRKLekARtLscDgYU2dCN9i4LGD/heZ/P6vb42M2rGyOjYDy1dvao2emp5o2rGvwfnjjHhyNRfvfmtVGPN2CYmZuXPP4gv2X1CuPo2LihpCDffebKNSuk5exWsxgIBI2dQyMqGDHW5dWVoTu9A7bhiUkpKzWVHxwZj5gtvDk7LcOAmxekupyR67e7hJgUUx/dvdUEiqFyqaXNWpSbE4MF1jQ+PRtpudPtKM7PVsGo4+fm56XPPHzf3HMP3mctKypwwaIvwHjgiNB+hsUUDQUEHCtUKGIxSXnn4HH5T/7xnxl/IBS53dlj7BsaMVgFszQ1N2+4091nh9VdjOGtKUgWEUULPvqGr9g13+qw1JUVwiJuNoKxxoiiGKgpLXaA0mqF/BO54BNBYwlg9Y8bYomAPCyJETDKRpjpnquMAfQee3IWzCeOGGGoxCJgdvGiMQCHAecy3jbQeBR/5Kou9ox7hGFnuxg2BgYZTU2SErhXC+6F0wDnnNnMq60dnfKf/N3/DGWmpk599YXn7GtXrsgEZYjc3aGTAwuGf7yLtDD+sH445+FABSh+ZwyqFl8P9HSaS53FOKQEGQMGtNEI/RM9evaCt7n1jr28uCD82H3bwfzlhNl5T+zdo6fYvPRU92ceeYBLcjrwbqZBBgHw9qHj8ukr103BUETdtXFNcPv6JmIYYf0i0aj0yvuHlN7hUW7LqhXux+7fbkhLTnKMz8zGfvTK25wvEGR5Exv43c89HS4tKHCZTCx3ve2OhEaagVHCX3v28WB1eYkL5AbR9LCtsx6P9NL+A1jv0Befepgpys3GRyEps0Jz2jq6Y699dJSrKStyP3bfDiEZrA3AE2GEfNzR2ydBPFNfWTH/4I7NDqfDDholEXzqpZbWGBhxrC8QCv32M49GGutqnPgI7Z2ePvXF/QcEp80aeu6h+ww1pSWOwpxsC2/ihJvtXcJHJ8+Bui67R8cn5s9ebJZ+9OpbuCEHfocNd1w1UJlvwotwhHW00SEjgfId5TcaZGiY4ac+cE3BWF0viA8ZHiQx4QAahh8ON4wdPlrMCzzPmwXOXJydbqktSLdU57jMK8pzTY2lWR6zEphpv3Excvn00dg3//TPQmExJmAbUhx2gxzyKawKCjveEVOoIfbvA61yvw782kkSEoAXZT/umqhtKqpF3A20l+Nz4a415W5YuCO2QIdsIcuqcu7qDentw6f8Tz2ww1hbXuLkTTzy20LBUIeFb4dRNPoDobD89z95Jeydngo31JTwWanJVpRf5AIK0oBzd/WxTDTEYC4raHDd6O6LPLxjEwOjKtXXVFnau/uZuorS2Hd+/obls4/sYW/c6ZWXVJaYrGazgeWMQkNd+djKuhrHtrUrcbdEAeYMdBJVGnC3ybAoytdutct/8YNfMEsqSw3JLiepQe/gqD83K9PhtNtJn5F+xT5LqCDieHwUNimFPHmAcbpxh+s8uYgMvI7GGGkjxGMaOr1oeh30Mj41xj4ZfuPeGSPDBjylT7H4nLybAZDvwCEMQhCUkTCgMwt1qR9Bz0LPEuFjc14L62hN3SdAlX8IgwxABTRuXGlxlGYxTvcjkDgdBy4VJXosBaRJBL3Oi0BrVpz2HjSJqHtlQSChLOr9VzL8VwBvcxNY7PwrABTwR0UKS6LtuCuVblhpnUx6nnoJjhx6EnDJbotID34cdz2KAgoeNMQ0HsFSSZ0T2knQiEcHhQ5eCUdDwkg+6omGjW4IGWDhI36gwTAKY2wLNc40GswPNWYtP5ovNIt6SXpCT/CIWQw0DS78OoIakYRSoyd1gJaSELabYOkZW4d3FcJRmexIh/yWlWxjMpIsNB2QYWp08V4GLkY0Nwqkd6ByqBAhEdKRvGn2BHTDDWlpv+OBOOhrzRAjhidwuikwwnReOyOfv3TZ87knHzOZLeakqzfblCMnTsxuWrsmsLJhWYrdbnOquBuie5qRQwEmCnbC8QvNIhhOoyevtDhW1tfy0A3RD0+ctSypLpPNJh5GxmDqGx4xNdZVBU9evu5KS0mWl9ZUKP1DI8zY1IyxOD/HnJ6cLPqDQamjb1C1CGAUZabLQ+OTLCinstsf4D0+P79v24ZQR99QtL2nn8vLyrBUgnJ7+Va7wHEsn5bsiqUkJTGtHd0qKHumlUvrYhev3bTmZmeF23vIHTIODBY5LytTPN/SqjpsNiEnIzUyOjnjmHF7+Ia6qujR81fk0qI8LibGlOysdNBpWXVkfEqemXOzG1YuZ8BVDpy5YK4sLmQaaivxMTJpbHqWa6ir9P7tN39Xra8qTzWyBiv0sz4YBHBxRWOMjANEggEpv/7hYfXkxWtKW1eP1DUwbAKDMcpyrAxahd/t81vCkQi+a8CBHQaKoMDk5+Z6w+GQBfjFAAanPRgOsu29AwagiUHbDQIYZcAzAoxrwuj/3wacuyrjHu1k/LPjDGexMgJ9HY7wFqUAwAmDPEWMMJxDyJ9aJEZJEYad7mAM5JFEBIxIgLuCBO6FA8Dm4lyZ83iUX7z+tvyLN96Jfv23Xwg+8dDeDBjjuNFAgHQNHFpetKswjPxPx4nWldYZd30ju5RpjbtX1+rtToQ4FXjA8GJXNyxlOu50Tf7h73yRz0pLs01Nz6jvHDmpzsy7I7/zmSc5m9WC9TREcQODk2ek5rY7JrDTDctrK0P7tm+CaWok7/+BIS6/+sEhpW94jN3S1ODbt30j2CQmx+jEpPSLtz/kQFE1ZKQm+X/v88/KWempybKiGG51dcde2n+QTXY5wv/5hefEnMz0ZBhDYnzD+qgOjk3Iv3rnI4PVYhGf3rtLTQXDDppE+gyMHuV6W4d84nKzYWNTg3fHujUOMEzIXVdsowjzpLm1XXr1o6PK1rWrAqCs4oYLZPu3cDQqn7zULJ26cs1QmJ3p/cqzjzEZqakut89nOHPlmnTiwlWmsbbG9+COLWa7zWJHo37O45XfPnhM7R0ZNzy2a6t7zfJ6V0FOdnJpUa7ssFqVl/Z/ZPrg6EnDlZZb7rGJKaV3cAjvYCuQJ7AAjB0coLySKbBwYG3RaMQ70/SuGcr0BSGKBBpRAujYhViaLVXCcakCe5A12lOSXMnV5WW2hrpaefv6tYZl5QWRgc7b8//4gx/5Zt0eYWh0XJr3BpUYGJD4bT6Q1/DXL0yQXEnuH4dPwn8C/Jrk8QTgEIUfNw0ihpiGTADC4xqj4/zXPNT9GNC0xBAjxielw3ZikqlZfG/yeMRi5kOff3Sv3Um/obe4QABihGl9g2lhbVf7BkdjL737QSQv2S6tqKtwmFgOrEeMXkiue7Es6sf1kVV9gbBy/nqbGAhHAk/dt523WW3ctDfI9Y9PxfpHxlir1SKfu94qbGhYKr70/mF248qlbGqyy6jAHMpITUnOTE/BOYMHyRXlQzQmK1dutsV++c4B5fD5q1J5Yb4H5rTQtLSWRaPf5bQFp2fmbPk5GbijOiYjbUFexfbhxSz8pqTZmQp+Ew4E6S0sgBiPWHdYN7As1K3Q8KNtxTzukqsIWqM/NcY+GXAg6Ej8Pw56I7A52KL43SRUuuGHOjn1U74gfqQhiRbS61fpqYM0C67eVXhBBVPqOOIiHv04x3U/wUPZSA8BUgdCg37t0P2JNFrd8CVgYjRo+en1xxPJB+NJ/gQbT0/9NA5dGtbSImAchHFOYLnI6iQe8Iv8mothkpiENT8GtfpgGqxPvABwMW9Ci0EdDxDPWyubAsURnxavg942BPTpeZIyMB3E41ViEokn/KOAgAKQVM8P64cGEZaJW16T77SRABhKkJMEQojQ65lj7oiAeqJhgIslGhYYg/kgxGUKlgUOKQuDsKDqj6Xg+1b6JwZIn2hl4ppLhB8IOcSTO0iAROUNy6TLoZYG3YQwFZoUgyVqMeSMzkIcxWoxBKggXJQjCcf98Mc6Yp2xW9EQC4RjjD8kMktL0ph0F30MjNAjOQpdzSjWQe8HrCw++oaGLLaNAibSvImpwLjFXIgxSsL6SWVMvlGmv/WC+g/f/6Hnm1/9LbWirDQJFhr1/UOH3eubVnnXN61Mc9jtrmg0woTmwRCLhnCHOvWHL+9XHQ6bd/XypZYb7Z2zbd29zkd2buUOnDkfnJv32lctq4kEAkG5b3iUn57zcGuWLw2OjI9bl1RVhHOzMoxHz1822W1mfu/mjey81zd3+UYrd6uz29C4pE6NyZLp5MVmfCeFKHhlhXnispqKQN/giDwz77XUVZZCx6jikXNXklbV14bzstLDKUlObmB4jAGl0lxXWRZquX0HSAzqmeYW/otPPaKCwif5A0FD79CoCkaMycwLwaPnLyVbzGb2vs3rPP3DY9zSqjJucmY2kp2RzrX39qldvQOxxqV1/LLqSua9Y6c5MMDMK+urw0aWDT+xa7OxtDAPX/C2aJwJB44PcSAIfMoLDNiHzPjUlPTS/kOGrNQUMBB7jbe7+4U/+NJnve8eOmHu7B8yr1mx1NszOGLdt2OT75X9B5OnZ+fwajHeFeMKs7NC6enJkWutHclOm3U+Eo24RIl+6LiiKF9a21AP9SjAzRBU0NCNdE7qlfi/D8i/yObJ+ZVMemkDY00vpHyacPUfe0KfJxDJqHKMMfrBiIPDIOOXEoA+EWjXaZBQ90V4GoNNw/kfk2X1+NnzyqnzF8Xi/MLQC88+zqWnptgVVaG37AHIdEQ/9RA/esk8hYMoNYBDuUD8cOD8ww8+i5EIiBK8s0HbRfoU+5YGNBxxADSPHq+dsQfAh880MX2Dw9If/8P3uInpGfmzD++NlhbkOSBPdXRySv7wxDmmG+KBzlRWlB/+7EN7DbjpBuYGxrny/rHT8pXWO8zujWsCW1evxH0KzMCn0isfHMJNPNh1jfW+nWvXGJOcDrsEdb7U0oqPDhqa6muC29atMqa4XOTuG7YbjHj52u07ypEzlwzF+dnBh3duMditxHgl8R5/QD585qLa3t0rP7ZnW7i+qgK/d0Yek8TmTE3PysfBoJqcnY1uaFyO8wPfdcMrDur41LR86PQF3HwktnVdU3RFXZVZlRW+tatXOXrukiEcicb2bt8UaaiptIIhwEegbS3tXfKFllu42Uf4we2blcy0lCQsyOvzy1du3WYu37ytJjud4q4NTWJpUYEF1gv83IX4zuET5r6RcevujWsD9TWVChhIRpMgmGsrykwpyUlGvNNus1lUjuWIQkwOMib4aQ9cq0AOk/WDroNxGjiQhgDxxEPg1ccZcTQ37BYifikKkJBeZdxj09PMvNsNRsis7AsEmZz0DH5obIRxWi2msoJca6rLwTjsVtVmFkgm9NFYzFMr45PgXtEJVfz3ADFg0Tgl29drij4eCKQO4BC+1/wabhHchSN9h/MF5YAWh/mGIlHl+PlmMRqLRZZVl7HlxQX42QYqAPQssHhyWmgI4UXggV+9eyBiYpRYeX4Wn+JyWggpxsfXvMWA6TAb7M7ekTFpeHwmXFNWol682W7cvmE1f7t/TDSC9B8YGg6Joii4vR65IidNyMpMEwdGJ+e3rWnM27RqGZGjcSB54hipav/IuPSztz8Cvxx9YOsGdf2KetYfDIvf+NvvcT/+qz/ERxMNwxMznp++/i7719/8mgO/q4lVNkA/40VsNJgwjHe9yOOJ5D09co2EAKk/jgsYY1iuGYw2myuZ+JG98HFLQpPQfvyMEHYmpsG4T+Hj8BtzZ0wfXhxo5NHFAw6MobnkrEURhknEwYFLXSIenYW8dBeBLGKLAMM6hR5H5wsN4RUJnEDEkEIsnFBPR5fiqUsPmkqPwwCGiRuPp24iYFCP+7UgsWkAdFothsSwViUKpBKLM4h32T1Aj6N1T8j1rsaQduuQkB96Sf1IsXS8CUAEfiEeFZZEwGjSV0CA8juxXDTa0BAjaUl+iMUTUIOD2xxbzTxx8SVtNJrQuGAhDfpRQSIGBBzox6uciEd6NGRwTDEfwkP4h0LIAWFyFZS4lAbTU16j3EeTaGGNHl0dT6tLf/hHIPHUS3BIReO1g6LJmSp46IMfiaM5Yj/g7olodBI/KAb4websFCv97hjJCuhI/amf5kmB1hEO0icYQ4jwT/oDAWtFSsM2kfbrtBSIDypnCk4z073X1T/92/8R+O/f+J1wVUVZ6jVQ+v7uuz/w7Nm+zb1pzepMh8PulGIiE5gZZxQwxMDMVg+fvcx0D40NQZbOwtxsc05mhrV7cMTTDYbFo7u383d6+8FmiFrKiwrCJo43Do5NCv2jY9bK4sLA5ZZWe3lJob+mtFi9cL3VODI+wYIyZbJYhKAYFY2A4zesWKrkZmaIYKCQx8zcXl8gEhGtYJRFLGYhdqujx1SSn2vITk/zgbLmSk12SXPz7uiSqnK+u28gFolGbUtrqmJRRTH++X//s/D/+P4PhS2rVxq6enrFnPQ0vmdoWIZF056VkRbogjr3DI1Y1ixbErp4s820fd1qIxh8Er7X1tbVZ7zTNyinpyRxgWCIBSPU9/wTD0Yf3LLelZ7itBkNRmIU4QgtupkL/W2CRRaqLY+NTeDjiPhdJi4nM1X84pOPRH/17kcCyCn+i08/6nn9wyOOQDBoCAQDoeSkZFtaanK4d2BYMAt8xGIxx2bm3bYl5SUi8K8iy5KQnpLidfv8qCAb5jw+Q0fvoBv62zTrnhPB2Azg42kWwUx2cPz/A0i+cIS9s4xn+A4TDfkZe2o22Q5boyDdoNMZYxGGm+1kuOAUAxoOxetACKn3Y3AXHrsX54sgcESJvXj1mvjGewdC/+WrXwo9sGtrCvQVbiGPSwwATUyL0jIiAZwPcMCkIGMGPypfcN5R+YBlkEcVtfd9aMn/m0CTosA0BgJB7w9fepPB7+WtqK22cGBV9A2Pxt46eIz1+4PeJZVlkZm5OcPvfuZJBWwqO1YODfkj5y9LF67fUj/3yH1za5fVJ5uAsfDLSD95fb86Mjll3LV+9ez9mzdYcMMMtArON7dIH5w8a9yzYfXMns3rLDaLhfAKtg3mhXzw1Hn5yLnLJjDk/U89sEuwCLhrAF63MjLTs3P4WKPhVmeP+vyj+/x1FWVOiKM8DsZWZ/+A+JM33sN5EH163x6pqqSIPNaIF4V6h0Zir314mI3EooEvPfWIWFqQnyTGRONHJ84rh85d5GxWPvT8Yw+FK4oKXEBv8vr90luHTqhnr7Zwq5ZWz4EhZsVHNnGYegaHYy/uP8De7OwxFOZmBp57cA+Tk5HugDgO5gb7zpGTltGpWW7fto3uTU0N1hSng5v3eGLf+9kr3IGTZ7mjJ8+MX7/dIfUPjvAerxcUWotst1qxP2H46Zhje/FdYxPPkh0d0UWFmR7op+8a46Pv+joEf7K+4MAS3sEw9g12EKIRSc8Wp91myUhNNZcU5JmrSovN+Xk5SmZ6upqamhoJx5Sx77/4mu/clWt8//AYL8KCYLdZGdzsEy9KkvwwI+yMfw/8O8kIQJ54p4Uo7oTvtXLwIG0D53+D71V1YedABHzywuP1Sz95/b1IYX5ueOf6VXaQoxaIxfmwAKRobZHGILggm/HzC+KPX3krWJ6XYagpzrdbQSBCnEZE6e4GRJG7jwyr7j95MQrt9K5bUW+sLC02/ejND4z5xWVc98BwLD0tlT14/Liycmm98dqtNn7LulVRj9dneHrvdvXSjXZTQ00Fvc2qAd5BBF1GeeX9w7G/+ZeXDE/s3jr7/GMP2MsL8ywxSTaaeUHt6h+U7DYbn5eVgRUI/9UPf8n81hMPmlXcKwY3bgIDi7RTB+gnTrBSfoOisNeoLMJiVQYvfuL4WO1O4E28Lkmrs7DV/UL7aWrgSc1Q+xQ+Dr9Zuylqrg50yulY6qIU0vHIFIilzKHRgUN8WhA9ehrKQ3QxXOAnGkbQHOKSOa9h0L9gdCEeXWqUYSiOhxNxAUtEjZ6IUNFDh0Q/gm643I0nAHFY3XgcBGjLE9tB0HGIK8taQpIW/FgMpYvnpkFiaoS74zEtbR/mqVWXwCK/7iYgE+uIsCgIZISSIOmYJqYlPqTRDnLFEDzkB2F8PJH2Dm1vHLBQOPCDxvioIeERTIpR5ESodId4SD2xfDgkUJYw/7gMxxOWC2NK+A7ptYUGhRd5lwzxhBQj9RVBW1ARp8Eiv3bCOukLb/yMYcxTw2PumCe56qgRI54A8dPySfPAQ3dmxN3wVKYoy84kO0CZJQngRDJCPzhEONM0pDwUxNA2smhDHvQiBM4BdOFAQkIPdOTQ2qrhEbAmXGiaCQ61qD99+dXwF55+IlBVWZp1qaVV+f5Pf+n+wrNPz69aXpeelJTkktEQmwVDDJRqzP/I2cvS2Mz81O5N6y19w2PRzv4hY3F+Ln7/y3CmuSXkdrvNm1evUC62tIqRaMwBC3AUFLAoGGtmUM5M1WUlwXeOnEguysuKbF+zSr4Kxl/nwBDuKseC4iiiInztdpd9+7pGxWGzxIbHJ3lZUeVwOAK2lWJWDJLSVF8Tu97WYVlaU67wHBe9fLPdWVdREpuZm1eefGAng0qjLxA0VxUXRM9dvmLdtLwq8tM33+NW1tfiXTgVFFF1enZexO8mWXg+PD3vMc/Me/iNK5cFYcE1VxYXyJFwlLtv4xqpua3dGgwEpId3bPZ8+dlHzTmgYQHfxhdr7EsCmoPKHo7H5Mxc7L9954fy+0fPqH/1B18dOX35hq21q8e6ftVyNT0lWdx/5JQlOclpWlJR6r16644jGI6wcHBf/dxnxNsdXUb8yHRDXVXAHwjxEzOz/NpldcHW7n5bZWGeAvwse/wBvqmu0rekpIAZnZkTxyZmhKK8bDE7I91nZNkIKEOoZP//Bth85OXg3AgzN3CLMVlcjNmVQhRX5DV8XJgNzDDczG0wyMKAojMuDgvsmACYI8A94lB5tll4BgxO5dzl5khXX3/gL7/1DSMY1KnA9aRQbUi09JT345lhnfDAeUPi6IGygdImFopjiI8q0keIPwaLaBPgE/CYR0pKsnUvGA+7t6znYZz5Y2cvSS+/f8i4rLrSt3frBvWD46eTntm3O1qYl4vf/TL4/QHl5MUrIswj9uvPPxNY17g8DerKun0++Wdv7peGJ6cNezat9e7ZtM4FdTcHgiHlvWMnxVOXr3O7NjX5d65fQ/BQPDZXnZqZU1567yDeieKrSgqDzz54n1Ew8cQQi0mS2jUwGPvOz18zRMVY7KvPPe6rLC5MAZlCjPog5H3g9Dlp/9HTpvzsrOjzjz0oAQ9jPY3+YFA+ffma/NpHR/ECif+LTzzMmi1mZ3f/kPyDl940gMHJVpcVgYH2mJyS5EoJRyLMrc5e6bu/eNUAYyk/++Aez6aVjS6wQgSYm8rhMxfkNw+eMEHZ0n0b1/rxvU1BEGxzbo8Kxhve8WOtZkvsc4/cH4T5kRQKh00Xb7Qa3jhwzGK1mNUHtqz3PLpnZ+qyyjLZ7fXM/8+fvcz/5JU3hQPHToCxOx8Cw0eFPmRC4QiRrNA+fD9I5Vh9B0eQrWAM4HueePcC7xzRMM/wgokRzDwjgKu/i4ZDjuNLhl5nFc0PDqBBYqOgZxge5JsZDc7MtNTUvds2O3Zt2RTIysyeGpqaiVxt7Yr9889ficZkWfIFQgrMecyNJoaaYr1wLPCIl6MDlvfvAjBTwDDAdul3aMh6gisEZou8fg9+J2XeDQk4cjcMb0WBi7RRUVQutdwWXz9wLPzE/TvVxtrKJKg/R3OiPwTMguat56Uys3Pz8tFzl0I/evVd8Ykd6/mM5CQ7xKJYRWpKRqoLTK1dfdTrB/2kghyXzl67HVoBa0R9dbnBxAmWs9duqv6YgXPYHeHBkREu2eGM9A4O2cxmQRoeHeNWL6sPdvT08W8fPs3BispuXt3AETkGAGuP0tzWKf35934qzvr8yrf/8HfCaxrq00G+coOjE8GZObeUk5VulWTJffVWm3PFkmrGZrXEZmbnVSif53kTVBX6GzPT6onAAj+ZrHaC03sFjWTsf13m4Bb3FoeTjFW8jcBKhDohL5IHOLos+xQ+Dr9x74zpgHyAs0MLxRmDMBV6F4VR6dTwGq1OR64E0AiM0k66MKCL/SIABLAqYVZdbuARV0S1gzx2AAfOVYyj8bof00AYskOjjOSJkdSrHVqY4HU/ceKQGL4rioDeLoxLbBW6ev7o0LB2wjAc0CuISYC7wxTurhMWuYCjbaZeWiKtBxaAPjoGiCd0GrH++KQOtBlwAg/2BwkiAf6RVguSMPxI/yItUCIaQXcJgGWDihm+ZG2BRQ0XQMyU0GDmWt0wTL0JfEAQFHARQTp6IOB7Y8BTECYLF+EtNMRAyBEFDJNrfEf8dHEjCA10L/Y/odcPQqfHYFjHUxwtFVwoh64alA4hnlQDzEtfWNGQsvIseTwR7/YRWqg3aTv+sP7YPSQC20FdzA/zwPmj8zOSkDjioWnIHKVB4mJKzNsUmWdik53qP/7wRzEwUHwb1qxKvtXZY3jrg4/8m9at8axbuSIZlMckWYwZ/HP0jhgkVK+1dUjDU/Nut8dns5jN1vKivOjEzIzacruLrassMeVlpcfeOnwynJ2WZtmzcVX0wOmLIqzRZmzuxsal0f7hUby6ya6qrwre6ui22C3m2L5t67mugWF5anrWDMYFbr6pwCLHdfYOmjavbIgNjU8xYFhZUpyOmC8YMsREyTQ9N8dsWb1CeuvQScFqFZRgOMzcAXqIl3v6h9j/8rUvsjMerzQwPMKX5edEfWGR37tjq3zuylV8PNlgs9gMpYW5XJrLLo9MzalSTIqAImj1BQKmx/ds8/cODfM37nTi98ykVUtqIk/cv50rLylINfMmC17xJWOjdyp0DIbAUASLwMCMgxJ17uoNcXJu1msWzNLIxBRfUVLorC0riV5saWM7+wbZDSuWih19g8YL127ym1Y3ihPTs0aPzy+AompMT00xfv7px8IfHjmBxqlpXeMy3+3uPqvNLBhL87L8LR09zuqi3NDErIfLTEsxPrl7i2FlXaXqtAvRG+3dfDgUYarLS9JR1ulDnwhU5uJjw/FZ9X8EqCgoksj4JvsZMehlXFkljEkVGc7dD8bYOMwMjTcJMWFCehDAuiBaq8uiOORrjAOlhMdNUFi1pbVdfu/gseCKZfWxPds2OUB5sWE7E4HOFeIjaYlL5iWMjjbvyNwg84cqXItzoHIEr4YjHblLoFcEQE9P/CRMvHFYiFkApMfH0Bx2mx3mJPBAf+DV9w6xuzetDSyrqeDByHAuqSwN4SO/+K7Z2NQ07uSmXrp523T/lnX+5x7bZ8vOzGDxMcCfv/kezI9x496tG/zrVyxzgvzkhyempHcOnTDc6urldqxdFdjc1GiBtpGt52Gc1fPXbsYOnblohHnFLqkq9z95/w6j1QKTAACMGfnkxWbl/WNnOLAVxGf37RbLCvPx/TJ8VEuFsqR3j5003OroNdZWFIeevn+3muS026E9ht7BETCOThuaWzuYbWsa/Q9s2yiIMVHYf+yMeuZqC+v1BwzrG5d5H9q22WQ1C7axqSkZ6qEev3iFK8zNjj60fZO4pKLMGYlG2Us3WvERRwMYalxmakr48T3bxZVLa63hcFS4dqtd+fDUeQPUxbC8qiLwzAO71NSUZNutji7DAUhz9dZttbyoIPD0AzvlsoJ8x+TsnOG9Y6f4M1dvuOY8XnZFbZX3oR2bmOLcLEMgHIm+tv9DZf/hk7zP7/dPTE2HBofHjYNjYwxo4CrwmcHMG3H/GW1nWzqauJGStlQRuYr8YcLvBoLRhpuKkPevkJ8gDn+UZ3DwcRQWALqU8JQkK0ZJlq12mzUZ+tu2rKbSsHndaq4gJwcfaxQ7BwZx99Tgnb6BUGffkAJyBGUEeewS60jWNLI+3KOQewDyIBqV5B0xqCvu2IdhzAMqBPVCPteI7wE6z8dBm3eYDh9PxMRAow6NTsmHz1wKg8Er/fYzj+Dug/fYKRHzo32FAexPvCDQ0nYndvjU+bDJqKi7166w8DxnxjrRohOywKK1uuJ6if2OWl/34ESsa3jcB8a7+uT9O60fnDynbli5nP/g5KWY3ZXMTs/OwtqUbm3r7JQqyopNHo83VlVSaBgeH1cjkQhTUZivFOXnBMsKCkDc8jj4eDfY+4ff/l/c2PRc+O//4Ct8UV6OXSKPHjLSyUvXYstrKvFFb2NmSqrv2z9/zbFn0xqDw2rleoZHPanJLkdKUhI0FQxfra16fWEQyHfdCB7HEQ7kDexXlFO8xQKGmIu8O0b6Hg6Mx7RExyDjj1XUXMKrtIxP4ePwm7mBBxlwHYAB4KzNCwKUIWhM3A/OYj8c5LlrRGiOFq8DmW9wQjzhUYqmd7W0gI5HN254gYcoqARPDYtEfxyheYmhRgIaYrGXgO6lSRMiPgGQQm8Npaahu1PSsEZNHOou7om74B6RZBITlzg0L80fJ4cwRWkYWpRGi62iSmUctPQLeWrKHYSRjuI1evBjer3fdQWJngHQAEMH2odNRMGDuyDS3ROpgYAEaMQhHYZRViOS+DGRRodZ0zgEpCZRVEDREF2gEKcLPi1uoXw40YxJGCHuUodG40+PACBectL6CvykXOqFg2AJ6C4C8eMJaTSvDHng8982M884bPiyLuCxvkiDgpb4IT9wSd4kD3Im5eBVMPwmG/YHjj+JQnpCTOtB2kmTaPEsw8V8jHG2U/3Tv/grqaG+emrfrh1poFSZ/vhvvh14cNeO2e2bNqTa7dZkRZaN/tkJYohhH4Jio/x8/6HI03t3CXm5WcrrHx1Sc7OyLBXFBX5QwJSrre3C6uX1ltzMtODhs+eUJRUVjnXL60JvHDqhprocilUQuNqygsjxSy32gsxUfN5VOnzhqmQ2sdG8zDQpPycjAsqQbLWYDUsqSvz1VcVB3mSSq0sK5ab66sjy2kpxWXWFmJOWqhbm5TBgLaq52VnB3MwMuaqkJFxekh/Ly8lkOvqHpA+On1XqKsqiR85eNl24fsuRkZEugw5m3bdzq3L6QrPB4bAr19o7TMsqy1ncsLCjf1jAbz95fAFjZ/+QBRSD0GO7t/i3NK2wlxbkgg5ttTjsVvx6LB0/rU+Rj/Fj4pC3+u2fvSr3DY+q11s75resXRlcs3xJ8vLqClPL7U7ljQPHhSfv3x4bHJswyLI82zs06qwuLYr0D48Jc/NuY0lBTmRobBK/gWa4091rePz+XUxuRmr46LmL1qaltbLTYo6cb2lzbFheF+NMxmhUjFnWLa3xXbnd6SzOy2KLsjOsxXk5AvSTVFmUy1lM+DFnysOEP7CycEIecwgc47JZyNV93NUR5ixpDfINPm5Gdx8jKf5dgO+dsLyFiYX9TMQzyaQmJzPW0ChjCHtIPFFE4MDHvlhQXMnjYaAE8jyVAWR+QhXuNqoQyN0wK8+Eo1H1H/75J5IsxTxPPnQ/W5CX44I0eBkZqLTBAKBzVQuDn8xHcmgyAKLQ/zEFFuNIXmR1idORzVegfvS9WYjHiETQwovK/TcAaA0FudnKxlWN3jWNy5Jfe/8Q13K7Q/rys48rFrDeB0bHYi+++yE7PD7Frl1W5969aZ0Vd/WTFVX6q+/9WG3t6mU+8+Ae9+qlS1LAAAC6idiPXnuXnZiZZfduWTu3c/0afB8L74jh+2HqiYtXpMNnLprcXr+xvqIUDJbdnN1qsUG/G7x+Pz4mqV5tvWMSJSn6e597MlRWkAd9i0+UqgoaSG8fPsmOTc4Y6ivLAs/s222yW61WnDMXrt+U3jp8gsNH0Z7Zt8u7sanRAQaD4RfvfmTs6hvkVFWWH9u1ZX7H+iYXflz8ys3b8isfHGaHxifRqPN/9uEHYnlZGU68A/TagaPq5RtteNfaWJKX5f/8o/uUksJcx9TcnPr24RPMhZZbXCgckR/esdm3B/ojEArzbx0+DjKphYN2Mbs3rsYNQcCWFMz4rbN3jpxke4ZG8a6e+PDOzR68e5jkcAjj0EdvfXREGBqbMK6sq5prqKm052Smm7Iy0mYPnjoX+Icf/tT1xvsHDEfPXJgBWcTLsgJ5qKrDZlHNPH5lAnt1MZ8S5Rj4FOUA8jVuDghGBDHS8HMqRJYT7oJfgpzGNVHnGcDj96hMCGBImLPS08z15cWWguxM8phjaX6unGR3TM/MuSP9I2ORVz86Fr7W1qVA2cgXeBdPxR0AKV9TVk0E5GWyRTr5qDNPHinGO2Tkzi95zwsSLEpzVwYaaB0QLwDTUUMM7yApyulL18FAaQ7u274RjXC7iQPhoDcSAX13zRXME4wi5SevvRPr6Or1r6qtFLLSUvBCAaxuSKBTL6TRAddGlMliTJHfP3lBDMeY4NZ1K03+YJDPzkwzjI7PMGarWT5x+Sabm50TaWlrs1WXl0Wu3Wq1LK2tigyPjvEOpz10+06PY2RySn72wV2mFJeTMYNwTE524MCq815/6ODpSzw0Vfn8I/crsGYDR0ixnsHRoNvj45fWVfEdPQP+5BSH6wcvvTO+a0NTUmpykjESjk7Oe3ypRfl5oNdQPQfbgD9Sd+hCHAfCCnjCvsQ7iygroV02J8hRu0uTjyQFGRZihOOBMu3uPoE8KP5TuBtg0DSu/Q0CvUFkImoBYtCAH4MUTyMWcCS4CB9PAyeixBOXpkU8Nao0P5x0I0v3Ix4FkU5H/fhGi5a/hl+cD8ThCWABBy6pFPUnxtG6UD/FIxkN6Dj0oFcPIiTGacWBl+ZD7zyBB/946ATgkpxAHyBTDOmIg2c6WeOg+ckZTol1JGHMgORH89LbkwjYLyQS6bVIsmggrVYnkgPx0vR6HujSPCmC9j24CXjMgh6YC/4wIV2UUMnCD2bi9upEGmmLCAKhgyDqiKQuWhgB81PRsNOR+NficCHCK44YhyhiiLHQIiAgJBDGn14UEYCaEKR+ikdRRrIHiKcl0RoB0mt5UdBcKBiVc0pJKwGkAIAnZwp4ARL7BOPNsGAn2XmynT3KXFIPgHi5eEY8+NBQ1euuKwCYBscRNzIhbQEgaTU/yRNT0z/DSkGGnW5nDh4+KPUNDE5/63e+nNTRP2j+u+/9KPjl5z8zk52ZYc/MSEuDfjcG56eZWMCNOeK3wdTb3YNTVquF9fiDzlVL60yzoDkdOHWO271prSLwpvDpy9ct+HHlzz2yh33z4MnZ8y03bF//3BOgaHa7Pzh5IRkWx1BORgoob6HQA5uaIo31VTy0yGUSeAMs2gYTvmjPqCwcBllSOWg3VhkUDlaGNqjQXoU8LsSbyUvNyENAG6NtNRoURQLb08iIoGDgNuGgh0K0GuV5NjA37zNca20zzLt9yp2+fmFietYKY4RExpgkKzOz81wgEjFnJCfJe7eum96+ptHFGQ1O6FoWlSuHzcqYYNFHQL7EIvGbUMPj0wookXJaSjLz4nuHDP0j46Yf/sW3vNA2B378OT0lCXdlDH/jr79r3bF+lWgReNloAnPY62dHxifkjv4RB/BpuLq8JNYzMGwLhsL44pW6rnFZ7Hc+96T03Z+9LF+91W7/nSf2eg5fum72B4LCw1s3eA5dvGp7cOva0EdnrkpbVy1n1i+vToUh09mD8gwEFJhvOC9xNzdE4EdysR9jChPzASQ7cGMyLmnGG8Jv7AQ6e/tnvYFgblZ6ujEzNcUIhjH2M8mW8hVUTmdkDdAQK1r7CBPzzzDhmQEmu7AcFIlUojDgh95YGYx5RQLtPsYYUHHDd0vABaOUvDuJ/Iu/RMACcVMfVGpn5z3Kd3/8K7G+psL39EP77EBrJfMH6WjNiJ+Cxvv4Jy5VgiiPALfRSUZJNYjLA6wD0tIgInCwSd1i0SgjgQGCOyxSmQSR0KdEziINqQ716DIRIe7X3IU4KnOmZuaj3/rb70i7N66JpCUnJV9vuyO/ceg4iztngpEd+u2nHlMFM2+bnpsnm2bcvNNt3LFulX/XxrV2MIiMtzp7pNc/OspCfxga6yrxjpeJNXL4Xo4aiYrqoTPn5Us32jgxJhnyszLCzz64W8rOyLDjxhUDY2Py2weOGSZm51ng78gLj+8LlhUWpMjQRn8gpOKOiGDY4OOCak1pceAzD9/HWcxmCz5KeOTMBeV6exeEheieTWtDK+trHc23bqtHz18xefwBA+AlMMICW5pWWmfn3eypS1eV5tudHN49XlZbGXhs13YQoaqt5U63DDIEH8lleROnwDzy/f7zz3LRmGhtudMZO3b2MhcIR4xJTrv0xJ7t7uzMdFdbZ4/xxIUrrDsQNDoddvGxHVs81RUljsGxKfb81WvGm529OFHVrPQU8cGtG0I15WXOUDhshPrKp69cM1gEIfbU3p2hvOzspJgUM06BMXj5ZpvaOTBslCRZ3LNxje+ph/dZjBznfeuDQ/KVG7fyGurrFJijUl1lBSsIPGu323CDFYYH2YXKMTIL5TEcX7puAYPAQWKAVfDOE/18iSThR6AhDgcJcPgjgGlIOuANmCMszJdEwPzByMYnByLBUEQRxVh4YnI2+L1fvWlMB0FTmJtlKsrNMuRlpeOX25kkp4N8DgAvKJjMZoa3WCE9fT8J64OPn9O7WgnlL4K7w0iSgMO64zxWZHV21q0cO381arEIoX3bNthMvMmyiJZAfGbFAfpCbe/okV47cCxSX14oVhfm4aOvJj0l6dIESAzi3T2EqTmv+MbRc7Hfeux+nzcQsh6/eE396tMP2/rHJqORmMTNeoLSgTMXuPq6OvHMhYvcnq1b1I6uO9yKJbWBc5euWndvbIr+w89ec8B4in/+n16Ife/Ft2Lf/OKzjk0rl6MBpoJRH/iDv/2eAPNJ/tFf/WEgMyVJGJueFe9095vKCvKF8pJ8w4FTF8Do32J/69CxPt5kKnlo5xYj9G3/24dOFT6+dydr4HjKH3cZSiYrrGMgP1EuyWKEGGeC3QHjZWPsyWm4+JB0Et6Jg7TYp/j4bOJji4sBe07nxU8hEX4jjTEdsGGJzaOLqobX/ATAgyEkJYeOhgCGcWGNp8Uw+PH7NQt+SodXrvWdjygelX/0Ax53RyL0aIwhLiFfxKMfXFJfLazjwSE4Uh+9DiSexCS4FE/8WpgCzUsP6vjEdIvyImE9Av5aHTEOpxBxiaymYQRCT4hJkNBQDz2QNo7SPIlh3Y+A3rgA1gAnL60H7ffEBGg8YCqCgVM8P+LX+5b2Od7twazj/Y7piEsPbA8q0bzJSA0xEEJEodEB/EBO8yYOnmHxQByCFk+TwJlaZcSPShWRd4AifjiRO0s0msahV8cB4BUroozBsVhMasTUR9PEwwvCDtuJii62nwdDAd8DozFwxobH0+j1xg9TY68wjMCxjNPGMxZ8cRwI8CAGF9KBS8ogeC1P4kflErsNcAkVp7uCYXlaOhpDaGk+BsYU8zEWb696+sxJuadvyP38M4/ZRsYmLS+/+75/9coVM7UVFY7szMwU/PBl2DPLiL458oJ7c2uHfOTc1VBxQV6guCCfb+vqMUXCUWHb+ib2Tt9A5PKN28Zta1ZEwWiSQGEUqkvzrfdvaIq+f/ys79LNDldGWio/6573/vgvfl/FC7+w8Jih30xk3sLAkruhyD/AaCJYlaCUkZ2s8A6NSaBXcnnclRD89LEarX1au0iIuBgmURRod8SB9BfgIG8ZeA83xFA7OjuZQyfPy6D8ecHwMOMmH1azkBoJh0his8AzdquFXH2l2RvILn5dAyOKPxCQXv7gmLGlvctUXVoUuG9jk/RPL73tXF5TofzRVz7PHDh2LjQyPW3+xgvPyN/9xavSxRvtdlC6PWeuXrd/6elHfS+/d5AfHp0w49bj0Bbc/jrq8QXwroQEdTR/6dH7xNyM5Mjf/fwtc1FOpmFL45Lgzz847lpRXepfu7Q6Csq7KTcz1Qa6ECjMeu0AFjMyAbwDG4UFfWRiOgwKXdDusKq56anWqChZx6ZnQDGfdlssFtXlcCqnLzWz19s7rQ67jS/MzQ6CgW3OychgoTzVYTUbbDabAXidzDw0qFKzspm1+z7HhBQzg989U8QQw8X8cIDhL4fxA1owUaghA0YymTPETib8SuuHgHMd7W8TbqpA7tBR4+lG2x3cKjy2fcNaoqghLY49lq/7dSBXhZEXtAMLoCgyqzCKuFga9hY1wDAnPU4DLYAU6McQWVugvboyjWFdmcWpTmUV4S88kUP3kxjNJTgtHI5GxfbOXl9udqb5v337+xaPzx/G7bZBMeQ++9D9kfLiQvvNO53S+8fPGPFxu62rV/jv27KegzHnT11uVs8238D3DA25mWmBLz31qMEFg4aNGh6flA+ePs8MjI7hp5DMqUlO8QtP7JNyMzOdUkxSr96+I+OHpfFumd1qjT6zb1e0pqwUP1TOdPUPyGBU4YUF1HblhtpK/9N7d/MwFObbXX3y0YtXjWOT02x+dkbwoe2bJZ7nLWAcgRHUg61izSYT5hcpKy6w3LrTw4FRp864Pbg7qLxtzUrf9rWrBDAueSyje2AwIikqB3Oe27l+dWD9yuWmwdFxAerG4KOY2PdLq0oDuzesjc16fEmHz15U8XE95I3K4oLg3q0bJFB+raeuXGOvt3UZoqJohLkt1VeWh8B4g4w5+52efuXctRuG6Tm3sqFxWXjjygYwqAQbfhLh2Pkralf/kBENzJV11cEd61cbsjJSbTPzbgUfI24Fw87t9QX3bFonrWtqkEDGKr98c7913u21lBYVyisb6oNZ6em2wrwcNsnlZFxOBxiiZmAXXA8pf2hssQgoL1EeQgLkCUIPvETvwioMR5QAbRMZnWcSmJTwOLjQGciBwXm3LzoxO8dMTM8yg8MThrKSQkMIFuTx3l7zmq2brVnpaYYkm1W1WwWSCbkrhvyLfEkZE9EJsDgc51sE9EPaUDiiHD9/ORaOiqHqkkK2vrrcDusbuSj2yYDFq8zY2KT84fHTUbfXLTbWVJhSkpxWQN81ESnEMeDBC554Bz8mS8rpKzeieXn54obG5XLv8AjX0TeiXL/dIXz9+We4/cfPBpfWVNqOX77hg7G3ybIUKcgvEKLhkJzutKqRmKh4PB4TZzDKx6+0OLavXh5OdbnkLWsbPP5gJANkNXm6oG9ozPvGweO4/b34rS89x1aVFrHNt9plnz9o3rZ+lbmlrTOQnpZsW1Vfy/f0D43/fP+h9L/4vS/iMyuRv/uXlyJ/8KXnkvHDzmA9giyicgj7D/se8+fwY89amAM6R1oWY0lKIx/YJztdQho0xqg2qJL1EOWiLvf07tLH51/v+/+48Bv7zhgC4YFFE0djDu2cyCxUcNB5RrBwQt6hYYKhkODVgcx7PEiA+nEdJwIswcVIGr770IQNJSH56OEEdByAmlRDxxH/XfT3gntUXQOaSp8sxIEjsU4I2Bc6KhEW5XuPQrC+BBIrqsHCBCUOwEIh6BC0diKG5uLk8ex0tF5WPDsdo50IvZ5Iy1c3tshYw4HvRgnEEIM4YlBoAF49L/rOGQX0k7y0eJICcPQ9Ey2CouJGGDnwBzSEDzFOI0JqmjcqexiiaamPAqWieD0NpdHx1KjSt9bHMN7dwl0gkYRkSxJgHfCgeDxwTNAQtVt4cneQ1I9WjpJg3UlSDCFCKxVdiCOGGAkiHX2PDI1OyrUaHfXF03FyhLH4+plLF88yb7z3oeePv/41DnQM++//+d9Ennhw3/SyulprakpyBm4LHvHNM1HvDMm3o3dI+c7P33BvXtMoHb143WERTOEllWXMwMi4PDY1xa+oqeHAiIm+eeC4dVlVuVhXWcJ8cOKc6AuGLBtX1HP7T543jE3Pxn732UcipYV5GaCIC3Cw2AfYbybBzDhcSaiIqDfbO+bEaHQsIz0t1ZGUzDiSUhib3YE7oYExpi1A2Bxw0Y/Gmv64ht7exUBHGdkRy0PlBxVpAGMwGOLe+vAI+8r+A9H6ylLv5qYVaTVlxXYwuqzRaATXRjDCrIwDDTFY+KELyeMh8z5fDBQQ6ff/5vtya1efce/mtVNXWu84Ic60a+MaORqNMpdvteMlTPn5x/cqHxw9axAlmf3MY/eFf/bGB+Y5t9uUkZI8B32S9NjubZHz12/ZBLOZ3by2yX+7qycJZ0tWiisYiojmqbl548YVS4wFmenBY1dugkGWxe1Z2zCxur5GyM/JcEHd8F0MTo1PEO2MzcYDAthP6OkbHVcOnr083VBdEcpKT0522R2O2z397I/f+DDmtNkn1jbUOVJddvE8KBz5udmO5dXl8zPzHk9P36Ctc2BY7ejpN7W0d+Aue8zw2Lg67/HhN91UgWMN5UuWMw0rVxhshgCjzo8wTHCGGGP4TTFGjoJxFsEPUzNSDK+iU+WPAK2yBjgn0PjFjRJofyMBUmamp5lKCvPxq6io0BOgLaYZLJonyAtamMwPbD9RTjQaAHz3h4ZAGSIuSXq3J54PJaJzDDc+QGUIP1mAO5zR924WdqWjShJ9d4j40QVDnsSjH+JovWj+Js5kzMlKB/1dCMO8nqwuK2EuXb/lXLeizte0rN5x5Wab9OahE/jYlbGiMNf357//NTYYCvE/fu0dQ/PtThaMD6xd8Hc/+4ScmpRkx7uYPX1D0tuHjrPZ6ekem9miTM+7WYgX0RALRiLqwZNn1WMXruK3ybBjpC8++WCwqqTYAWmNp69cE985coqd9/rdME78itoqfKzRohpU/oPjp5Uj569wYJwYywvzg5996AFpYnbW/NqHR0yBYMArS7IIRrb65WcejeRkZtjeOnicPXftptEfCqFRpzy1d+f8hpUNTjT23z9xlnM67D671RIFA9Ty7IO7vUurKiznmlu4946dYcEYMsLYGzatXD69uWklGJ5XbWC8scB32F5DcW7W/GcfeYC73d2H5eO7dJ4YzDO8w/7ILnyUca0V5h0P/cCcuHSN8/oD0vOP7fOtqKtxsiwrnL92I/bWoePG7oFhFmSe9PT9uzxgiMGUEoSWtjvyr/Yf5Nq6+wwl+blzn334frYgJ8vWcvsO9+NX37ENjU+aQICFtq9f5ctMSzH99NW3mZfefp8/ce6S1DswIDe3tquckVXxcWubFXdip7Ijzk8AhFdgDcBHG/XHG+kjjrgxiOaC3ONMFnp3BHgMUlCJhsaZlhWGYd3Gi/6CReCtaclJlpL8HPPKlQ3mxg3buaXrNhuraqqjnCJOfnj42PzR0xeka7dazVPTcwrQM3hhhUO+BFmK/E3y1aZnvJB7ALZnbt4tf/9Xb4ZxV87t61a6wNjDT3zQ1SmhrYlAeB8K6Ojqi73+4eFwQWZKbFl1uRN30sDoT0ynnfCikgD1Dkaj0o/f+kh8ZM/O4NY1Kx3j07PBf3nlba60MB+WYI5NS03BR1sNFSUl3CvvfRSrqaw0dPX2cisbGrjbHZ1SbWWx+s6h4/zqpTWxW939QiQSZVfUlIcEEGrrVy5T8dMjdRWl0C34KG9AfPPgscjk7Dz7wNZ1fHf/ULQoL8926Wabsam+Rv0v3/6h+vwj9xumZt2KYObVU1euK5ubGgSQD+zM3LwPeNWOY0pbBmMnwxqkSKQf4jtaYv8DDXnkGx8hBflCwyAv4Id6Le0akEHAN6Qftb5Ch4pUxBFF4lO4B/xGG2N3g84scb8WTmQcPaz56FVxEsI04NMFAWjw6CULt67Ng/eTjS1QtsgFJGoQoIlA0tJkC3khIA062qFFLvixXjotAJaJkJjfvwZ6exYgAaPnRZ2EMjUAPwbvziPefYm0ABhcnDyxrMQYxGtxiI+PAZ5oe4kxhkFwMB88aLyWDzr3ODAZerXciZ+A5sHkGIdiAl+IJu+JgSvDgTGkKnpiAKJbUl+CfyHfBV4CQN7AP1GwUGECHMTr4bhhgz+SjJzImSpuNF9KQyExf/TrQbJYASA9KpWSxhiYN7nbB4sqlp+QXCtH80FHoQGCqQR8nwCIUQFdMAgX6ogu5kv+iEcPdCAKYiJuMUiUO+wCpIeFnQh1pMe6YjytF6eKjM3bxVy8cFp58/2Dnu//9Z+poxNTKX/8t9+JPP/ME2PlJcUWWLwyVTDExFCQCbsnSfqO3kHx73/6mvwnX3sh6PYFzPi+1v6jpx2qokY2rWlkL7e0SaFIhF1aU2nKSEsOgNJjdTkdoWfv38pfvnFbGp6YDGUku9xfeWovs27FklTgMbIzGyqy+O4aXi20OVxkwQGFVrVa7d7a2upcfNGaByONKrO0bUSRxQULFyI0wvSGfiLQsSFnvPpLHIU8fnWh+Yby/V+8EqguLfE//cB2BRStTCiLB3vQGIuJqNgwTruNsVnNjInlcP6rqOQdPX/V/4U//h9Cc1un+uWnHvQcv9BsLy/Is9VXl3rONt+ywoJu2Lttve/SjTZmfHJaKc7P5TLSU2LvHjnJb2ps4JOTnIEL11utbr8f3ycwgvGmBnx+8U7foDU/M12tKcqN3ukfsSQ77MzyimL/rd5BsH05ec+Glab0FJdnaUVprDAnM8vM8xZoOjIv7QBdPgIgBoNg9kT8/nAIlBRDa3d/AHjDvWdjk1OUpJS2ngHDX/3wRbW9Z9B938bV05lpyXYYO2ZqzuMC5dj4y3c/NEiSpG5f15S0bV2TFxRSZd7nj8ZiEr7TI83Ou93T857IsfOXo8cuNMvRSNjgmZtjpnvvqHLIw7BKhDySyDKyAdIwIhyJ8hQhMYR1NvMcGGL0RXXSGv2EYdpODCCSgN50BD0aeYW4xEF+ITNlEcQNMTgRl3pJfeJ5JhRHaqOjiZ/UhxzIj3inlhpnPCNYrIS30Y84Dl1QqokBB0oXKl7kvR0TbvqA7+1AOkEwAJ2BNwnmJbXVyTAXpXWNy+cf2bvLcej0xdClm+2sJEsK6KqxH/7lH8WC4ZD1H3/yMjM5O6eYBTZgZk2GP/ric9GczHQXfoQd5mTslQ8PGdatWOrLzkg3gMLo+uzDe8IVxYXOybk59ZX3D+G3l2S7xewBec9+8YmH/dVlxY4Zt9vwwfGz0q2OHnVpZakb+MZRVVwYfebBPaZZj9v05oFj6vXbXSZJlg2lBbnhvVvXRy/fbLMcPHOBXVZV7k1yOdWwKNqe27c7GghHHD94+S0YU1MoGotGzCbB9NT9232pKcmO/UdOGsDIUbatXeUGY8DYPTjs+Nwj9wecDofj9Y+OGJvbOowxSTLi5yse3LbJnZ6aZH/v6ClhdGo2qkhyAIwU056Naz3rVywX3jt22nKnd0Bat7zeDfIJ77gbn39kb6C6rNR2q6Pb+N1fvmZEo255TWXwC088FM5OT03tHhhk3jp8XD7XfJMPRaJMYW5W6MtPPxLGbfhHxscNbx06wZy4fI1z2GziY7u2+reubrTNebxmSKPg+6cgT6UNDfX+h3dvZSamZlJ//vp+jtwlzEoJ7tu2OdQIZQX9Qc/3fvJL9R9//Cvzr97YHx0dnxBjMPECgZCRPEUBBwfyBA0LagBRBtP5SjfcEU/kHu7mCAo6BzKR48FAM1vAOKObcOhrGPI7GCF4R8WQXlpnzKtdZXRl5nJ2h4O3m3mLwCrJTfW1KdvWNxnqKkunYrFYZGBkVAQDJtje1QfLmaIOjI4pOF9h3YAigbfJfFoMWD8xFlOab94WX3rvQOj5x+7HD96nAJ5YDfDXCal7F+C3446cORf5l9feizywsZGFMXEC5cJE/YR0WBW8IGcxm5WB8ZnoG0fOBO/bvD66dkW9A+/OtXcPeK/c7kkRpVgU1jKzwJv8nX3DVovN6b7Vfic1Oysz6rDbTFaLNRIOeoSctNRgZ/+Qc83S2uipKzfwFTFDfnaGWF5UwPQMjBhudvaatqxpgG5gDVZBiI5PzRm3r22MAc9KvmDYxnLGMPSPwxsIRnIy0iwmE4s7epggD3lgeNxQWpgn4E1qrz8YdtjtFhsY5rgOMbIcHy/cSIUY2mS8tYs0eCEHZQVZE8Egwy3xAU/lJe2bu42xRLgX7lOggAv74lXoNxD0BiY2NbHVOh7P6NfjqGFFlVOQBQSPBgH6MQ5d/UoqPs6EQgyVWfxgI7rkIH4UcODqabU4PT/dxYIwL4haqAu6iCDhBRw+MrWAg4OEAPQ0xLsQQak1QLROp/kJWscTV0OgA+XjFNLroeeJ8UhPppdGvxClpdXwul/HU3rqIOjtR4jTQMa6l/Y5LYveMqd4Ui8S1tJreJI34iEdiUI/oLEJeGAYVWAVNEPsG4xDQUGMDzDGcMt7haw3RIJr2epChwL1L5y1XiJhApgWscSlAHIK/DRE7iCBl7hxrJYeFy8tLQlqGRAs+In9ifmin5wgTCpB+Yz0BwFoE7QF7/aBpQHZQnqMo39appYPpo3GFDCQDET5xPd3QKEiYSTU26H3CXXpQRZtvT2USGsXpcMw+umJAnqNcoQRvH3q9SvnlYMnzvi+8rlnVVDukv/5ly+HGurr5+prq7m8nOw0yIvH92JCs2OMKuG2xG1K5+BoMMlhj93qHrCvrK9VQOkQC3NzjB+ePKPmZGaIoBTZzjW3SGCAWVbU1TBXbrZFugcGuId3rHc7bVYGX6DPTk0xrF5emwxNN6FyLKlGZWJ2XhmZmpvasqYx1WqzmWkbCTPgrQraPL0h4OBjKdiXgUAwDIp9LD01xUke6aEUFOLjgUB5Ehc/5GnsO6/frx46fUGenZ0P4Vb7G1c38hlpaZZQ0M/7vF6gB9ki0cd27DYLg1eN0bgNR6Oxtw6eNPK8SZmcmfOcu37bATjTn/+nF0JtXX3qe8fPWb/+/FOBVz48Zr7T0y9sXNUQjEQjsbQkl9Le22///CN7QTk+AroXa/zGC89E/se/vCR0Dgzz2LqHdm6OPb13W/gbf/VdUzgqml94aKfn/dOXzd1DY9aHNzfNzHj9Kr6nBhpBcpLdFtzUuJTHu2HYJzjk5ATtxLZiH8IcVkHni4TC4VDXwLAESjGTlZ7K4sYeHr/ffOlmB9c9OKJGRTFWXpzv37pqhTI6PZ3UMzjGzM7PRTPS0qN5WRm4dbri8wXljoEhQ3pKclJjbbVaU14si5IcaevqYSZm52Izs3MGkL1C7/AYKmd4x8oCaZnszAwGjE41IyVZrSwpNNRXV6lpaWmgW4ARAm3BWuMJK451RoUP74TFr8rDSXM00Dy0wdQPoPM89Wu6HIQpL2m0GjkyFJnrGCB+LUKHeD4aXncpMaUnKD1v8N0zDcSjYoWyBcN6nJaOyGAAlA+YpyiGmZDfC/VjGcFqY/ACBALkoSJ/hyPRqEGWQi0t1w1g8LKlednch0eOBlraOrn6iuLAsYvXHCvrqowbV9bbg6GweqW1M3ap7Y5hVW1VOCMt1Xjo7BVzcX52dPfGNea+kYlwW2e3weMLKrUVpcHrtzssVWWlLBhttvGp6fCVW+3sjNsTW7WkKnr5RrvVarUo921ZZ2zr6LFcvnlbnpqbx10azEV52cGGmkrpVmePzWzioktrq8XJ6Vm+q2/AWFddHp2cmrXB/JBLCvKC8x6vgN8D3LGuMRwDexIMQ640Py/YUFvFdA0Nmzt6B5iVS2sDwUDYPjIxbgSbM0AeJ4NFo7K4IAAyyT49O8fUVpUH/L4gPgYprFm+JBqTZPPI2IShuqwo7HDYcSdFMyjp8gNbNkhg9ZhPX20x9gyOsGhh7FzXFFjXuIwHndh08uJV5nZPHwvKOz7OKa6orQ7v3ryWnYD6X7x+09gzMGwMRiJKfWVZcNfGNQw+hnbl1m2uf2TMAKJHqS4rCa1vXCLPun3CjfZOAT/pUZidGVqzrD62clktHxVjQnPbHaZ3cMQwMz8v5WZmRDY1rWBSkhxKZ29/7FTzLUdmajJfmp/rLysuRC2cqywr4YqLClSX3QY2O6fSu/C4ZQhdY3QOQh76OODkR36iKywLBpo1JYOxJqWSLdHJY26gzEf8bsY93MtEAz6QcSJZs3H5hRxj9GshijTn9oiXWm4yTrtDCUUiIAoViyLL5r3bNprAMCYTTIYJPzI+pVxuaQ1Zrby8YcVSs8NqFVD8YHx8LiAk+AnvQ1owwmMnz1+OOgRera8sEkCu492we4OWHs9oGNpgPYnEZOnCjTvRzLTUKIyTDH0vlRXkmmfcPsO/vPZuLCsz0wZjqWxY1WjqGxoOAL3dHwxFh8cnhSSnM5KaksLNeTyxnBQ7Pzo5peakp5pcdkfo5Q+PJC0pLRQdLkfo4R2bmX95/T3g2ZWhp/buSEtNchpg3vqf/cafsauX1oRgXVCBb9jvvviG8U+++nnhb370ovxnv/uC6fSlG5EHtq/H76iJP3jpLXHL2lWOmrJiw5FzV+ZzMtNcwFOcPu9RIKHhDIsKyEQTNBLkBQwIuthWweokY2i2O8kdMpQnaMSj+EAty4SfJtDkzN2waAw+hUXwH+zOGF10qH/hgDPFkROeaRgdwpx6gJypS5ct6lLBtOBSZT/xoIbEIjyUg3g9D93VjzgkBHR6BOpbXBfMmJAgGlxSV62RhEYjXJRPQh0S0AQwSErQ8PG+AAcnnQ6IjdMCJMbdDVgdLEdPQ46EOuhA8dSvxxAcHDiG8TzQgx2LGdOKaQAeiCNoHUdcxFMXDRsEFBl4kLtiYICoIEgkMEBIjlq++h1SmhWetT4Fl5AkxBJAJPxJGeiiox2IIA66BAcavoYhoAkxxFCeJUGSSqfS8dQFDxSNChLyGRWp9IcKO94RI0Yg0C0YSJgf1Avw5CoX4FGA4uOJSI9x5OPWECZlYBr8gSdueAEO60rypAQQRL9WToJLafGU0BdGlbH4Bpiu2y3qX//TD/1//J+/JjsczqR//F8/keprqicali8xFeTkZkE6E941CkyPkI0WvP6gCsZFwBMI85uaVtqgjYGLN1p5NMjwynLTsiXM0fOXhWSX3bCsttp47PyFGCg73H0bm9jRiUnvitoKeWxyxgaLEbOkoiQVuoxsQzY6NR975aPj6r+8+m7o0s3bc5WlxYaC3Fwry3HkJXg4SEtIe7SDYzkmGIqot9rvDMN6DgtbBr4TQ7XWewKVBapMLgVgUO3s61e/97OXw2mpye6nHtpjWFpTnWyzWvDuEitGRSYWiTB4sQcvQjgcVgaUDzKukI96605P7K//5WVTV99I5H/+ye8ZBROnnL12iz9z9abw3L6dsW4wZG7c6bKtX7HM19k/qICCZspKS0HFVXjyvm2eNw+dst+/aW3kwOmLuIU143Q4pG4wxiBrwwAoefUl+YaKwpxYc1s3FxFF0641DdFoVPSlJTtinJFN6hwaNSyvLPHiI59Ws2DHTiHDjIOMAA7yFaSRPF7/zJ3+QfFn+48Y1i+vUxpqynHHPMfxyy38qx+dZG/3Dhoaa6umNjc1RCAv1y/2H3JeunkntqKmwvPwzs3KplXLnblZ6bbsjCy+KD9XzUxPjYFCGz5x8Srb2tVrLczNEmrKSvAwL6ur4XdvWh/aumZlbElVudg/PKKMTc0IoNgb+oZGDK2dPUZQcJmDp84b3j14TPG63WpKSrKSkuTCisN4G8gFDJMJ+V9rSLxJcY9+Agdd6qdeOocR9LDOM1R6UDyafyQesMShgTiQsjSc1rMUiB/j8E9dgiYnGtDLowEoH8ZBz4/g8c4H3r3Aq94QR+6k4QE4vGvmd88zA+03GPfsFCPHJCa7qIzhBFC+cFIrkkGJhLiQd86SYrdaUh02YWpylEu1WYW6sgJzeorT0VRfLRflZFpBdQc9no3kZaaG1i2rkyuKchzpLntsU+MSX01JvsvCs1yGyyHVlhXyK+sq+IKsdOvymgowjLLNJtbAOe02pbasKNhYV21JcTrl7PTUyNoVy6xeny8UjYnB4sK8eXxUy2G1eIFvPR29/caqwtzIl5/cy8673dx7J8/jd9NioAjb8jNTAp97cLc6PDHjOH/9llCUnx283TPgnJiZUx7YusG/c8Nq4fKtdvPFa7e4mrIiDzRDSU12xeqrKnwDYxPGOY/PgXPD7fObwXAJPnbfztDY5LTjausdm83MR0anZq02qzn80I5NYZ7nrIfOXLJWFuWHtq1brVxva7d+ePqCaXxqFq+LRb/8zOO+2ooyxzUwUN/46Ag3MDqOd90MuNnQF598KFxfVWa51NLGvXXwGDc4NslKYG08/cBu36qltQKUZ9l/7DQ3BHiw/qTPPnSft7QwV3j5/cPWWx3d/OTsvLp742r3Qzu2GIvyc2xd/YPsO0dOMFdutrNguAY+/8jeyKbVKyww9vyF5hvCiUvXbLPzntjW1Y3eJZUVZjCI/G8eOCy/9dERy3uHjvuPnb3g8fn8bDgSYaWYouCnHPAxR5zbCGQdjoPGf/hDntN4DEEKBxngGSY4N8X4ZyaZwPwUgx/sl6MRYKkYZkTkIsg2g6KoHPCiycSxAvCAtbq8zFxakGcuK843VxQWMNkZqT4HPquNubNG+dL1W+J3f/Ga7/nHH+AaaivtvInjoVbaBEAq5H30xFFkHkRFUX738Ono5ebmUENVKV+Ul4l5mhao7gJMD/XEtPj0YnZWluoLi9LZ67cjO9evUsGwl85cvWGwWHglPTXVdPFmu3Srs9daXlwoTs/O83m5eTHgBT4nK0u63d3LrVu9OjI7N8cnJyfHWm7etMD4yldv3eH/82ceFZtb7xh7h8d43CnULPD4LqEMq5B1fePSmCDwQorLZeQ5Tn7v+Hk5HAnLdouFxbu2PQMjKctqKkRJkk2lhfnenoEhJxj90E8se/LS9bDTZhfKi/IMfcMjEZ4zcTmZ6Rx2DvnGG2+GA9YYWNtQRkDHkb7DO6AoL3iLjWziQR5/hjDtD/InQJ4QAfq47EmAe+E+BQr/Ie6M6ZDY0Hs1G1GIxxj0o9JEI6gfdX68Q4M0eGcLw/G7XtodsMQ7Ywt3yOitf/3uGfzjL4jDn5YHHuJq5ej1w7wRMKjXjdQHT1qYkGj0mkPzIh44wwQgafU49FMvyZ/SUVIMETpCjxMHAlodSEjzE0pNQdQxSEf9eh4kAH7dg/6FsE4TT0UdEtbjiAcKhq4kfuJgueAj0xpxlITS6/VDpBaHeCwTozCsjyuJwhNJjMIDHBAiEXwnBO+QEQQaYhoJAKmbRqtlA5G0HD1IMyJZkXQ0hGkoHd5HQWGFOHRxPaNqPqXT0+NZW+swteZSoI88ISmOLdaFXpnSAfGYDW40QJ65Bz+GdWGI5SI9ocMfGEYYEx9zCGHZAs8RA5WmpQepK6RHStBaqUtwaMBhWQv0cMZT3EEgVYfCBd8Q09lyRvnb7/8o/Nf/9Q/8dqst88U3342lpiaPNjU08AW5OVmQP4cvcgdh0Y4FvCq+pHzmaov0yM6tvrPX2+wwltyW1Y386SvXg8FQ2FRbURIKRqIWs4mLvP7RMceD2zcxpQX50Z+//R7zxM4NJjDE1ObbXdGM1OTY0qqyFKgINMfIhKJybN9X/hDvmkS/9PSjU4/s2en4y+/+s//Jh+5LrS4rSQIFSmzv6p3btWldGmgHJuw7CTTUkfHJsC8Qmq0DpYrn+WR8lFIfh4ThgIB25RB36iNpZQbSKicvXI4dP38l9J3//s1IdkZGKrSVfHuJbBYSjTJ+r4fskodp7VYz+e6drMjM2OQsbuktsQZ2Nicr3fRPL72T9sLDe8QdoAz8yXd/wuB30TY21nNb1zaG/+Kff+nEb6jNzHuVaDTsm5rzJOMjUP/1y5+RJmbc0vTcPL43x4IRZtu2dqXn+IWrjnAoEoRp5izKSYt98/OPK28cPiu39gyyX3vy/gi4ppsdvdaR6Xn5md2bAjvXrXCA/CPvS5ExJ7xB5psKygDk7w32j455hidnXQ6LObZtzQo+HBXtF27cNh44d9WAu0WCUhHatH71TMjnzWzv7hWgfkpBdkbwi4/tjWalpaXAHOOjksxMzfuhL2jPoiII/S2KohTsGRoOQL0tKS6nDe+24ffN0lNT2JyMdKYgLyeW5HSEOvsHfN//5RsOfyBgBQWM9fkDoez0NLA7eHwvB9/9Ur/1td/i8PFNfez0+ZLIx5TzqX8Bjy7E6LiEdERhjYepF0PYRzSsp9MgkXZRXpRW8+BJ++s4za/R6LTkTphWB6gNlR3o1/GUCg6sD00TCQWY+ZkpZvDOLRLGzU2WrdtK3huKhgOMGAqBG4L1A+16lRGBn6anJpgQwQHnaGO0kGMcdU/Q47QqE1hQ6HQX42kYZTj4UTGNgcxiRVmUIQZYQ0GBjc8b40swplhMnmNZQyQcjbKSpLCgu9sl0P4/OnPZ19o3DK03SKDkOh7duUlJS01Lae/tj7x/4qwR64PtWFZdEdm+vkkAFpVURYm4vT7/5ZttnN1m57atbnBdv92pvvrRUQvKWafDLq+sq/FvX7fK3Ds0Ynxx/0dcUW5OsGFJFXO++ZZzEIw5lJ0pSc7Qk3t3iVBH27Hzl5juwRHUEzjc/r2yqCD44I7N4tTsvPPkpau4SQluHqK6HPbwsw/sDs56vE6QGabxWbcR6i2XF+aGNjU1hjt6B5Mu3WwzhWEcwEiM3r9lQ6C6tNjeOzxsunKzjblxp8cIeUhrli/xbVzVwEdARl5r61BvtHewIVFU6spK/PdtXWcIhSK2q7famau3boMhxOE3Hv1b1jTyMFcM+IHk/uHRdMhHaairUavKi0WQrYbszEzO6bCxOVmZDBhpBrxbTox8HCs44uv/J4LGJbiwox+DJA3KEMARfoI/uLj6EiDjjw4Nh6Dhv/9X/yj+4C+/xbMGo6DIuIkNUmNCQkL5XuNGrJsMnT4+NSN/cOx01GYyhmrKCvBKDMhfMovigMkTw5gW54HL5WTsTpdytbVTfOvIqdh3//j3jFaz2bjhiS/JK5ZUiWWFBeGKspKUQ2cu+K7cvJ30wmMPBk9dbbFs37BW+uWb75qe2rc3dvDEaXbPrl3yzdZWQ7LLJV+51mx/aNfWwI22O5Y//toLsTcPHPN9dPpi2r5t66ZAXCX1jYxxX37qYeXyrdsSGNtWGE+ONRrFz37zL4IdvQPCV595JOgJBFieZZ1ZmRlBMRozRiJhNT8ny1ycnyParRbLKx8c9WZnpjue2ruDGxgZ8855fHzjkmor3t3i0BAz0W+LUdmg9Rf4cUwRLM5kxuJIBoPMCfRIayRzhehX8MNHnulFXF22LACOmZ7np7AY/kMZY4kQN7TuAkTrXUKVd90PbEbC1I/GF3GBiBhhmjEG+gLxI2MTYwwsMN1Iw4MYbnDo+YCXlEHCiMfCMEwdgtOBxtNwHK/T0hBJQ1zi17FYluYBiJcDZ4KHA0kT6fU6UT9hFJoGAxgmXkqj+/VCyBnDGugGHDooWwk9Ikh6mi/NA/HwQ5lMgMbpbaUOpsEzLNbgwXT4yB7mQ10kwRPEQL+Tx/kIio4XRpFU6CcRcJBMqHESBIGt8nh1GIUJEtwFGhJToxfzQqVKqyIAIKFQxNJssUD0IT0+MohCDkL4EAbg8EBlDe9CEXpyRg+oTeClxVHsQlVRwaOLHD10OhpHXIhHI4y+/EzTIWA6DCEZ8WuWJmITAfNFoHcH6J0z8rQiEhI/VerQaMUyMV53CaCTaMUSV+sXGGBLeJQZarus/OSl1wPPP/NEtCA/N+2lN9+JKgbD1OrlK7iSovw0zsShpGfC7mnGMz2uTMzMyScutQRau/uNj9+/w+y02Zg3Dx4Xk1wOYfeGNcqJS83Rqbl5vrQwN1yQnW2NRsUo4Ex7N681rawti9280xUJhKJMZXG+UlVakAQVIkq31eZkmjt656+1dqhb1qxkmhqWOkGJY7/xF38/s6y2Uq0uK+ZgfKX9h4+zYJjZv/Tsk4Isy6C4hDwytAUWUTBGlPjmDTqQ0cV+BJq4ggp9NDE1rf7qrQ/k1GSnp762yrBmeT2+D+ZAnoJ8mSgoumE4RDFK8sErjTYLfl6AU0cmppk3Dp4MlxfmBQ6fv8KlJbmsj+7aqv6v195Vb3T0WJ976L6oLEviOwdPGLMz0iI7NzSZYbEVD5+95KwszPONTc/YViyp9l243pbsctoNj+/e5j95sZkDxSIIShjoWTZjbkaaB5QuAco0TMx67H/0W096YVyNV9s6Y11DE67B8SkuLzPVu6quMrZ+Wa0ABpAdqklGGPkD+QKUIxEMKl9bz4AyNj2nCIKZX7+iDljHYDl19Sbf3NZpwMd3IElU4HkRjCVl3uNxuqwW/32b10pNy2qwHjz0u43OVAODY+cJhIhf508E5DtyQF7+YCjU0duvdvQNGHqHR8wpTheXkpwUyUhJEpqW15tWLl0SsdotkXmPl7lwtSU8O+8JP3r/Dic+ljU2MYVKr9Vus+EV9Thg3pqP/PGkOfRE4mkd9HTE0EG8RoMxJKijCFYDkj7uACCRhtOp4jSLw0hB/wt4nUY3AolSpLkYl6hk6YD11u9yIO3s+Agz2NHKhHHXTtIolXElpzAZGVmER2UpRnZQC4WCTEwUyRECA04kFw4Se08DRNGqaoA+KrvikOjHaI2Y1DmeEtuheXWgWZETmW5wSqwDeunILDyKiXeWEWhSVYT5h3eDsW/8kqKinm4QYe1mWdYSFaGdkQjijXjHqSQ/z2wymSxur9f/nZ+9HLFYLFzT0hrDiroa1mm3W+709Ikvv3cIRIikgGGkBkIhFdKaA8GwbfXSWn9dZana2T9ku3yzXakoyPMPTUxw0Zhs3752pb8oL4eDeWhtae/EquHHk+U1y5b48AJDe8+Avb2nn+Bz0lODFaWFETkm810DQ7bpeQ82KLpjfVMEFGt89wkf32Rb2ruQXlnbsCTQtLQORImRx7ttPWAszsy5pdXL68Krly7B9c50saVV6OofwvcxRTAgxab6OuwIM35DbWBk3DA5O4dlSA01laEVddVMblZ6rLWjizl6/qo9EI7wD+/a5q8oyRdtNqe5pDDPmpGexiQnuQxJTieub3ini4wTGRuole4i0LUbF37wJEJiEOjpuBJiEKu6caYyA0Oj4ZvtXdJj921zoNyEihN8YnLCQ2QeoHwKyx8ePycFA4FQmtNiyk5PtkKWIJ60CmmwwHeoTgA/gNGdlpYO3GFUguGofK2tM3jg7EXL33/zqyhvDR8cPRP9zq/esjZUl807nS62cUkd886hI1APzlpRXuIdm5hMq62s8L176Ihj+7o14Vl/kEtPTYt2dncbfT4fOzc/zzYtX+pPT0sxr12x3JGb5gyduXR1/tCZixn11WXh0YkZAR+dHRweM+7bsdG6YeVyM7bzb3/0q/HTF6+m1JSXufvHxh3f+q3PqscuXjFWlhSLv3rvgPXF//Gn6hsfHhO/9tknrD95832vIquur37mMW5qei5w+mqL+vQDuxxRmMNoiLH4ODLMD5QTevupzECXZcywXpLHFPGDzya0XWFewdiiXotA3lPFp2tQ7hBYGAWSWxz/KSTCf6jHFBeBNinvnnwIiXh0yfxPpIMwecyQ/Gg8Cgk8iDiBk25oURcO1MUwjtAm+mmAChkKi+I0IPnTGBJHQPOQ8104BKzx4tYlpAVI9OsQz0ZzPwZ6f2iA3YLtw3LoeQEIGZzQvTuN3rb4BhiETiMijtZanU476/loDnm8kICOAJfmj22nP8wDx0WGCBT6mAbJsWSkxauVmADjA2Bc4KN6iCIn/BM/kOCBabXEibxDrrohngTgAGLSAiDG8lHRQUOMXO0lBFq5eh4aDYYI/xEXT1hfOBFXiwM/1gHzJSQYBlfPD2nwORgTCE6UeyhHaTqaFl2kjYch7d2AeB0IPdYbXCwR+xLjiQEJBVCXHlpVkYKcFzKnnYP1toTHmfnBNvkb//2vo1//7S8EK8tKUl95533JHwjNbmhaJZWXl2aDMOcxbzkWZYJzE+qsxz33Zz94Udi6phGMryTfW4eOW2vLi9mGuhr5vaOnmWA4woFBhru6BVo7evmR0Ylo07JaS0ZqkvjWoZOGrauWMcMTU0xZQa5UVVqUgo8JQn2NAu4IZraqLbc7o7/7wnP27MwMGygmYMMalLQU13RDXS1fXlLkzM3KtO4/eNwUCUeUnVvWYTvwjopgFgQrLERxNlwAGHeY9HhlF5UMHFtQYtVX3jsgvfPREf/j+3ZP79iwNiU/O8sO40gea4zFRGZ+eoqJRiLkTgQCfrPFabOgkau+efCk1NLeM8uxhqDNak4uKypUXnzvsH1yzq2uXrYkcr290zw4OmZorKuWoGKQWjXge3FgjMbC0Si+9C0Eo6LfJkCrBT46MDZhDgTCRjBAxYNnLjjADglMzc5b3T4fvoNm2rRiiXtL45LZtq6BpA9OX7V1DY9bzQIb3bW2YeLhLevZFbVlSRawsig3wBl4BBfkyZk5b9/I+PyHpy6T70XtXt/E4I5kF1puC7/Yf4S/3TtoBEUG05ADlBw+OTmJ+cKzT4w/t3eLva6i1O60W62QFb/AP6BARWLMnNcnB0JhFaqHpSJjkieIcY4Aa+HdBUt2RjpfW1bCLakoC8Zk0T02PmUSY9K82+2en5qdUzKSk1IrS4uFpbXV1pqKMmtaSpKVZTkbKNKoZMPUwYxp5XQgvE19GKBxiCOKBY2jc0B3F1gCL8igeEAqQolEul8HLS0FzYO4RCo9nU6Y4Mbp0K8fRIHSw9BDINcwnhzafIQY4EtJBN6MgaJOLijgFfCAx83MTozQiwgaKJIMyheQAPOjzA8FA8z87DQDCi0TiYbJZwEWAS2CAM57DKNL/AkQD6OH1A0crCq68KNGot4OJKF+jSAedy+g5dICyFn3g0vWBeqyFEvwuK+6GUSamWcNZg5EqcAZWOAMq8PMC5lJDkHgjDyIBwMwiwH4LAoKsbW8qNCKH0OOglX6+kdHuVm312Lmea6sqCC4rKZS6ugZcJYV5vuSHTbjsYvNdofVFrp/6zrv0Ni4c97jF559cNf0xMyc89iFK9ahsQm9ZbEVdVWTc/OepOa2Tuv49Cxhqsy05Pmi3Byxq38wuXtwRMBdJ3My0oKffeT+SEFOpvmjk+eE01daTMPjU8a05KTwsw/u8deWFdtOXb7GHz13he8bHjW6bNbwZx66L1hbXmI9fuGKcPTCVaEfFPyasgLf4/ftkHLS0vgPT54zn7py3dQHeCiDKS/KD3z+4Qd8qxpq7VExyv7y3QP2rv5hs91ikXdvXjuxrKrcYTdbBEWKhfcfPub9Xy+9YX/rw8PGlrbbsfl5t2yzWsmdM9x0Ah+FpesdXSfp6OmjcG8g1/aQj/HAtHDQR+JY9eX3D4SbViy1pKel4W05LZ7eyaFAeQcfwx2ZnJF+8faHoYKMlEh+mstpt1no7R0NSF0IP9Fa4RmfRnDYHUxpSSkTjkqxn7/9kbj/+Pno3s1rItAufIkyCPND/qeX3raBbJI90GEVJcVWMOKVW5097LL6OvnQyTN8YX6usa2zSwS5b4xKspqSnMoBfRQv7k1OTYCcinE7Nq3jqkpL8F1lY0FmGldfUSK+c/gkb7fZJOAv+eqtDtPXn39acXv9fHlhHof9l5eV7vvxmx9xQxNTwsy8l/vikw+oB85cNLjsNik92Ql5lGMPMGAk87Pz7vDMvNvSuKQGmqbit/pkWD/MONNx0w790UPyw35EKjI2EIY4Dr81ZnOQTX6IjAECnFa4GzDOQ9QV6JwlUXcB5PFx5KcA8B/XGEsAZA79oGHiJABZ6Alz4p+IDDghAxKhDkHtogAoYCjgdSOMukiIj9lpXqLMoge88QMh7t6FoAsH9cdBj4ufKGDd9frradChpVFY8NHG0PgF/EJ8AiS0G/NfTKMVqMHd6emjb5SGpMU8EB/Hol9LBQ7x0z+hRZfC4nFCDQdEBTGwCB5+ROkBP7oYh38RwniPAZ8fowYLTY5eFNfoIgTBgxsxk7s8cMSNS3BIXfDAsjCGFgQ+jQr8ej6k37VGEuMPVnZQ8eICCoHQ0izgwDwwHlGYz0JeJJ78aPkIOq8h6HSYM9YJfxhN+gAyJIIxITPywzzRTw4tD/1IAMRjXuQuMLjYJFFSyIdw8c4hPTB/UnFCT8vSMiIOrSzyP+YhhCYZ98At5et/+pfRb371t9xLaqszX3zjHdUXCM3s2LRJKi0pyoYW8LjI4tW16YEuchW+5Xa3AYzZ+al5r2N5bZWdF7ipiy2t1vLifHNdRVnk7cMnDMlJTuPaFcsss2539EZHl9w7NGzau2kdv7Vpqf9aeyfufiFtaFyWjI8phSOihxMskis5zcyyJvnGna7Q0ppK+607Xcqt9q7QvNcrrm5YlgkKuoM1GvHlZsPY+ETUGwoEd21cZ4F5TViHNC4BkB9wvqISi8YY9gcYQur11nb5xbc/iAomk+f3v/wFNi87MxuGBpVfkgc+ihj0eYlBRhDQCWBgMoMjY/L0nFv+yRvvB3FTi92b1tiCEZH79s9fM8OCbshITQnf7OiyVBQXMKBTBLsHRy1geLD3b14XuN3da962piGy/+gpV3FubmhgdMIciYrGiBgTVi2tDY62BCA0AAD/9ElEQVRNTpvcvgBXU17EVBTlBy+0tFl5jpVBUZN2rVkehGbYXz96Jqt/bAp3jws9sHGVuwroUpxOU0lulhXGPW6IgR6iur2+0K2uvpmr7Z1Sx8CIY+vqhvDujat5UH6S/uyHLxpaOnrwvbPEPpPycrKj//m3X/D+3hc+L9eU5GeZYKUHAiMYy5ROpwb+gXarPYMjkV++85HSDP05PD6pTEzNKiMTk8zk7CzjCwRVNHhlRUENgrNZLdbqkmJHY31tID0lyRQMRXl8UR/UL0tKcjJrs1jwHTsTGL6sjHd0oBjkOyyUtmoBcK5oPurHINHfKJ5E0xMJI1AyTeaQ3BEH6fG3QEZBQ1BHi9RodX8i0Dp8nI4qqNh8jNddOkeJlNHTaPXBZMCrMKMZJez3meYmRpkIGFnumSnG78UPqlNAamwL7hiHijT9wLQMhpgfxh6MMC27ewGRh3cDIhGfEEfECLYFq6hVE9uFpPFqa66+RtCDzje8Oo9zj8TrAgsdcv5k+LfiSZGUCEQsfrlcNeDHwvEBihSnxWYTwESFbueNqsEEk7okJ8O9Zkl5cEtTY2x5dZWpua3dYDWbAiBzJI/fz+5cvybc1FCnnLp01Xmnd1AqLy7wd/YNZoxNTskwj/y4AQiWxXGG6OjETPKc18cBHquh8hznh6K5vpExfNQY56W8ekmVd+ualUr34LD9xf0H+Zl5D4sGwbrldd5NTQ0SGHfOX7z7EQfGHCfwJmnPxib36uX1TN/QsPMX7xzgZoHeahYiYBD68rKy2aPnLtk/OHXeBAYlizsTgowRn7hvOz7eyE7PzyUdPHne8OHJ82hExDatXO5/7L7tckVRQbovGGTBQDS+eeCwpa27H+Wm2FRf46urKAmPjI4FvvV3/5N77b0DytDoqBjwBeSpmVk5GosBu5KVGvmKvJuLoA/33aDzOQGNKaAfxLGJqdjKpUsEnhdgugG/sxwYDrgbIN0llON4BrpfuXKzNfrjN94P7du4ijUbFRcMK970X5wtOeEZ7/jIZD7l5OQwBQUFypXbndG2zp7Ibz25L1acl+PrHx2zXLxxe/7QmctW5MBLN9qtKUn2QCAUMTYtq2N6BgeNU3Meuaq0WOrqG3BsXL0qAsaYtWlFAzM8OhbJyc6xDA4PhaEeXGpKij8cCgsbmlbhOHH4nc+MVKcBZHLw4NnL7NTsHA8GezDZ6XClJTuUM1ducPdtXkssTo8vEH7p/cPJoH/GNjbWG5fWlAdaO/pMNzp6TL/32ce5a7c7xZRkpwB0wZHxKdwQBe+wGUFG4oUCtawo3wRFgvmHd7Q0Ywz7ACqG+hudlyBDZJE8mmjGd8aIMUZpEVAegKChOhmRPRhF4xLhXrhPARjxU2NsMeiMQp2P+4mLDKqFEIgfFwQ4UP7fbYyRRQJ/ECYHJV9wtQNPxEUvSQPpMRPiw2hwtXj0EC+csGb6ocejE8chLVmctGjN1Y08LScCevk60CCeaU7EwTS6CwcaHEiBoLu007Q0CUDbo4FemJ4eTxpOr1Mcr8GiPtC8OGZELYLiiNCAH8gEqKOBiYGxEEWjAeLx8iepFQoXpEG/RivBEQAPbpdHqo5CBZUD8JLiSL6orIGLCQgROtRPHC1toovbvJJn6BFB6IkDLpZLiCg9RSbgKOguHb7FceiJtxvrBAh6poB3+DA/0id4AE6vPy2GugRIR8I/fmAcHiBUtbwJf6MPCsV2obGESh7JE7PQ02l+wl/ox34HJjFHZpjIWJvy3sHDkScevN+/rK429d2DR5nBsbH5B3btiORkZaaBgWfFHKw2OzM/1qdebr4uvnH4tOywWQI71q1iR6ZmxWttd/j1YHSBsRK4dKOVrykrMWWlpYbONLfgLoOGVUvr8H0R5VZHL1+SmxEZnpgFBV+NPLxzEz6aCMPBmRxOp9nmcJpArWJ6hoelD4+fVSLhcHBwbDwInRq7fut2rCAv2+RyODhcjD1+HyyivX6rxRxbu3KFC5Q/7Po40LbCTzPCsA/wC6y3OrrU9w6fDM95fP6nHrxf2rhqRTL0m43SG8h3xUJ+H+P3eRhJjAIGjDdRVMCgUF59/4j0q/cPm3yBQPALTzwodw6M8K9+eMxSU17Kjk/OiJ39Q8KGlcsivcNjhp7BYX735nXRebeXudM7gLshmhqqyyPNtztNOVlZwdtdvWanwxYB48seiUbxQ7zstrWNXkhnBkOY3bV+LReJhgIZyc5Issth6Bkad3UOjpjystIDjTUVgZK8LAmMNAXsGKG+otjBcpwN2015hGHwOzoHzl0JTXu85qzUVOOjOzeySU6H46UPT1g+OHXR4A+Sb0YhqKB0xTatbQrct31r6L/87leZJdUVDkUMOWJixIB3XnD7df2qK5GD2KfQL8GwaLDbbUrTstpIZmpKjDfxIvAesKUaAgM0HA5Hw4qqgL0XCwESX14KAaeGVFUxCbygFORl2XPS06xgcHHJLqcBP1qLxgS++ySJIlYNb61pbcIRXAAS1ueC5tditDikxwPPaIDBQWqNUZpLZqsGOCcQS5MgkeZB74Kfkmjhu2m0MM5R9NOr2Av1ieNJJlpanIx4ACAG0VExJkKfyVIkKIz2dTFB4MVoKMiIYkSjAiD8iu+Q0k864JiA4ctAp5NdPkmD4ufFoBf9bwLQkbre7SeA7Yl74wWRWt2r0ARcYi6/PugZ6WNJeYCOkX4Al4GDBxhlbIrLbk5PSRYcFrODYw18VWkJv6y2xrKqvta6qr5OyMvJtHAsq+RmZoSz0tMkl8OmwFyRmuprQ6FIhPcHQmiYyClOZwwgCmIE3yMlhYFc4MCAEaB8Q25GWnDt8iWhQCQqXLzRZm/r6iV3NnPSUvA9tRDMazPgHa1dvWCcsWphbrZvxZLa6PScx3qh5Za9tauPTXI4xNqKIl9uRgYYDqO2iy23rGP0DpyhKCcrvLK+Jrh7wxq1e3DIdrb5hvn4hWYD8EtsTcPS8FP370SDxNLe028+13xDPXm52djceodJdrpijUuqA3u2rGMKsjOEKzdv20Am2UH2qMU52TEQIWHeaBDf+OBQ9OzVa8HBoZHw0OiYODU9ox4/d1myCOQrALjZBD5Oirt40O7+BJicnhWHRsZwsybSLxqaAJkDqgHrLx2/cDkC0iK2pq7UqohRC7D0XbQLQZwi+FSDzWZjigoLGVFipFNXroenZualx3ZvNdutFkdORpp53usF+yliLshMV9p7Bi3Dk9NCeUmR2x8MWmsrKowHT5yJmc1mBqZYwO3xJZeVFkfaO3u4hrra2MDIGF9SXBwdGBqC1dSgoEyem5+3bV69CttOKuOwWZn87DTzjY7uqcu37jjCUZH/o99+TuzoHZL7RkalB3dsws4ymDhTpHtgSAY5KG9qWiG/f/wMm5bkRJlgemj7JgMYjOLGlcsM7x4+paxYUsWevtyibl7TaMJNQdp7+vw2s8WakZoM3QP9gIas1hf0jDJYxl2MGTkSIt/eFBzJxMglm7MQGqrb4bqG8gEvaiX2J/XjvEmQgZ/CIvjUGLsHfJyJ0ENPKJqpeKZX7MgiRSbuJxtj5KfFxV2SFGMQ6Bkh7qME4GgU4I/XClCYxwIgQvNpLmV9AA2BZzwQR/yYt0aLgH49qJepQ/xRQgAaA+EEegq0b6DDqKtHaq5uvBE/uAs5Qh9hBMZhnfCHQY1WjyJejMcAJtbL0SEhQ1wUYxAvgjyTYfKjQULuTmGcngecsFkkGZzCEAhDQkyL0Whg4EGiIY68IwV5UEwiLCzM6KAg0rDaHTFYnalOFC8P6UkSUhGKowh04yfi0PYiPbYjjiZ+rB/5FgwKP6RJ6BAsgz5uiWm18iAlutRP86C5LeCw8cQfPxLS46G1BR+DxDtjWAc9nshZGOg478MJPxrNmYyMJeZmLIFR5n/94kW5tqrKu2H1yuQTZ84bm2+2eh/YvcNbnF+QbuI5uyxJhrScAsYzNcpEPTOGobHJ2PunLpgallQbbDanM8nlFAPBsHz0wmXLfZvWKbLKeGDhcW1ZvQI/9Dx75Va7GRQAdu3yemH98mr3rMdvzElPDuzZtCYd+AdZAL+dxPBWm3FyZk79yWv7gVUMU7BYhp9++AHz6uVLk5ZWlzsL8nIlt8drzM3K5Lr7htRTF66OJTkt0T1bNopg1KSTviD9TS+2kMcR8cogtB239p2YmVH+6ns/Yubc7pG9OzarW9c3gc5ldUIColkgL4cCPibgmWfECCi9pN9VNRiJxH748rvMiUvX5YKcrLkLLbctoDxxFaUlgtvtZz46ed4wBwbXpjUrpJb2Lq53cAjvDPpvdfaYZ2fm+Ps2rQmDcWa60zvI5udkScMTU+zKJTWgPavS6NSMIRoV8c6RyesPcPhx7FRXcvhqa7uhujg3pMqS41b3gK17aNwmCHzgqV0bvQWZaULP0Ki8srZSWlZT6spOS3HCQkv6EfkuCobjzc4+9af7DzF5qa7w47u3cU3L651hUeb/9sevsm09A0ZQ3rC3EKRtG9bN/v6Xvxh+7vFHLA1L6xxmM2+FzmOjIT+0n/IrMhO+dxD/cDEYZk6HnQGDDrsXrxqb01NTLIU5WdaivFyhND+PLynIE4ryss2ZaalCanKS2WGzgQ5kNsMcQGVFAPtLAKuaByWH3I30+nygOMNY4eSETKncUWDOIr+SPVRoXdCFduIVYF0eAIbUEV2dhgB40QDDaYCklIICpdMnKMXSthIvBjSPTqsB+PGn+3WI02Dd9H4DIH4yJ7WJGoeE9eOufIKRqBQKBVWTwcBPDfeTO9ExOMiFM3IVjxCS9LzAM7h5AeHfYIC8U4Z9968BkP77AAqgNdPOi+qPbdK8iyARmVDQvb0fg39v1RDIZhI6kEbBAcVjDfCiFNaX1hk7n+Hwoa2IYjQiV8F44EUdYD9cFZDNWPzOkxXmuLUkP08oKyrgkXery0rC1SUF4eU1VeGSwlzf9PSc7A2Sj1LjnEPrGCthSnHap0HOqXf6hlxdA8P4qCKKf9lpNc+6XA7cjMc5ODbJ4zb5UG60rDBvxgzz5mZHt3NwdNyEd91dNut8aWFeZM7tc7b3DlgmZ+c5mKuQPSM/tmere+XSatkfDNn2Hz1t6egbZOc8XmbjyuVzj+7aalhSVSb0Dg4LH506y567fosdGpvAO0z4mQLfI7u2GHIy080tre38u8fO8J39Q0phXo7vsd3bxNUNS7iYGLO9feSkbWxqxjYGxkswFAxvXb1Srqkqk0E+he12W+DUxSu+b//gZ1FREvlgOAyzllOsFjACBLzORHkRRwBlUN/QcBDvqJcU5hNjlMaCC2MRi0nKqYuXlTOXr3kaK4tNgiraJVEk27hrRGTtJAAoxONdVgl3D83NY6qrq5mB0YnI4bOXQ5ubGphNq5bb6QZOOLoMV5Kfq377Z6+JOzc08Weab9odNjvelg87HA5LRmpKFPo6CgNgxjt+MPyWFJcrpiiykJqe4p2amnXCWhFCmSGKotw7MAgGomJaXlerQhFGh83CFOekMzaL2QgGr7+5rcOxrKqMXVJR6oexELasbRRTkpwCrCtGm1XgwEYOHjp72Zrics5dvH47A4z16JKyYqGyrDDQ2TtgE3ghbDELlhV11dLLHx5ld65v4kFOshExNj86MZ1UWVIIbadrGIKiSMQAU1EWoBuDA9Y4TrAwFlcyuUOG/Y8dgT2I8wNlBspQ1EsS5y/16vPjU7gX/Ic1xv4tlvhXmQYnbdyLP7ydTX3IxzCX6aRGP7jo18PUj3j00zAki+NJnsS/EEYCrA2G78YnOggLXkqnh+N4xC1kEAeSv+5JhHh4IY2eHs/37iaKxKva8X7UiDEtYvTcCJp4oL7gwViaPTW2dDrdg9ktiGIK6CP3IjB/OPCxRIn4NVr4KyShgQHxgVcvycYWGIdo0MgYSeBAyIACiB98hrUUl0zyuCL8iMDB5RUB6QnQtCQ9oaJXhCiCthG/WabnodPTRIRkwU/CWjyJoH2BfUfqgS5RsOjCQQQ7GnkkjIoAjYM/BaSBQ98FEQtAl9BgFSlJPE4HHU8A49HBNDoScVAglokBrCPWC8vHa+NoGSHo3zlDY418r0wOMrGJDvVnL78qgVE7/9D9uxzHT583vbL/ff9XXvicuyAnN8PEm5yQxpAOhlgk4GVar5yRw2CknL7WGgL5H/nw1EVrcW6WmpaSYkxLTRY5I6sMjIxZGuqqVafN7L9w7aZtx4bVPCgc8z39Q/zyqhImGovg3ZvglqblKZA3NcR4WNDtTjCsjeqpS83uB7dvnqupKs+BRVIqLSpMj0kSfj9Jab7ZFi3IzVbb7vTI569fm6oqKYkuX1JjycnKKAyGwgpoCREeVky8O4ALMxkzaLPb61fPXLwa+9kb74Ye3Ll15ql992WnJiU5IZIoCrjYRSNhxjs3zeAHrDEN9KM6MT2v/Pztj5Qb7V0yKFFqa3c/8/CubbiTWrR/ZEycmpnmVi9bYpj3+5Ubd7rMOWlpuL10DJQxs9NOvjsm941OCILJpEC1xKm5+bDHF+DrK8sjxy5ctm9ft0oaGp9iwcAUQSZZgFeVnoEhZee6FSKMWPD4hebUOwMjxlSnI/bQ5qbJVXUVxv6RCTssrO6ndm+xpie7UoETyNvayA/QT+rt3gHltYNn5Ju9Q5E/eP5J91MPP5hWVlVtT87INLx96LR04fpNIxhRUnFBfmznpg3uv/nTP/I+eN/O1Nzc7CRgH7R4tFmlMjG8C0MnfpznkM/NYDg7HDamrbPX8/bBY9L0zCwzNedWRieno/Nuj3HW7TXMuN1GXyDIePwBg8fnM/r9IXysyyhKMSMoVqAUg1Qw4BNQcbULH6sE+hC5YAEKCikPZTjG8/jRWm2i4PiG/H4wPPxkwwo0ENE4I5F4Jg7UF87xDzYDaOhFgGVQJI0g4UQarXaUTgMdh4QJeEID9UB8nB7lliaDEkgpJKYlJ5oO0UHg2UgkbBA4Azc9MUKGgd6NhB9lbTLvMR2Pdy1B2cL3GqPRCCiR+HgnHbd/N2jj/DGAAmgpd/k192NtQtDySsyS+n/NOv0bQPsYpfzHAXFkHmPBpHBacwkmtqQ9bftvABpoeJGG4znOmpKUZE9NSbJnpqY6Vy+ts+zatCayfd3KmeqS4lmbWVBzM9OjJiCc8/jMoEjLMPcVnCcCz8dismzz+kNsOCpqc4tUT/J6/a6JObcZjBNSIThJoiRxMGdsHq8f31lSeJPJmJ2REt69YbUPjDX7sXNX7C13utFwUfIy06JP3r/Tu7ymwtU1NMy/e/gEe6b5Bgvyzmi3WqTyojz/bz3xcDQ5KSnpams7u//ISdPg+JSal5ke+eJTD3mWVpXZQSZZ3j1yynTmSgvYoqyalZ4UwV1xN69pdPQODdv3HzgOxmKPXZFl0/3bNgkvPP2oKSMjbfbC1ZaZ1/cfUI+fv6SCkSmbIG0AH4+VZKMgmOXrre1SZVmxKcnpYKGu6pzXo8D6bpid9yg/f/3tMBhxvqbKkpSAd94M8oC0n44SBTJ+eGhjiBeAyiurmNSMTPlc863I5RvtseefeNCUkZ5mBwoDlfcUYL4JDovV+91fvW6ZcXsFMG6n2rp6wLApVgZHxlRfKCCBEWQBAw53BzbCfBGTk5ymQCAYMZstJi++nysIUldvL4ubpYAhOlNeXOBcWlnMLKss0r8nGX75vYPWvpFx06r6mgiyF8gnPhyNSiaWEwrzso0g01kwpueu3mp3pia5lKHRcX7W4zHu3rxW7ewbUjPSUgwXW1qNz+zbbRR4E/PRyQuGdQ1LjSnJLmOy0xECY9W6vLYKpjmu7jjvZSgGFVlSGOgboB9ZbIwJvy2G8tGId8U4ctGMJMHehL4jxhjIIRhfbc5QoF6a16dwb/gPu5uiDv9a4/WuQYdMVM2PDIcvqqOhhS7umijhrolw6H48Ygl+Eg+8jTsrotKKeit5vwwOzBddWpaGI0F0F8rFE8Vr4TgsBBCvhxLrj9nrccRAJD9YXDQaBD0uHtAdgqO06I2nARenFgmSCPIn7aIBOvHoY1t6eo0I8QlhUi4eAHpyBBIP2VAybSJrdAjUR+tF6kjCgME0xIc43WdgrNDxuC+5vlKh0RbkQLlEZQMUGVInwOvjglIkUX7Q+mBOC4DxJIweWhTJn3xAGj0aTk9DgqTCmJD2C9aSCD3MW8sPFUL0ExWSkoKDedLy8UwFIfVjzthu5C+k4YlhCTGUhPiRnAhEDYeg31HTnHgccbQ6YBzWA9tD7vhxdMdJ0kYtP1ofTEQBt8W3qEGGme1j3njrDXFgeHT+v379a/ajJ89azl5u9oBi7i3Ky0tz4JvRYIilZGZj5Zmzh9+L/tMvXhctoCXv2LDODYuH8+X3D0bGJmdMLzy2V8jJyAzDmha50nrHwhkNpnUrlvlv3Ok2dA8NOyqLCsIZKU7/6ORUMiiNvs89uCsJFkIr9jd5vMIGiwk+XmnkQMHvmamrKnNhqzp6B6an3W5WAiPD4/EEygoLTYIg2EcnJ+aaGpbZrWYLbrRngTlulBRZlMQYGmNoQJKFJxKNKifOX2G6+4e8qUl2ad/u7YILrAhQLMgz/XjVEL8XFg4FGPx4NVnQIe3IxJQyOeuRbnX3G945ctqQluSM5GSmS7Dw4hVO5oEtG6Jnm1tAfEhqTlaWtaqkKPr9F9/Az+7I+7asD7Z0dPEDw2O4o6FnYmYuGa8eN9ZVe3qHRyzhSDiQnZYmSAwjZqamOBpqq0Iv7T9oCYXDam56ig/G0OgJhGyzHh9fU1LgXV5RpEZBwQGDVozGJNO6ZTWgaFld0EaNIyjguL/80cmZzq5u7rknH1F3b93MZWRmOsFyhJ5kmVMXrgS++q0/N6xvWhl5cM9OQ01FGZuSkmKGvhUW3V3QAPncarczs6OD5L0DNJD0gy7qjNo7MOIZGZ9k5+bd8vjUNDMyNUPkDNRNBcOQFeEkQ2I4jOBjwVBTBbNFddqtKiipimDiDEU5mQabzW7Iykgz2qxWOxj0JpwnGSkuJisticEtme1OF/nAMb4TFfB5ySFGQ8DjRgbyY9Jy8skHa8m8IvwOMwPaROaQ1ksLnfUxBGnrIgpt/sYB51Lc0eLiOJqWzl/NRQwaZRBHgnjSJzKJ1mg0WkoEQGgoD87NecRIJKI4rLy5/dqlOA3NJiEzoMVveuOjnDExSjY1CIVCpK8SQU9BQAtA0sXwMQSUQGSHXk/8a3706d67AOcfdcl5wZ+Q/4IP4K5yF4c+Cehaj3dMaD3uVZmP42IwbSJygkD8PwAsF8cQRlkysEYRP4wuxWQlHIng7odYSEyUJdwhUZUlOTw+O2fB8YE5gvODg7qrYLhJqGTD+sCGQBaB8SJOzs97Z+c8znAkakt22iUwnkxDE9NWXyCIeaoFOZnhtcvrRVTaYQ5aO/oHDSCzKCNCmVtWN4bqq8qwi0zNre3Cnd5Bg8fvlzesXB5cvazOmOxyGdo6u60Qx4BMYx02a3DVktrYyqXVBpisbGf/kKVveJTBXSLBiIjUlpfEvvSZJw05mZlc98CgcOjUOeP45LQBGuvb3LTSV1tVYYZ6qn/xTz80wUqUVFZUILns9vDv//bnrCDnWWiufOT0Bc/49IxFMDDR7BSnyW7hbOFAEO8QQpUp3GvcUSanpWcwxWXlzMTsfAzkeaS8MJ/ZvHYlfgCax3jkAfJulCyBH98nMzD9w2MT+77yR5lgzKoFWRk+lE17t21mz15tUWF9UjPT09iJqWl23epGw9DImJyTkaF4A0HO4XLJExPjjNVqDbXcajOXFRUKSUkO795NqzN3b1xN11UAOM8//Z/+mGntGUj5necemzt46rzt688/Lf79T18JPrZrc9qXn3nEhHrlvMc3+Rc/+InNbrMp+4+edWWkJCl//Y3fDnz3568Jf/q7XxDBuGa+9ZXPOyKiKH7pT/4u+PT9Oxxg6HPQZ8Fnfu+Poz/9u/+WbDGbiZJA5BvIQyPLo8CHuQlrJrj4YAE+nmgCOSBY7WQ9NeEj5SCrcWqBsU+MNBgLQq8DyY9O8E/hE+A/vDGG8EkdkNg16EWBTFxQAtBPDDI4iAEGLjXGZBJGQww3OiBGGBwgN4kxhpMZN0SAP0mrKRTEAMHS9LBetl4mnjQUgUXDluAlqo4Whw76SH4wpalLcXq+NB5O6JIQxRE3wROn0fx4oAFBANd0+KFCgu2gBDSKAEFqaTU/0mAdkI48pojtpmiCI+of+uEEXUYAJzSJBlqUU5SeEAFQwbWgNpLrOgRNSeAEifAxRQt0Pt6mILsngsGiagpRPE84sG54ES0uPxBJyDAfQGrlYhqsF4ZpLrrRQmRaHKe7OtDUCwDiLl4WoYU8MF/MiwoyzB9dmr9OQwU2xZMDftiTtA4UR+NpGpoXQRHQHKg++rBtNKzjsVJIj/VFJdwisHAs3EFEwDtheAeB9AP+yWFkzGqYsQUGmWMnTsaaW1o8f/i7X7VdvXmTf/vDA559u3aFqyvLrKDsp4CCbnCmZpC7IN1XTzMBv0f6b9//Zah3ZEx4eu9udUVdNSgIk6GfvfpuiDNxjhcee4hPcjn9YGwYL16/AYssix9/DoxNTzFDwyOy02Gz4EYZn3lwJ1h3dJMMXESszmSiSOLHKoFv1AvNLZ762hqwA2ymSDQigaI/6vb4g5WlRTlQF+cPf/VaeO3K5abGpbUCMBbeZYF+wMcRsTdgPGCAQbFRewaH1G/9zXfEZx++f27HpnVgW9pt0AUs8gTykRSLMiGfj2zOAcxL+gn752rr7eh3fvGWCZQkw9bVK2Z6h4aF0sL8yAAYYuFoJNY7NJ6yuXFp2GyxiFazoAyNTbENdZX85Mxc6NiFq2yqy25qWr7Ue/zilbRAMIxXR8nuGC6blakuK5rrHhhJyUxPFefcXgNW+ZGdG82pTuv8wdOXVFC40oORKFeWmxnAd8d4ozH9w7NXwg9tXeMvyc9JN5t4E1RzYTVdBAoTiiliWVm5ml9YyIERQ+mgP/D1IY8/Epnz+oL4zpjJBB0PMST+HoBz2WJ3MtUr1zATfR3MRFcrMcDwrhjyESpQ0F/qqQvNXrPAJ0UiUWgmkRXIsTgQOJZQI3wTlEoDOBuCoSD4IK1Gg4DGXWZakgEOBrqXnfUGjBFRIvI5xWVjyoryGZsziYmEg4xnboYYGVgHBBwvNMisdgeTmpVDFLKAz0MaZk9KZsimkgBQOdDRZNBjOC0pnLU8EMgcSegOfc4sAsDRxFoEhkk+iKeujiO8pCmZNO8EiIeRjrrYG8QgxgMxEDE37wVjLKwk2S3mtuYLyNkkbqHrtDCkQYMVH8MlPU14O8YEwSBLvFsQ73AESvZxuBcSmoFtIgBO3K+5dzcPgY64nl2CPzFMzhrco9yPY+4G4DcgUvAbgfE63Q0fxyODhiSWrPWflOr/FLBPsG7g0JWVjAN+PITgiFRHGYQuNgGXTvShLMO5FQ6Hgf0VxcRxbogMTc7NmebdPnV0csoCRg9TlJvDvvrhEbMoxczBcMSEcwUvblQU5ft2bFgtDo+Ou8413+ACkSgbE2MKGFP+B7ZtkswWwdne1aMcOXfZ5AuGmPRkV/Sx+3a6l9VWOe909Zheef8Q7oDLB0Nhg9lkEjetbvA1LVuKG+yYL7TcBONswBQAvoJ1THlw5xbfs48+gB94d/3k1beYy9dbcdMRpqQgL1acn81862tflLMy0m3YLn8wKH7vRz8PleZnxXKSQeAbVJDDi7uf9JMGWr9AHypMcWk5k5NfoJxvviG+f/Rk5I++8gXO6bRarrd2KGBUMlaBNxYV5LK41oEAgHVAgnQqbhw0t+6pr+Dji7hAiEkOe+CZB++zQ7/JIBrZ8oJ8482OLvNnH384eLXllpCTlR08d+WqbfP6tXI0HAkdP3feAkOg1paXy26fz/qVp/dxezavheGhignLGuSL19uG/+yffprXWFfpszvsuMQFxiZnZmxmoeQPf/tzYPcYUbUJ/8Hf/FOgf3TU1TM0zq+oqxAtJj7scjisq5bVRlywzu3a0GSWwSL/+dsfTZ++ci3zje//vRGt+j/6+++PfuO3PluYkZZC+oMYX7yZGFbIZCj/UM7gxTYjPkIuWBgeDDKzI4l8BJpWlUpgGbgOZTiR3bQJNP29JvCnEIdP3xn7dUHjJxSAhPmInwprVBHQcECpiAKQGlaJYc1FWnJgCvxpQMQpjUcgCw1BxSloWAfNr/M4BsG6JkbRYlg8CeLZIXpRfoDQcYuTEEisRjx6UXrNTQRMRPLEdiFBYvvIWf/H8fHMIUy6JA565TQvOsTVEwBoJGQVoifExgEfUoiBYMA7Ybi5h/744t1ygtSFRKGAIRiCQKGDpFoyAjRM8yBGGB5aBKHRDnR0oOlpXnHDCfEkFlwUZPAjskyjJRhMo4XRQ6J1VyuUGGs0mgBJSxC0LIpMiNfPOgIAy6VBmlYAfdtu4RmrxRS/G4bKKRIiHR74+BLeDeNRWDMiI/iG1Qvnz6gvvfV24C//6zeNg6Oj9r/57j/7vvjcM6GykkLB5XSkwyJoMNvsTDoouMfef1OamZ6S+0cmmTmvP7S8pipw6vJ1c4rLwVSWFFtSklxRWZFjLXc6+cqSAgHWn2hFSTF77PwlCa/+1laWy7i/9OT0rPT5h3c5YUEgu5LhFTqrPQkvmMRGxqfcFrMgWSwWYWh0Qvrg+Gnx7JVryi/eeJe5f/tmvrairBDvpOFKeKnlFmM2C5HK0mIrXmXGuUsmuAazcx7l7QNHYmcuX/X+5R/8p3BT47IUgTPZgGHAMMKLLhJ5LywMB25Vj92JVzDbuvoUWEilWx19UufAiArKSlAAI7OxrlZqae90lBYWhLv7hoyiKBo8gZCwsr4meuT8FfOapTXi0NgYt3n1SqWtp9eYl5UZHRkbd9nsNv+8x2eF7E24ANrsZr/XH3DBoISy0tIZWODNyVbBK8ui1N4zmNHaN2S3WcyxZ+/bOltXXqy09w7g7s6+R3as5/IyM9Lw3SocXtLIuwCMDCY9O5epq1/KZmRlccAHhHPxYlRIlJlQREJm4Gw2sxUUBDTSCBd9EnCw2OcWlTDh+QkmMj8FxDjP6MUENP4hudLa0S3e7uzhYNwADcs7PeHqTg4Mwgkf82LRhT5gwZiGg2eFhAO3rQddkk2yCqwANU9yWBiX3UoeBRJjEvmoNhpY7plpYmxBfmTaE1cD3HAl6Pcxs5Nj5IPckUiIXEjBDWewvm6P1y9JMm+xmLVEdzkkLypLFsLooQ4BDbcQh3MsQZnRw9okTayfDhT3/7H3HnByHMe98GzOe3s554SccwYRmMAclSWKVqQsy9ZTsvVk60my/CRbwcoSKUrMOYMESRAAkXMGDulwuJw3x9md+epfPbO3dwApSs/+vffZrLve7q6urs7VXdM9PWP0EGL8Ej71S6E4IQ8C4vFEJp1Jq7iKfbC3U8ueiCMAtu6mjkHjSbho+GuLLiozkY/RcxIM4KM74cjlOwEInVsfVDLhZhBy5jLQyXPC2M1JCOS4aFrgxBxcliNGiDkL2R2LMY5bDlyOB8bCowPx6fedov7HALiLzqCNCZhcNxkaG2J8AGCTYmWmsWKxWixechcW5/t8NZVl+dNam/FgyIELc0jBSs6dNjk5qaEuRC0fmzO9NdpUU2N4efM2z/4TbeZ4MmXwup3JD914bXjutEnWc5c63a9t3SVtP3iUxqxdvm39qiDJLBUn9A6fOGV5+IWNZn8wTOlaU8vmzIzccf2ahJc0jP3HTlj/8Nwr5vOXukkEmTJL5syI/P0XPxOtKC+1vfz6lryvfO9Hps6ePqPbYU99/Qt/FZw7c2rsXPsl73VrVloo7yiYtHv3Hn9zdanRZTEWUH38SfkDwHjILyyWyqqqM8+99laSKjD5qQ/ebsdtsw8+8WJihAZ6MpkyHjhxSl0ydyYrpNyPuGOQ9pVJKy+8tjVF9WBatWBGKhCOWxtrqk3+YEAZGR2xVVZUyN29fda506dnzrZfNJaWlKhn29utpYWFqVgymWzvuGSlectisphTvQP9rmktjcYZk5oh1Dh/1HRGWU5n3t53WO3o6bPfc/sGeef+Y4Z4IuHxh8KmlQvm4APg3P47Dx6L7Tt22msm5ZomLGPP4LD1b+/9IMmlUHJ6S6OT5mhSEC0Gp9MR//3TG1333nkjHnypBfm+oErKbmG+j0cIvjemK2ICmD2vS6CQ4YEmdsesThfFF9UMUupjTCP8wgBy3e/DleF9ZYxAdDNh3g3QmSBUxaSjLdLJ4HEI3FlFC0oY/fGUxzg8IRfruKxw122ND+LwYk+LgxD+1XDCozvG5zmbbwoaVwYtKgD8dWCeoBUWxdEcCGO/AITDrWcBwJMsIbNxtDA8l9Yh66KISEtPJwvACwfzzuWPAIHDj4bQOGbpyMt8ySlQQhBoTg7LLS8jOVzQ4b0yKGV8ehwIMrqwoOmLmYK7aG+dhBYhFKbjISjxx4oXRaKZjul4fUR/TAk6zS/+BMDmtDRb0GjAfIAgfNYPvoID8qCHIw7wcDA+JxxokTeNVpBxGDvg1v70cFG6bDDT4qPPTrtFcpESZqWFON6BE2UlAzcZ7JJBCYON44tm6vnmwAXp7S1vqJs2bw1+5xtfzdCE43vp1TdCH7v7zmh1RYU1z0OKmKIa7E6PVFZTLx3f/rqyZ+++4KOvbLb0Do3Gbli7ytI3MGxurqtJHT51Fpc2SC2kwNGEl6LmTe8+fNxaXVbK2xCLZ8+yX+zuiQ+MjjpGAn75ozett7qdTnwsmOYFMylieZLZZsMOHibMUHlpSUE8iZv31NQzG183JxMJf4HPm6guLTNXVZTbqf9Ql1Wlsxc6ooNDI+kFs6Y7aLXKVYT1zUggoD6z8U35eNuZcEVZSeLjd9zi8Hk9vow4DsTvFuE2ugQpYbilj3s7/afSsrrj0An5Xx98Utqx/4hh4eyZkVlTWzP7j56kKraGqe1sNNHFzWaTvbDAZ7jU25+m/Nrjibj5xjUrIuc6uvDSf+rtA0fc86ZOSsUTSTN2vk6du2jB005FUS2Ud2NRXp6hvqo8TgqZweO0Jac31WbOdfe5z1zq9XhcztSs1sZQU22FTO2FozfqwumTjK0NtXnUdi7ycrfLBYwnXNxQWFwi1TY0SaUVlXw0hR8DpxVSwhQpIYuTAlp3ek+ARbzP7ZZS4WEpPDIgpZMJkhXicwAYEwCyMucuXgo/9tJrJlKkU+c6u3FMirofUeI8LtHiSTXXMD/3J+Bvj4k+SmkAw24A2sJjt3K/BfBxSOrjoWhCMqtpSZaTXKZoQpYc1Kf1wYA6gIJGSj9fuAJZrvOAom2l/mV3OKTTFy4mC/K8+P6cFhOgOcnS85HFAcbhCTi/7NDcokl4kUNGlCenmShvOozjg1qBocziqDgb+hNSTQCo8QFcWZZVh81CylgX04ENs9VIc90WvCcCr5YWnoLDmZYzTKNnR1haRCA1c+U/QYlf1LWgg6X7OSTrz+Kzc2quUcRcTN1BuKncmsHRMt0PWzd6eNaw4or4gj/SF8UVZb4croQX8hQKmdWgsG02kmwkJK7GR/cxkQEN3ODPadAPrP8bQMXk8pIcM9FwwsMNO2Spx+VylhQW2Ke2NDrqqiqtJO/k8pLiZFNtjTypoVa+dd1qJRSJysfazlm27D6Ad9hILk+Pr122QDndfsm958hx+8atO004jlhdVpJatWB25Iarlmci8aR954Gjzm17D1pOnb9oqiovSc2bMS123eplcervtle37XA98uzL9ks9vXJrQ31szbIF8aKiAunAkZPuV97cmpeIJ9UNa5dLToeDRoYi7Tl4OED5KorH8aGaywHlmwhUXqWzb1huu9QTb6mvUebOnOLYvvdQ+tnX3kx/+NbrMzv2HbEePn1WnT9janpSUwPmB47H6xrqKxaTSQ5GInJ+nivdUleTyEiG/Gg8IZOJ+EORvAKfTyZF1FJbXZNp7+wyWCyWNM2d1qKCgnhXT6/D7w+ksTlJepnicjlkr8tlXrlgNimXePMb60NVSsrp5M8eegrXz9tprRWn+cpwx7Vr0G8Gy0oKfb48D4a+2tU3mKyrKlOi4UjyYu+Ar7K02HjTVcujb+89bF2zdL70ytadsSnNKIMh9eiLm0x3Xb8eD62MNFekznZ0mVob6ywsX/ghC94Hw0MfTeZACQOelDSzzc7v1vKNiiSLcuURlDXUEOS76MhinaB53od3gPeVsXeB3IkNThgMDE028w8LLlJE2CaEmACAF2H6u2Vj8XLD4Rc282K35gFgcaM5gR43ibKfYAzFfo6uu3WbkDpZLk02KitSMPqvDiKeTq9lQvAQmCxwucjmMC0Q6eq0qBcAFjEA0DCdbgAaTs+t+M2ZmIBgj+ALEHaWgoIwkRJhlkATEvBnySA84MWPQLKwISdzhi0Sz0YRbS9s0OJyDCFrRDzEFHTk1wj1cD0MkPWBTrezbvGj+/VwMVHDRphww4hgHUdGiwvgtBEGGsYzmqpDOIQ/Bw9K/KMvk99MipXTRooMKWI2fFCH4vE9YAQQrHgKCWHL3xkjP/jAYEI0BTukS2dPqM++tDH8t5/7K1rDpn0vvvZGZN3K5YrX40kUF/hKKRlewZXVNUqHtm2SBrovpTt7B8yjgUh0KBjwNNXWmmjSN53r7FQaqyszL2x+29pUU6VUlpUgEwafzxvbd/Skq7G2OhWORNKlxcV5fX29gc984EYzbi2kPkDcDZLd5aFJw85P8hwOh5kmQC+la7KQv6gg375s4dzYormz8epgnt1mzzTWVdsyGYWPJA4Oj4Z37jugzJ8xLeWmxQiVV91z6Kjy49/8MTpjclPwluvW26c0N3qpbhDHgEUdjrgJJQzvhWk7PFQ/Ow8eVV7Zuscw5A8NkNKjXujqw86RZem8WeZQNBIjGvPAiN84qalOHhzxW+ZPn5ru6R+whqIxayAUMdEkbDSbTPHiwnz78GgA58IsAyMB04IZU9ChMh09fdgZQ92kaRFgvmv9qiG71WQ539nrPXz2oi9KCsT6JXOGF06bpAyOjFori4vji2dOsdVWlnlddjveqTOJDoAWFoD8Y/Gal18g1Te38O1idoeT2xttlyAlLC5jMatF+DPBYaKRnopJciKu3USpCQcNkBUjdTRa/ON1kCjVtWozW2KjobD/xTe2pvafaHPsOXzceOT0Wamzr8/Q2dsn9Q+OULuNKP2DQ+pwIGAIhaMSmRQpHDQiVFyyKhXmeah9VSkUS1CSlP+MLPkjcd7xxbd9oIyFYinJ47BSMaHsYZeTFvFQZqhOxBgbqyjUERohz1cgHTx+OlxbWeEUt77poDnJ0sengDF3Lp7HaM7iBv2YFTFe9IAO4SJMAI/eLIBGtB0ZUhSRN2EA4yISrSRFY/FMMiWrLofNPNiDDz2DVpttIMv0qATgjdsUc9noTvR/BoojoiBuTmQNxqLm8oZDo0d8zehzJ44IcnmgTJEODhu7zGgTBe3DeNFGwLPiibmA4+u2lsZ7hrE20GF8+71XEGmiRsERihiJV1LOVDZWdpPCBpvYA4dkcNzr/yFAZnj3mQwNSZOzMN/nIuXJWlVeaqM+YSfZbmqsqUpMbqiTF82cIRUX+mL7jhyPbdlzMD7iD7opvnHNkrmBD914TdpmtTp///TLjqOnz1r6hoZxVE5tqKkaXTh7esJitNhffHOre+/hY9buvgGprKRoeObk1oTZYrJt3X3Afej4aQeNdRNukAyEwoYbVi3BDjdPQgZVCSVSKU8qHqNsjq+/K7U89RflQu9ApKCo1L9y6QJ3SWGh7Zd/fCxGc07C43YbXU678cGnX3Fcs3xRcOHM6VK+z4uTD1psjo+HlJnuvsFMKp02uB0OQyItWUYDAVI0Y1KY5DepSkpZWZkaDARJsqiWi51dxvkzZ6YHBvqVQChoo/4bpzzjkwX2269dl4hEozZSxkw8zjRIyUk8AIyvW7Ywddf1aw2UHyfNhQ67w0YzZjyvtKgQg95w5mJnelJ9bfKJjW/l0TgwXbNsAT7klkR70fwWIVnmnNrcYME1lX949hX12pWLcfusIZFMJd7ed9C0dOECK3/42WzHRE8pizpEXbIyRnkiKcTHlflaezLicyCgFcD1zvQCJ9oBzTO+Pd6H8fC+Mvbngi7PqV9hTIqJYgwvcDpehGX9/BRPuPGOjrDJUFQEsK3/MtMxgCAHJquEif6tkzOAQkcD4Oc4wosk8MtuAIflxNcBeRK2RsNG4DhJcnI8phPlQLCeDpMSjoYfOcQvk7ItaHMBY5TRwDOxIBGxNeA49KMjQJMNJAf96xNwLg4ChfOeFQQanr1CkYAbFgsQoOkXeRFuUacA6CJQQqCogB5ZAluEs63Hh81+EZYFeMggHitW9MdrLOCZGRngGKGRU0K6jZLgPxtOAlCTd+TW6GCDjH64TIBsmP4jrGwcxsAWcXHM0O3EThgJWlI6OQ+ER7p8qQIlKvIt8oow5kOdwhTulfzd59R//Jd/jXzsA3elvF5v/h8ff0pevnh+mCaXUH1tdQO1EZhKpdV10lDnBentt97se+zVN82JVCa+fMG8SGlhfvL1HXscTXXV5ny3R+kdGFJntDSmnnz1LRspZOZ4IpHI87hsxCd1+GQbFr6xA8dOxv7u43daaTIsgCKGDDlIEcNlDJhAcIsidkk4m1xWVgbx4V9ncb4vb2h4RB4YGrFNamow0QRrRF/q6u2LvrJthzRv2jSVJlbnbx97OtXR1Rv56ufvSc6cOrmEViW4ncuIj97ihsRwwM+7OwC0DS71OHXhkrRlz6HkQy+9mTl06qylub7WvnbJAmX/8VPGgeFRS5EvT1mzZKG0/cAR87xpk+KbduzzUa2GwrGY+85r10b3HTtlScmyqbNvwEz1Io8EI4Y7r19revXtvWpFcWHimde3Om9Zt0odCQaVRCJpaK0pH1k4Y/LIgVNnSncdPuVOK6ppdmt98IaVi0aj0Wje0Gggdff1q9MN1RWlVB84Sye6FWoFfRAG+aeqcns8Um1jM7/QTtUErAjTajBGiphG/mcBxqPLmJEMpASpuD55ghKWC3g2TAuvdHf/YKasuCi/sCDf2VpX41mzZIGZFiZDtPALlBYWhqk7RinzcjAaUUYDIXnvsVOZtvaO1PEz51NH2s4aDp5sU6C47ThwRD146pycUY1p1WBSoglZtVvNhqTMH9WVHFYLK2ORREpyWs2sBKAvZCuGci/KL+oBTjwJhsLq9nilPYePGJrr60x2u41FpEbJv1lLiy9Ao9BxzJPcmp95MI5KiO5LiPHxCdgrcPiFopJVbkmQCfqcOLn0FJaWM1Him7BajM7B3m6K8s6tCnocVRUCkocZsJqyKo524iENkmQ2V+CVxbxzMlnIyfUYgDc7tF8Q5fC6Ypy/CHSmGkeyUD74xup0onl3yFJwfB00nmTQxDCYa3Cw+V2a4v8JoL6CGQgGxwQtJpPRmef1QCbbSba6JzfWe65dtdR6/crlgwtnTonWVVUqe4+ckM+2d5rzfR6ZSohPi+BpRioai9qPnDqbd/rCRQsuJiFc2m63+tNp2X3izAVfe2e3NZ5IIq0sUPrqhpULlYI8D98gMTA8ogTDUcmkpPn23D8FlOfUUCiaWrNqRZHX7TZ9999/E8SnQ4qKCh3+cMi4cfMO47lLXZaFs6YYVi2el6c3nGh/An6PULKcPHsxdKaj05rndtk8eT45Eo2lT5w5b7lu9UoaDqZYdUVZ8K2du4uWzJ8b7evts+HdOpMq23sGhtIjwbCVxo+lrCDfYLGaE2k57bhq8XzJaoVqLsDhsBs/fPOG5FWL5nkLC3y4QQifTYXwTh48cdo6ubHOjDy5HbbEsD+YofkxbjEZEg6HLbn3yEnz2qULDIdPnjKuXDg7c+FSj1pfV5UZHQ2qLrfDSgq0gTS1FM0txubmRtKFtQdJOX0UihiUQy1A/JMipj/oHBsPBNSBsWqCHNBxCM/W2ftwRXhfGXsXuNKkhE4GrB6StcnByo9wsFsoYkIp0+bFMT8bTJwiMjkRifHCI4C7NfxkcvsyO4Fj95jCAODozF8IebAUP8LSnATwCJeIDz7k0nE6HXixLX7G8JTyGDOmAzCvLA2VNyMWbXqZ9bDsGiyLF7zhxO4S21RoQT6+jFlgJNFgAaJpvtn8ocKAApFGJ9AQDMKnpwE/fthiA5xGRwsh7ABBCcF7IcBlFXAQM5BD8wtFBU4RmCUjhxBIEFQUCgMvCDADIxwLGdAS6OnzbEd5EDw1Gg7LMTn0MGAHYD/+2M8eBqEMAoBDuFCssAvmtOPIIY4k6DtgFMZK2NhCi9eGWlwuL4WZkkGp/9wh5fs//vf4R+68PVJfX5P/qwcekmdNmxKgRbRSXVVZSbx4B6astkGKhYPq2QM7qMlU6wtbdgeJxt5CcawWi5yhTkOTtmnWlBYTLYYzFEbKiC+1efcB08wpLbgaOFldUW6mhbd69kKH+Sv33qUUF/jyqQ65YLjxzun1UZ5NfIsiyncZEA5YhLVf6pR7acE/Y2orikUKmSQdPdUWOHqiTenpH/AEw6HIsgVz5Ts3XG23Wa35+B4anoomcE19ICBFggH+XIKFFFgc5ejuH1Aee+kN+Ud/fMpI9LF1yxal9xw9Ye4mpcrjdJiuWjg/cuzMWWt7V6+RymwsyPOmO/v6bWsWzwscPnXGTQsAqaWu1tJUW5W80NltkdNpYyAcUUihSiWTKfuyebPlQyfOWKPxRNxmMdpWzZueDARDCbvNph450+7o6B00zprUGJrVWi+7HPZEntvpmDe1VVo0a6rHaDLxZwRE+VEDGH/CoJqcLpdUUVUtVdfVS3k+H+PHANG41viyDlzeosMVavgKoEp2lZaZqkzOXL5XBvS3jq7+0O+fesGtUIJup5MXKQR4d8NLC7680uLCvMbaKie+1TStuTE9pblJXTBzimHRrOnKwplTpQUzpxkWzZ6WWTJ7RmLx7Ompqc11GbzLQiUmXVVN0ULDSuOZFnMGyUV9nxQzKZpIS6SjSRbq1yymtL7CQA7dB9mACy2KSsslGy1MNu/Ya5zUWCe7XS5+rK1R8S8D4nL9aR4y7MW4orREkMBz9ZBTjHdyA8HhOfWGcLKEtFQk6pdSNODnD4lDycW3gLj9tDT5l93CDzuZktPReFyyW0x23hkj+rE8irREUxGe8mi1at9h0/iCFAorvk3GeMZpspLos0n9BSBSHw96XrK/VyL6DwNIXwEsB7lsokCapcF7zwRHGxd5zK27YGP3DGQwUM7gF3Jbax/x//8yYCrGJXFmRVW8NOY8dqvV1Vhd5ZjW2iyTQqLMnDJJmjdtUqqipFi2WmyJnsEhmejRwVA0NZ3OuBJJ+d0UK8OimVOUusoyftTWPxKQ+4ZGDKX5eRZ8kJz7H1jljIFxQBXZPTiarKistBrSsmHj5i3ykD9sCQbDhuktTZmnXnvL+uFbrkt+6Obr7CRbta0qtAFHZb44Wk3KV4T81u0Hj6pL58xQj7VdME1paUo21te5WhrqrR6X20RKnrGosEiZXFtBiquaGRjxm2sqS0Onzl0sAdfK0qJY39CwmeaD1MzJTTgemptho9lsdFIpuEPK6Yxy6ORp5bnXtxpDoVhy4eypDioqekf64Rdft37nbz9jPtvRZThxpj15saff8dFbrlW7+4akYDiSLCoscFCW5b7BoWgskfBMbWmSSAk0nrvYmayqLLfb7Dhirckjlj1aNsTAo3GAo4rYEbPxRR44tsh1oucWDjITlbFc+324HN5XxiYAuso7dRetL7LNTv4R1DpunE0/mn4gjjBqOBDA1hU0gIYmbhwoPBqeAcmQW89fFk+Q69Zyk3XpkENCbs2nWUwJJjlROA36Ezb5KRxulq5kM1LDMWi8dLyeKS4neyG0smj2s40IcCKc/SIMwWJMQ9ES/mxiZLNX8/OOGCl8wqsTkkFcoDhA4PAUlQWCCKZwoUxoa1Py0Q+TUwiEEf54EuSnaCwJmaf2C+AYHFfQ5fIBf+Eit+ZA+rpSIxCaTSwRpnsx8cLDFvDCy4ZnHnKhhEwHn06jGfwwN/EPBOOz9Pwj3KhjWjvxRR1WHEtk5Y/ySUjQIzkWwqgAAkQTvIUxKQkpfOmw+tNf/ip+y/XXBebMmF7y898+kJ49Y0qguLBQaqyv95KCR5OAKhVWVPIxvuce+V30uTd3qF0DQ4lrVi6Pm02GzMFjp2xTW5stpQUFCVI0Mq9u22WlxbT0/Jvb5KuWLrA7bLbEi5vftk9tqlcvdPZkugeGjF/++J2B+qqyYmpEvEnMLxY7PT7KFi2UaeGIfF8GyDeABiH6mz8Uzuw/fEzB7YkW7XbAvqEhnMlRb7pmTeTqlUsLKstKcVW9DbsAsixLAVr0BkdHpbScIgXWhsWn2tk3qLy0ebvy6s4Do7OnTY7iGvaOrl7XzEnNxrKigviJc+2kgPUYpjTWGagwyeNnLthPnrlgXLdioXzweJuRFEpbQb4vcfZipwtPiK9dsTiFY2RUTmtaTqfSiqJe7OozzZ06yVxe5EseOX3OPjw8Gh70+81WizUSicUtNppYr106byQly67GqoroyoWzvfWVpR5SyhzUxcSCgsqPGuDxB6DO6XDYpbLKKqmusVny5JEim3NMBn1Bc7GBV3zQ3CDh3kAr2bhFloMnAFIAmrQdyaYkyeanye8JMObOXOwwROOpflLQU2/u3mt4e+9hNZlKGki/hAKsQvklwNFDEzWljdw4NkU6m8VGirCN+oyVFlJwQ5EmQ2qTjZYc5LaYTDbKPuJxXTgsRilFyhiOX9pIGcPnIUR5RcGyv/yPBxVGKS8/X/KQ0qpk1NQLr2+OL5g90+jB1rIGuTGzFvMDX+IPNxmRhHAjN3IywZ9DMJGyd1kfZloNeJIRk0kiFpUCwwO8U5vQbjmk4hJLLQ3QM3/BAHhcFEMLV+wQWof7eng8CNDtMUB5+fgUNyrxQNKUBo4JYlzowElo5RNyQ8gRBGi5QPCfhHcmESH8e3k2/3NAy/9fCojJsS/jIfwTsZC5OL7IhtxpxSilqaz8WoRG8/9DwDLASH0M49RupvGHsVhWXGif1FhnWzBjmnTb9Wv78j2ekM/jwokAPAsRq/13gJJ8r7pgxhQMJNJYTKlkMmkoLy2y2h0ufkAA4yV5RgFajDGgOd4YCMXiOLeeCAeMh0+dTR48dd48MDhijaeSma9++hOJW65e7SZZwcKQmk7FSQiSS1qjEYL6P42AZHtnDymPiuOGqxZHWuoqLUtmT88LJXBNmMFCQzR1oaPDUlaUJ1WVFMgDw6N2GhMJfBjyxNl2F76LFiTh/fFbrzObjGaltLjQRvMFp5EdLwQYR9h1+9HvH0/87KGnM/d95NZYkc9rwke2af4xKKqaefC5jamb166wvbHrgKG2oixNSplramOt4nI44s+9scVz7colmdFA0FhWUjy66e09BSsXzsGYNp5p7wwXFBa68jweTlKkS79a8pALuJVYXxfhtIkF741p4xu0Y0DjHQsKDZeVn5f1/fdBh/eVsb8AxMQtQOxyCT8buPHDYXo4jCHn/TGBRwR2g5hsBiByAF2XDdDjgsY86N+5fVwMIlAQTU4csOanmRNAoPRYcBEAqZPCZk2CDNxw5vBhegQxnVCqOGlyM5scWkDWr9NqIKKLOAAuE7l1/gAEwYmwLD1vLwrQ42YZMxPNQ27hpR8NLUQq8OwQ4ZoDYfBjEYHw8YJE1BdjQKfZLH6ydNncan8C4BIKkV44AVjc6X6ORT/gxcpQVvZr+QIF/et5hAc0OCoIPuKJIJNkwwEsM8mNnOGzC8kkdgFkKRxPSXaLWfK6LLwA1ssLnpwGbPDAf9bQDyHwum6i76T6h4f+INfX1IZuvGZd0WPPvaCmZTk4qaXF3FRbY6SVcT7aykVKks3plI5vf00a9Ucif3huk2Fqa2NyckNdqdfjyQQikeTpC+1WmozU+uoKUyKRko+fvWC9buVShRQ1adGs6TSxKdHX3t6DCUy5afWiwPzpk6toIc6VZ7JYSRHL590pfKBW3PyGfF4O3Hcw+qgyaMGe+tUjT8c3rFtlGB71G7fvO5AYGh4JfepDdzqqy8tKqQ1wOYcBNyRGo1HJPzIsxWNxrhu71UI6pqruPHQs8/3fPKLuP3FGve3q1Up1WVlRS0NtavvBo8ZQJIZjdelDJ9oUn9sZ3nv8lHv+jCnpaDSm9g6NWLCjsXj2rMSDz73sWr90YSaRTOJons1oMphWL1mQPtZ2TkmmZLz7n8ooinM0EDAsmTnZePLCpVhNRbHUWluVGh0N5Lmc9mRJYb6SSWdst65bYZhcX1NESq6T2grNl60IlifswAUsZim/sICVsPzCIp5Y9fbXYcwt8IjuDwbVS5c61bJCalrqKDIEXg4gOcTC7pJVSUtmNcWfltAC3xMgL6fOtcsUyzx/+lTP1ObGVGt9TfJ8Z09o0/Zdhq6+fmMwFFZTyZRKfYwUSFoY6J3/cgB+vKHCZMtGiThI+ZKx40nKGI7kQjkDnmk0Mi4X+bEIMVN6kD8ZEu6haCz42tYdyuolCy0eNw0kvahaPGaAf0aAx9h4B5FAi7qPBoPS6EAP39yIBxg2UpT1dzAEQE5SAroBhuxYOKgk41Epk5a5r+KbdjaHUyINnSiQc1jZRDkt3KQYiUYTtDK2Dff3UtfQMn4FQB6wEygYiTzoDyfwTleWNQHcYwb1JXbL+AZG2OTXjVDaBDFYcB3BiISuADl5fOfs/sUA3ZZtMigXspGViyKIIZvNd8ynAEGSJYYna3SXDuPICOCMZUhpFt8r/i8HKK7FajHio81TJrVaJzc3+gq8HldzbXVs7vQpSVLKRkLhKL4JqJLsM0DWUxw+x0hAXcmUvm7VIsKpBpL5ysCwP1NXXWHFpRahUIjmuKRox5yHBTrgwUJTU0v8yJEjtkKP0xCOy3J7z4Cjpak29Y9f+owyqakujyKj4aUUaVpbdh9IXezqURqqK/HuHGcB459kbGLz7oPKG7sO2kg58ly3YrEtnpSNvSMhJrJZLamB/p7U0jnT1AKfT3r6tc1KZVmxMZ2SLacuXLIV5udlls2dGZjZ2mg7feGSGQ/vSgoLxj2BAaNYPJ76/i8figcCIeOyudOiN6xZ5rvY2Z8uKvDh6ZLBarHQnBKVaT4z0rhMm4yqdNWieU6L2Rg/c6lHndbSiCOkyTyvB8pv7KlXN7vXLF1gIIVYCpOWpxpMztLiIlG1nHMxxuHiXTJuLRoLJPdwpT12xsTDMMgSRIITLUHj/R3mXq3a3ocJ8L4ydgV4T7KdicSiBABlC5Mi6yzs1yZLDVigw0tGd2PSYxTWg7oDQG6wyXIHLTs1/5VAi5OTJAO8uXh9IMDPrtwIWSc54Nb9Og1blOcx3YdBH6yg0xd5Y8qmsBk0v47L2low4sMDXlou6U+4AEwPm934oRoiQcjHIAkhTC4d4gq3YAqBoXHX2aLB+F/YYhknBAucuW0wLqoertliHaHz1wEKjO7SbI1mAhn/MA/tT/vnBQr78UuWuLlR0MOv88ryxR8lqvMSdOxhvMDh44wZaSQYl6JJWUqSIuBxWqXifBKueB9OW3SAB6eP+ASskAEHXuRHzcAdHbyk/vuP/jlVXFgU+PCdt3pf3Piate3cef+6VSsyhQUFFm+euwjvkzg9eVJ+Sam65eVn5ZHhEemN3QfU5vpa//CI3xVPpwzlxcW2Yl9+PJZIZPoHhx1OhzPZUFNhHBgaVk+eb7c119fEh/1B09xpU+zBcFCe2libuHbFQh+1uhk5wpEsHE3Ex4cxQWBnhxe8OSD6htYHtbZF+YaGRzNvbN9tIqUrmYgnY4vmzsosmDUdt4U48O1AWtySEhaRAn6/FKEJHhM73h2MxuPKa9v3Sk9sfCMdiiYiI6MBXAUd6ejuc+fneaTSokK7y+lI7Dx8zDLiD1hIcUwMB0K2JXNnBA4fb3PVVpfHBof91p7BYXNZcaGhqqQ4cuTUWfuGq5anz3V0Kpd6+i21FeXS1csXpc62d5ixGyXLadXltKatJlNs/rRWw9Bo0Lj32GlTeUlhqLWx1rx01jTL8nkzvTQhe0nZxJNZLud4UHlR7cvP5yOJZeUVvIuojzc9ht72APQLjMi+wSHlD0+9oPz6oSeUPYePBaZOnaoEI3Gr0+kgKhGDFjkqKQKZgnyvgRREg8lI4zSVYj5ZuFK2JgAtANQ3t+9O2qw2Iy5RoXa1wyaFzLVywdxUSVFhIhSJpE63d+B9vsyZ9g58CNdos1gNuCiF8oEOrHG7MiCUewP92K1QxiQaEwofDXNax9ZDXI/in1mij+GoKq67p0WiSu2Q2nnouGHt8kVmVsaYa27y5MaAERxETbFTd2t9laIN93ZJyXiM+GfIjkq0aKPFj4PGG9Ego5SuyDTZ4AEgd0dHR1jJyCZS7k3o4+DrcLok3HzGgLQQgeOIdHF5B+liSYtJso8M9uFYGdNdCdAHrBbqJ0TDspdMitr18l2xywFp6QaKDT6FgQcB6IcwuAgA/Flh42PSMPALt1B+zZofH5U1Ew8yhIPBpTy0qOeHoKgjpCPKiXqFI9cAIN1zw0TVIjr/ooxAaIC8MZ0WXQSNhV8JxjgTjKuYMXcuVodcUlzkkfi/ooihfri3vCPg4R/PB2hXHafZ7xW4naiMKRpH/kBQ6urqkSKxmBEPnZwOm7OussJLYz1OikS8yJcX84cj6XA0xheCIH6+z2O4eul8jHWjwWRWj54+jyOQtkDAb+jr62f+V1LE0La4kKi0vELeuXefob6y3NzY3BRbMGeGfN9H77KS/HahAgjUzt7e9E8eeCwai8XS65YtNJNMFzvf3GFUfhjx+Ctvxjp6+u1lBT5lwcypUBIN0XhS8rocUkNlSeqVzdvUD99ynYnmM2XT23vic6ZO8rTW1yXwbivpTca5U1qNuEV3w1XL0vVV5TaSfVw+AGoX/f/0+Y6h42fOKzQvG6ZPanIU5+enD5w8LVeWFtlJfyX9x2j0k0Bs7+z2fuCGtfLPHn7WdP2qJerWPYcz3X0DtluvvkoZCYaUhrpaEyl0zj2HjkZI4XX6PG5jT99gOhCOGJrqa8267ODW5H/xxw9SKFsIs7k8/PBz7CER6DFmhBNvJAge48eRDiLsfdAh29jvw3uDid1H96NfwWjPDthgISsWrpqdY3SAc5yhPsvB1Hm5/2p9eCyOTnllyIYgvuYEE06XnYSlf21aIUN/8OvpUDjnAQaEOj0MCHIUMcFvzGYDS1c2dQVUA0TVB6XGlnUhtjU8AwcKfy46F/Q4UGxhhFJGblLMsOMDg4VClhf9c3nh5gwLyNYLCDRS/IgdRBiuobH6Bwp+spmfZvR21wjGgR6Vn/4SI9TreCoRV8chLaZjWoRkOWSdWQw78KNjdJf2qwVpFgN4QqDareKqegctgvI9Dn5fTBeQqFth4Nbigw8ZHY8MK8mk9Lvf/NQwqaWl/2MfuDP/+KlT9lc2vzFw9603GtxOp6kIV0lRO9gcLqmqsUU6tWuz1HmxXf7h75+ItzbUR9Ysnl+0ZO7M0Km285kTbWfxQnFhQ211Mkna4vmOThfZ8eULZmOxl9q4bZd7aGQkvvfocUM4HI3euHqxlcaYHVnBS8ROt1ccS0Q908QlahRGAI6TCCPwWAyiYK9uflv56vd+lL7n7luH1q1YbF6zfFF+ntdTlE6n8XRRSiYT0vDQsOQfHuajX6gLUtCUU+cvpn735EvJB57ZmNx7DO9vxV3XrVkuHTt73lNfXRF5ddtOkCXnTm01V5UWJ3BFf+/AsMntchhSqbSnuaEmdub8JWdNeVl/IpkyvLZtl41w2JGReweH7PfcfmMqEovLW3btMdWW+hxXL5uX8Yejlg9tuKrnU7dfn0ymUu4nNm1L7z1xVlo0e2r47uuu8l6zdF5BVVlxAbWQTfQybjkyOghZgMs5sBNWXdfAR3iA5HrhuhkDUVcSv0NICWaeeum1zH3/8F3Dz//wGK2FLQMfvOO21Nt7Dijf/uGPM6P+YMZCdepx2SWfx6Fs37M3Qv1Y5rbJK+IPhP4lQMs9Nd/rsYqxo+WJBpOiql5SYAsWzZ6Vd8e161zXrFwqzZs+OZaS090/e/jJ4T8+v1E9ee4CywG09TtN/lxCFJ2sXBnF4ks4GYCHTIOBzKH+wbwxllxujzTgD2RIgTZk0pkxDS4LlDYnjx8tH+zEOBdekRFafPOFMDHyIi3sumWkWCQsybihk/wqLhXhP3IjGvLFRsHTbVPAH1CRN+y2YhGK+O+68OFCavKSOU4AhOuGQFwFL9KUWRHLmRQIckgZWI5lH4qI8iNYp+GHPGSQf/YTPcYwK2LU77D7yMqWRShcUAZhSOEmmWWTbPisgN1O498l2UjpBD0/xedFIzUFJt+ceue0OQ/wCx9VLJcnN/P4BQ8sQMWDHaKn/xySPwnvTPYeGfwnwFjZLweEmNQ0GZlMSrKoSca9E4gRKUCn+nNLhnrHMVd8qw5KDR5+cVtwGJIwGDOq4isqyC9evmBu/qfvvk2+evmic6UFvgv1FaWR0gJvOBKP80MEKClDgUBGzmTUkdFRyss75wZheD82GvSbOnoHU6Cc2trsu3rF4jyHzWpHVPSl9q6e1FOvbE4UFHhja5cucJUWFfD19hiL3G/oz0IdxOfx2KkMtoOnzplx5b6X5OCc1hpp7uQ6aUpDNcmHoERKnOvxl9+UE6mUY+HMqeb5s6aakdevfOpjsc9+5A7HDetWuuqrq/Jxh73I5RigppM0M76156Bv2/7D1nyvK/PsG1sMpYX5KsYgxhjJJVNLba18oaPbFE+lcAuv+Y1d+xM0n5jPdHSpVIfK0XMdpnBcToTCYVOhLy/V2dNHcSWpMD/PkEokcRMPpUSFx3ikdsFpBn54oo0BjFMczccDSrweorcV08NN8Q0QngJJaPCCk9z6OHsfLoP3lbG/ECZObphrMKmwvKYfTC74wwICc4HY0RCiS/i1ygc9W6KDYmDzQBdBDCIcRse8E4wP1+MxEEPdnbW1AZKLzxr6gYKh5x9+AGwOh0eLD1sfX5x3zbCf/zA+x4gwZnUASmMN4jEg5MQJAz6dhEO0YOQJfBCmh2NnTibhnpLxPoOGJBzCda46j1zFiiHrERguAzMW3LnetHCuJzIiRKe7MqC9oeTlklyZnBjqFc0gamJsUhRh3AezDMiREyxs4cCvcCK/5KB/WufwAttutUglBU7JjQd9WRZ6zWu/sEQ0rlcuI3nQNx5/5Lcpq5rqvW3DtRUjI8PmR55+Lnjvhz9q7ujqlisqyviIB55iF1dWS0e2bcocP348ffzsRWNVWVn6xNl2b0ZRbcWFhb7Vi+eNHjtzLnW+oyvj83qLF8yYEiF3+sCxU95QOJb68E3XS+VF+ak3dx1wbtt3KPz1T3/I4HDYPcgIXiTG98qwMybGnhBreltgAuAb5giBcLRAMByWNu/cK2/42Ocjw37/wIM/+W7i+jUr6osLfHlKOm1Jk5KJ99pGRkak/t5eKR6Pch/GZ87OXeqSv/K/f65886f3G5ctmOu/76N34KVz5a3dBy2DQ6Pm1YvmpUhXtBX58pO/evQpI44Xfvjm6zI4Cnmk7azLbDbGX9+xx1pSWGguLSmWT7d34AOluN448ctHnvH68rzpfUeOKWWF+a7P3X1DYnA0IP3k948nI+Fw7Idf/quRAp+v8Rs/fTBv28GT0XmTmmw//Nt7k5+67bpK0sF8NCHrL7/ngBgAeA8QtyLW1DZIjS2TJI/XK+oK9aTVFYNWcWh3Kpc6PDKqPvHiq+n5G+42/Ph3D6dbGupGX3r4/s5/+dbfFz/x/EslP/z5r/POnr9gams7pfjcNtWO3SRSGPwBPzW+MYN2MZFx5OXzZSpZyE3zHYGPwRn3Hzuhnu24lB4kRYMWGTiupMXmMUhrBaPVSf2htrKycOm8WbXf/dJn3R+5+bpeUhwubt9/aOj42fN+fzAYSdFqjxZRePUmCyiu7tf7DAD9RR+tuhImcBzIbtQRshKPhGjx56cuk2L8eCAi/INYBzhz/QwUj+LiaCE/ydfZkJ3JyJIia9fUA581woE0k/G4lIjHrIFgOEZ9mBZMtFhifIzfIWPQ6AUIm7KhkqJtwQKLgwG6I4sYA64DWnCliB4L5zF+4wFSBDtPfGqEQdj45cuAsPVI/6hXmco2XhkU9Tyes85nPKBeccMjyhuPxSQlnTPBECAXBv1pYxbIry0MhQFKo9FwfJU3yS7elctpq8ua7S8CweRKrMb4w4F3MsU7Y+NABPHcoxvIdBi85shX5dMwtJGxUtlNJANMUkaySrLkUBMSyWyKPrFOiI+4HZBCsAtuktKGsd3yKwFGId5hg81VKND/aUDtYvF53UUbVi9v/sqnP170hY/eMbJ28YLoaCCExpSsNKeRgmaKxuIq+tS7AmXaQcq73z9qCwajCTxWsTscOHXPp6nldFrZf/RE9PPf/Gf1rg3r0pc6e3wVZSUk6VFYMQZYGaG5xWwxqSVFBQr6SSyZyoTiMUxE+JyKZCHZR9R4lZemoUxs1tRm12M/+U7YHwolHnnuVfOzv/gX5aa1K/KdTru1p39QfW3b7syJM+38rcTcqkfd2u3UghnF2FJfaw5F47LdZDFUVZQZhwJ+XGGPbEkNteXOl9/eE+3o6sv0Do0Y//j8q/kjwVD63g/eaT5y/lL85htvNO/efzhTXVVprq4otwTDUQV9vbysxJjJpNVUPKqqMsmgZEyCzVmgH8yjermBgDKG22aRT0FDPUrrALhpEUgxpgWI9TF1TLjHOvn7oMH7xxT/UtD6Eix0rOwxRYFmgEAHgnHciQVOtzmMBjY7QcSE4Kk5dAvhwkkw5hoDSlsbuMgPAw8QHZHFEgicjskdEzxp6X5Khp1a4gIt0h6Lo+WFw1EulIUMoUDCofTDZYMz1635GTQH/8JNCegTAKdFOJ0UkJu8qEekm8WO8UYQEGL8s5uFAZFqwRpAbvKiThj+091kiFDPEQseHQ832cLH3IHMKmsiTAAo9XUv48GEgfDj3AiCn2YEsqEQA69lm3GMAR3jNT/jBB3T5NLBwT6NhmysVxKptGS3maUCj50VM+CRPqdLDs4LZVqkDQ8RUMXyEzgS2s8/+5h69uDm4S/c+0kch7P97Lf3p6e0TgrbbFZ5/uxZ2Abhs1EluMK+q13qudAmfedXD8VJAUldt3q59VJ3b2bQP2qoKit1WG0WSsqY3Lx7v4l0CmNRfoGptb4mhZ2NwZERNT/Pa2ioqTJf6ulNf+NTH8xUkCZDbW8wma28wHe4XFj4U2rIO2wC7heilUU9GCR/MKS89MZWZcvOvWGasCNf+9wnDUvmz/IaDUYvdhCgtGFRF4uGpVAwQIvbOMfDk8eTZ9uVxze+KZ1qv5TAd2jOtHdaHTara3prizEci0V7BoYMA8OjxslNdUpnz4C0eM5043AgmDjX0Wme3NRoLS8ujOw7dsoRjSUsZoMx2Dc84sK7cJSP9MDIqIvqHTdCjgZDIUf/SEANhILGyuJ8pbSoMHLD6iWK2WxybNy+L//p199Wls+Z6v/whjWmNYtmW/LzPIWknNDsJ5poIiD/doddKiopk8oqKiS3N28cnegR7OAftD2gt39Q2bRlu/Tvf3jM8Obbe9Lrli8Nf+O+T8oL5sx2kEJc8NRzLyj7jxw3kn5DCmfKMDg8nNmwdhU+QmTEU+6XN72VWrt6BelhdnyMWsrQ4khOYLEsbt1juFKGcwB9cd+R47LP60lQfSUvdfclDh4/mb5wqcscCIV5dwo7KFYL9x9mhyZPKwplw5xXWlSU31Bdafa4XHi5Ha8yxEmBSCoZJUHtTWsGI18JrYOdxoF4kEP9nOrBSavZ8VkUY0sHuPHNHazPDp1sSxw/02669eqVloL8fF6NMC3+tTgYO3AL/BgfgPAa+BKOaCjIOO6/wJOFWwyxsBM7PgjV4pMnHolIQ73dUndPD62VMnG3y+EEDY7+MQnFd3q8TCti0S/+ydCiNTM4NExafNocDIwSWlBcCVDHKC923dLvtthFOsSGZYjGDnzRntjh0t7tozC8S40F7XgZnwXwEQ7+mwj6MUb0N/DB4g/Ksc5NpK1xYMEsfDon3a37AfrHrAEoL8tTza9DDsm7wjiycZHG3O+FN5QrcaMiLsvRFC1SsmyEhMIlDPxjSphNozPwgyhSNYgPZjHFQGoZGX2OzQWSqGRoUc/mChn5fwQwLqhtcGQ5r39kNGkxGZ0VJUVGGh+GroGhlJW0I7vVZIrQuLhSvwFAYXC5XbgNVxnxB+LTp0x2V1dXUQjv1CnPvLpZfmv3vnBxfr592qRmtX9g2LR4zkwjH4O2Wg144MEKiuhrhmNnzqcudHQlm2urQ9NbGx3lpSXUNcWOPPV1U09f/3BrQ50nlZDjbRc63CTX1VuuXY0dNW8imVCefe2t9C8fflrq6O6LHDt9zrBk3gwDpQOtmAHNEY5Gk1v3HLTUlBcnSY6Zls+bbdyyZ3+c5K915uRWC/q/2WSyvLlz39DCWdMdJOOiF7t6TC63R7797g9JP/nNA9abN1yrjg72WWa0Nlne2n0gQfOPacm8mWYqivr6tl2J2dMnO3GSAKIHJ0ygqAlFCvVINvkxLuR4lG27m+QKEUNuwsbRRVw6JPIMej0uY7LuMdz7AHhfGfsz4PK+Q0t0DBTCs02gWWyLvik6KcasvqvAOJowMIHrOPzwxMtOELFThGW5CkA2co3+qxEzaBiOmnUTcBk0nF6ebLk0hUYjYRgrs8CwNycdAXoZNB8Kxg6tvPDDLVBakMDpkOPkRMeSzaHRbAaOTj+YaCAPBUrUJ9z0g8HOSgUJDL1O8dyP653rX7QD/nIXDUwIBBYJNMnrT4L4HzTgrfmzQDg936hGVuC0cFgQSMgUh8OvBfLijDAIYRWCFwzkAy+dAYXBCR8rhRzGWIHjiGSTRyiVwiAQybKDw4UNwFEjGy2KCrxQxMSCg2nJ6E+vJEzk4Ac0x8XzUhBI0nPPPJp5++XH+r//zb/Ps9stzl8+8GCmID9vYEpLM6709ZLi4EK9VTVNkkL+Aalt33bl+Te2Zmpqqodo0WQr9vmczfU1poPHT6XiyYRaV1lh93m8cllRgfz4y69b6qvKzXabLdFUX205de6iYdOOvckz7R3229Ytj86d0oJzdTTlWPnohIOUCxwl0uuDMotfzjMWrpgQQ5GY8uCTzysvv74lMn1K8/A1pAwumzc7z+V0OpR0xgxFDMfDoISF/SNSMpHgp/6xeFLtHRhUX9qyI9ne3evfsvewdXg0YFk2f7ahpbYm+vLWnXaqR2XD6uXm7r5BmeJFTp6/mFdWlB8fGvab7rhune3sxa7kuUudptUL5zoC4XDkQmePMZXJOCLRmIEWpsa7r1tv6ujpxftwzmKvy1xcmB8fHvWb50xqCuLa5vLigrzfPf2yc8fR04bKksLRz951Q3j1wtkFJfn43owRd5dzeQFjLm4maluzVFhcwh9s9lA9iRsS0dtEHWXrCn/oA1RfI6P+zGMvvab8049/baBJXVq+YM7w17/wVymyPVv37re/9PrW1LSWRv9t161Jn714Kd3Z04eb0Qz9g8PG17ft9F+zannKarVZH3nmhcytN1xnMdLCKJ2MS4mwn5Wx3Pzq2XgnoPGZ2b7/sGlKU5NcW1Hura+qsNRVluNq+pFIJCafOHM+/dr23eruw8eplY0q5V81kbFaTCop53x0iXjQ2oJ0QsoU9UvSt8x2CrMQLRQx6voiE8iVjcYC5IOcEWMVF3jwmGIKHVBXqDpc805FJ3c0EpMoD6kLPX3S2oWzbeXl5Sb0SY2caTFQmRP9XwZaHrAjFgn5WSEbNw/QHx4SYJcLt8Rxf8/h4x8akPzDgxIp/5lAMGQsKcrn1RDv7OB4EZXB5dWOiVJEERU2LvDIqCdPnZatimzFZQc6gCanpRhwXAnp8qUIue04AfQ61QFeKF94pwvjEVEhZ7B7gbGnc5oQjRFjKFCJdqEA7qvw4HY7oYThFIR+3FIAVyEmCBFV/2EYlxa5RW1o6eWky/OH5v5LIZvU5QXM/vJMRBkW86dIcaweDUIZ0wzvgpENmQ0SNkwljA649AOXf2RIcmd4bwyf5Yd8z6X6/y/IaRROiWYysr22oox0AIuBZH2ib3DYMnNyi8nv9/MDm4mAesbxVuxk07hS48l4ur6p1VReUmTKZBT18Vdejzz98hvmAo9XmjKp0UBzj6GBFLVQOCJDGSsu8JnwsXgdwC8QjsS27j1s/PQHbraE40kLKV6YQTUKSfJ6XOEdB47iOvvU0rkznU31NQ6rBVfgRtM/ffAJ5TdPvGC467o10b//3D3mLfsOpcqKiuxVpcW0IhB9Ab9mkyXxowcfdzVVV2RiNEfNmNQcp/FkxgUnM6c04z1RJGisKC0cGB4Nla5fvlB54OmXpclTp0sNzc1yS3OT1+12J51GxSan5dGdBw4bYvG4Ze2yhRbMf2/s2B2eP2sGbo/U0sR6A2Oe2HJfJHkqp0gRi0hyLCwp6ZTkLCjRwqhP4hQEFDEtjui/WCfrI0i3BUyUE/+dQVt1vQ+58F66h06T7Utkwy2Eo+iE/EQNNgWKF11hC2LYcDI9UBpoIph/Rf8Vk0+uGQ8aJtvZx2iwcNfFrp4eTG6aWZsctHQRbjIT88Vl0twIQXKcZE66OoAXh5ObByGZrDvHzoLunYDPTR8w0c/fFsuJovMFHeoaE5auBGkZYFvQsYMnPuwQxRJ4v4LqmtCIr9IiAceCEA6/UILIoeVC/DIXMvglnMaf61wj4Lj4oTC2gAQwUhAhRLgmgqAR8RnBtFkQwVysHMaaLVxj9GN4gTVIDpuZj3XoCyyQAM+UGjnzZltwwu7T6RNHM+ePbvd//UtfsJEy4Tpw6DBVVzowfcoUq9fjMZktZifqraC0ghaPEemtl5/P/Orx5zOS2dZPk1DppIY664ETp1IZVTWtX77YTItt9fjp8zJNKs6KshLDXdevj7+2fU+GJou8VCoVu3rlYqPZZPQW+LzhVfPnuCgPNCdZeVGH74nBngjor5iWBkf9eNonf//nv6X1Y7L/H//HffLVK5dXFvl8PlqkmTPptAGLuVQyJgVHBqRYKMC7YKl0Wh0KBNNPvPJ66ovf+6mhZ2A0esOa1a5P3nlDjMKNr729y1xVVmqdN21SlBQ18+FTbYbVi+ZKeXlu19Sm+qHT7Zfsu4+dkE6cPa9et2qxeZQWya/v2JNZtWCutaqsOFNdWjREizzTtr2HLEfazqr33nadsbGqPDUQCJsL89zqj7/y2fANqxcWHD59rvCnjzxvCESTka/dc9fwp++80UOLjgpqMys1Dbr5ZYCyo029eXlSTX0D74ZZaOHBkO1HY4AWVwjTPzyiPPHSq5mPfekfDL959FmDz+MKPfGzf+792O03uU62ncv/xJe/mRkY9A/94Jt/l77l2jXlDXU1xf/2ra+Y586aEijw5cmF+b7UN/7604mqitI8POo4c7FTgaqTock74h+SEpGw9mAjB3IzcgXAQlobgygpNbXJ6vN6cati1VVL53vvvuFqwxc+dlfsprUre7cdODx6/1MvJB95/uX0pu27M7sPH5Mv9fTKtIDCO1TclTGaCEi/MlqojnAjGqejAx7Q5NaR8OojXANtUGBXJk2LEVyZjR1V0vTQ5Qyj/hE1ODpCQ0bQiRFFUiGXyTiGBJo/FgpKsSB2xXLypYVBGcN7Y+ivY6HUz6lOw0F/VgkJR+MWJI0HTVhgoYg4+ohjiGKg5wB5UScjQ0OpVDJOBUViIsGxX81QGNJAefWyXRG0NPSY8OIJOxQx1Dd4ID5f/AEZztRXAKKdkFsNaE5l4Y7jm7hcR7xrJJMchzLL7UX8RR4n9Ld34DgG43Mj+gf633j8WPH/FL/xAGrBUxjxS/xp8Wp1uFVPQYmaV1Ku5hWVSQ5PnmQmOYcHSgBEy0Z9jxAjPURchT+xBP81AN92rK0o8mC3G3ICfzXlpenhQMCAi3WSEy8NygG8Xx6LRlCnJrfTqXT09mWwXqD+GfU5nf4kzQ0vbtnhnDNtsqG7d9BQXVaibN17QCouyMeSTmtHAXDXkDJIc5+rvbsv2na+w0TZyWk0UsZcLmddZVly4ezpRbjNkPqQobOnN/m1H/w8s3HbLunfvvE30XvuvMlDMs7dWF0V7ujupbmJFiVaw6E/OxzWNKWl4qHL/BlTlYeee9U0uaHOEgiH09FYnIJwZFSVcCJg77GTqZ6BISWdURSny2U5f/68dfVVa5Ld3Xh3LC/90LMv29csWWA4ce6iIRpLKNitXr9iiam3b0DJlo14KZkUK2DpeEySIyFSwiLidAPRJMkf7OuiMZjCh9BonOMurbF6AWRlBSwy8E8geR8IxCh/H94T6H0q21EJgIJIxZofKyNWuAjHC3LNFk+woJTBP0ars4Gli2WBEgkJzLuBCGU65ke8KSr8OPRsJGkAA6lgpDlJpCsM0+QYLGeBQ15hAwSNlicMINgaII7uR73okx8b4PDHeEHDQBFyvQCmYVuLp1UKu9l1BUAcbTtsjE64uA64LsBvLMc8FXHB9ToGD1oQ0ESeTGWkWDLNH3uVSUBnaFLHjthlwEloXPHDmYcZz5N328jO/iEewjgcLqLW7XcC5JMqWauOLGmudzwv4Zxoj0NpdLCwG4ZvKImdNArneuE5Rrg5bRFbZ48F1Yljh5RtLz8cvXHNylh1eVleT2+X+trmLZHpk1tTpFxkKsvLCmhxaHDnFxAvVTq29TXp/MVOeeuBE6SvZQrTacVaUpjvKCksSL+6ZUfCZrbY7rnjJmXv0RPy0VNnsHa3VZQWZ+ZPmyI/s2lLJplMu06evSBVlZXE/uFTHzLbbSan0USLOpqEcTEEjm0BkFM8wcYtbJiMegeGpJ//4Qn58ec3BsOxaPArn/1k9Iv3frTMZrUWpZIpIxa0lCEpEY9KkdERKTwyTBNMmhbXinrgeFvml4+9oDz4zMY46Wzh+uoKfHjZd+LMWeu0pib3vGkt8d7+4fQfX3jZ3FxXbWypq0499uJrlpFA0NRYW62S7ZnR0pSgWrQ++/pbtsERv+Xu69dn2rt708fPnTcsnj0tHU2kfDMnNQVxPPTh5zfaksmYeemsSYkvfvDG0RtXL7XtOd5W8r3fPp7q6BkMfWTD6uCPv/JpU015STm1hgN9SrQZFVrvXBqYqY28eV6pqqZWqqqtk1wuF/dFQTeeFgsPWsiqF7u6lX///SOZv/rKP0o//t0j6emTWkLf/R+f93/lsx83vfDm9uKnXn5dJlUm+MQvfpj4+7/5dJnVaiugBYsBi5l8X577kZ/+0P7gj78bfuwXPwgtWzC3KCXTekH0OBqksBVJSSUuy+t7AWpLJZpISK/v3GsNR6MsHtAvsaCn/mS1WMzefK+3cEpTQ+XXP/1x71c//bHk2uVLIlVlZVFSgCPb9x+Jbt69L7Lv2Inwtl37wxe7e8OhSCSUkuU4jdPLMiTG7phsgZKqwzhiigqlHflAiEKd3uN2GgpdTmsqJUvB4CgrCryQ5oYSwHJBkw/MUDdQSogeChfH47bV6DUauBEepwWQQAjW8VhUitOiUsQzSF0DQ9oje8oj7+xzZClNC1POCTPUgAZ6OhFTsGciykKgJ5gLWhzQYPfpT4He55Af/vC6xUxpk0RgPClRlC/sPGtsszDRf0UgnqL9xa4abHFMkcpADAQP/PwpZmPt8k7AzUBsYHLVGW6fPwEoO2QSdu/Fh7KNajieVAdGAurxsxeVF7bslp/dsiv+7Ft7YrvPdEQuDoXC53qHwue6+yNvHz4ZOdMzHDE684J2b0Hc6nCo2IXFEVE8fAJf8H83wGf/3kNT/Umg2iaDixzSbHDBh+6m3kNrB4T/qbr+z4E0FdBqMRuSyRQNXRqPNCYL8n3W0UAY39Ii3fwK8zgB6g7KGmy0bb4v33D81Bke+iRU7IOjfk97Z4/V5/UYHTabgod61LOSuw4es3pcDgPGai5gnJeXlOD4YubNnXstJLMoaxh4AtAvqyvLC1YumleEI4uxeCLz7Gtb0p/6+j+bkinZ8ItvfyW5YuFsL80/JsqzunDGFMPOg0f5vXcApc19UZbTDhpD8cHRkHSxuz+V53G6B/1+9fzF7sRoIKStRAySx+Wyeb158gtv7VIsFou3tbVVOXDggLGuvi7V291tluWM/MyrWyzTJzWZrSZjurtvSKH53VRcWGA6dPx0Eg/zdMDDHihb2AnkCprQ7YJ9F6XoYJ+QM1hjaQBafvjGA0jgUN948PA+XA7v18o7AHdp7jhjnUt38oRCAL+uVPFxOLLh1pUvEwzwZLI4uIGj+Iwjm3mAH5gSa90NXln8BBAxRBjzwDjQJl3s0Ai+YzxwOMkMGvLB6PnI5kfPK9nsJnqR51wj8s2HNsCULIC2oZatF4xXNuwnMUK0ECb6e3WCKMdJDkEpJmuOpxm2BBG7RTxBDwGYPUJEOORRnxTE1jryRhMFCxB4KPckHCAgYBKkhEEZQww8gIoncAwoSYIHZ8GJJRZNRCdkak7eCfQFDgwEPhQ5fK8rRgYfjRWLOi0e6DVyZEMgyICl8GVB9Dk9FgHcmkfYiKGVH7+UDtBYWIuFH2iAEOkJACV5oKASkquD6PF0OYec6o/qkPAq0+nxhQO0gwN9ynf/4YvJq5bMH5nU0lpACp3lldfeSDc31ifzfb7ElJbmYpoQccueVFxeKZ3cv105fb49vWnXwciHb7wm8daeg9b2S138eH5SY727obZafn3n7iSuKr9p3Urj/uMnU5e6+8w4TjapqU6ZO21y7DdPPGc7evqs4RM3X53xupw+/bw68mvGzYnauyc4joXrsQPhiPLbR59Wvvitfx5ctXjuwMfvvMVy07qraE51F2UyaRMv3KCIpZJ8HBEmlYxjsqRFUjC1acf+9M8fey66acc+48DwiKWloS7vzuuuZk3i4Rc3mYb8gcyqxQsMXq9bqiopHj5w7LR15YK5MbxU/fr23fa6inK1qqwU+TPPmtKSwrXzm97ehbzZP3zLtca2Cx00D6rm2ooSrJLNVeWlvVTDMdIb/E6bLYMjmE++utXe0TvQd89N6+WP3rTWPrW5viCjKm7Ko95cWeDW1zoIbpSrqK6WKqtqeFcM4zU7lrJAMQgPJXB42C//+pGnlS988/uG3zz6nCnf4wn+6H9+eXTFornW17bs9L70xo7omqULg5/92F3W269bjw2pAsoDdTLwQ48Sfc9mszqmtbbkN9bWFJvNJrzURFjOk4Ev77Dge284NZebjxx4BzSAxnHGYraQ1mXqe/DpF5Nbdh/IDI/607RYwJFEhHN8Kid6LT707GuoriyY2tLouXr5Es/dG9a7b1yz0jhzUqthUnO9SmUkuUZxJUOCxva4FRVyTEODDTyoNsgFOPQ/Vs4QRiQsRxAMcqpqp9Ou2p12LrivoJgvlRAyAEbnDLcALB55dx9GCExSKCB7KCXNCBjzw6SSCaF0aKExUs4gg6CgWM2mFD5zEE8kZcggFJHjEZ1C/R4Z5TkNNgQmQTgwgkbFR7PJp3GlOCwoEJdlGSM18ydAELM8wu6hqAfEFHgeg2TeC+SmCEmP2xFRX/rRRD1szKEDyibKx5DjnOCZACIMv8h7LqlWrCxo1cj1CRmE/ghFCXIIyhff8Oh0Smlq3N3H2tIPv/KW+s/3Px7YvPtAV36+r/fq9etGbtlwQ7y+sTE2a9p0dcn82aaFs6eb5s2cblw0b440uaVJxcfEC4pLow5Pvj9jNGVcbrfkcrn5FkB8sgBp6DfIIqtcR1qm0byYEiaCXgwxehGHe/wVgbQOyazIkiWTZOWLZxIqr3i3jIx29FHn9R8BnO/3yA7fbiUpI1lJvtBcTl2Y8msy2C9c6ookZVK23lO+VKmlucHopvqkfoWFhEpKL3fQW9avyhw9dTZSWphvfnnLDsM1yxcZrbSwE2NW1CQeUppMFoOJhJ/FbA6Q/PFUlhbF0EcnAsktw8XO7uT//Ldfqg88+UKGlLzAJ267XvVSuw4N+2OPvfhaLBiKprbvO2w+fuZ8FA92dBCpGaw0xvHeq/X0hQ7TvOlTZNJIDdetXpoa9YeoK4qdsaKCAkNpWZnSNegfIRx2utJ33nmnobe3V7FZJOOvHntGuufOGw2Dw/5kbVWFcqmnh5rVaPC6XeobO/dyUuB1JXMZUHrx0Cg/zERdIKMsd1g+Chmig5ABujx5H3LhCkP1fXg3QF/UOyR+2U82KpK6KgsRhLM/Nww4zc848ut/6JxYCHMYftg1HjgsxwCybvRsrXeLdIgrBYC3EMjsYVoIZ16Ia37QIX+6H25dCYOfssUGop79MOCvuQEYYKABM84K/eFXB5E9iPExyHXngs5zHHB83T0WE7ngdAmHeCKEXPjPYcShQJBwgMEkHk9gUY5JiPIFgU5Cg9YvUjCakoIxWQrFUmRkKQw34aCo8c2M2DmD8pVMSxEKGwkkpNEQLezJnUzpV+pTiiIblLaoDR2y2c/Jnw5ACTSVS4uvk+k2gMvNtvjhJbpW4CyeYbwLaSdIURwMxjn/uX2UDXmQW6FIjuUVi6pgwK/+7N/+KfGVv/liX11NrctiVN3Pv7Ix090/NJqflx+b3NRYQ4tLM77KXztpmrR749Pqz+5/SP3GT+5Pf+im6wzzZ0xzL545PfbAMy+p5y91YYYxzmht8tis9tT2/YcSRfn5zlvWr5aefW1z+nxHpwVPOCfV17pLCvKTC2ZOjrfUVrIihoU+JkEofDQB0uSGbz2pUkdXr/Lwsy+nPvO1bwcWzJre+/z9P3XNmNRS5cEMK6lm/XY57A5Eg34pMNgnpeIxKZVKqqOhYPqvv/cz+SNf/a5l19HTgW/ed29y/fKFkbMd3bbHXtio+Lwuz4oFc2KJZFL64e8exs6Hac3ieXL/0EhJWWmh//DJ094P3XRNTziWUF586233jCkt8WAkap7SWJcgLTB+/Gy7ZfOufYrX4bR95MZrVafVGrlzw9XRj9xyY/zb9328cv3iWdbq8hL3vhNt9r/74a+SqUwmft8Hb/TVV5Xn0wIPx1nQVAS5PUkA5AYWfqXl5VJTSyt/NwwLwisB2hfvQ7Rf6lb+7bcPpa/64Kctv338WTU/3xv+wkfv6LrzxquVXz/6TF5XX3/88x+9e/Bfv/V3vrnTp5Q47HZ8NBqVL7JAfDCGAoGwuvPAkcy//up3yfZLnTF+GEAGfQqaEr93gBUq0eJY6V8C8VjMEo1GTNcsX1z8sdtuCKfTmcDPHn4q+c+/+n3qzR170qfOn8v0DQ0p8WRSxUKKFgCi8/K6h1R10tLJkLrv8JQXF3nzfR6P2+3KIwUhn0Iuuz4akFvLEA2oNx3EyBOQS0fVCrFpNZnE99twxToqgutCH0gMcGOBQnog1QsWK8IghMYePwkfo2dFiuPrOPKjiGSQE3x4PBwI8K4QgBTNTCAcNkTjMcER8TkEvDQHFu7IGBkcXYxHwtyeWMjqoNNm42RBlOlPAZ6sQ+HHMTL9wRXyItPikhUpogHry9hnQUtEywDLPEoY1/rzzpwWETh+Jy4nU8L5HjJJcOWyUFo0AXLdIa2cXIKc80J//BCIF+JUTlI4sQOGiw9gaA5W+4ZGMy+9tTP2nV8+GnTYrP57brum5/5vf8X21fs+XbN2zZqq2dOnlE2bOimvuaHeMeIPmDxuj4sULdK33K66qgp3dWW5p6ggP4+8RZ68PPdn/ulHYUyjyBuniR03XF7kcEhQ0vBxbxw1wzjk/FFe3WaVb1eEXomLP+w0ivEFPJcpI7kMCcmhxknJunIrYDaAmpUy2qWkiRQVsjMGC7UdlDCECvMfDTrn9wJIPaOkqSEkNZXE8xUes5beweEYzde09PnT+cO80tzUZPDluTMxGk8ERrvNgmPMamVZSejFN7emnA67vGX3AdeCWdOkkVA00X6pNwHRhodMRpqLIPesNquxtCjfVV1RbqY2UPG+MSegAfWmzB+ffyV26+e/Zi7O9yXuvH7N6F3Xr3U219Ym8F70wROnM0k5aTp06rS8aM50CylHchT5ySkCyWLpcx+5Q6Ixbjx14aJ12qRG5WR7h2nxnOmG85e6ZYwy5MtXXe+I07T3xb/7chn1lcTg4GC6vq7O/JnPfUFeNG++2ts/aJsztTX02EubHK0NtWr/8IgF8rO8tNhQX12pxhKJ99YABCDEWMFxdMyxY4rY+HB2Y0yRmdgskIH8cEWP9N8QMF7fh78AdOGPX96dIb9ACRsGgkBXjFi50WzsmOlugRfx2a3xhHknIOrxNNR/L49HNNS6yJtIU0uPaNkNPIeJcHQE5Cvr19wQ4vqOGf2zoRGjpSMGDvLOLn0gkaX7x9ka6G7YPDiFVwPBWQeR5niRD7deB5wkZ4oMudk5DjQECMngSRp2wzIcUeA5NgkCTEpwp9LYNUvzzlmcDBSYSDwthUkpi5KSFoykpEBEKGDgx/HBizIArsDBZJMYV0KizPGKeAJYqQKwneOhQvFTbLapQbQgoYSJtuQ+JNAaAKe5yEYukSeUaTSYoPLgWlrKCMpM4YgvMkZtSRbWtKIAgsnLzz2anj19ZqS1ttLmsJp8J9pOqZt37AzNnj45NX1Ka54BX7ikDufOy5NO79kqdV66pITjSbxcbHpm02a3Pxg0rloyz1ZTWR587vW3UjQZYOIwLZ07w+4PheXX3t6VKsr32T96y3XK5l3708fPnDc//+Y2tbqsKHHrmqUOA608uOzUTjia6PJ4qfwG6cDxk5mHn3sx8fr2naNNtdWhB3/0Xcu8GVPLZDntgkKHJ5i4gpeULikWCUphvLsUDXHRLnT1ZH78h6fV+59+VZ7e0hie2tyAizN8pGDmr14031xfVRE7fu6i9dEXXlXqqyrNi2ZPi8uybHji5ddNFSUl5oa66kRKTru9bjc+1Fwwo6UhPDjiV55/fauvqMCX2HP0pOveO29KTG6sC/mDoWAylUr58n2uBbNn+Fx2e5nbYSoJh8PKkTMXYmc6ui2BcFQtLSrEIgDKqHXiyJgIUMKKioql6poatgGY0LhwmkHroW1TyZS6/+hx5fu/+L3y5e/+m/TrR581pTOZYFF+XqC8qDBptdptsVjC8P2vfzF97923uahsVYmkbOc+ovUBdBE8iLhwsTPz7w88onzj+z9SfvPQE7FUUokWFOTjQzfiwQ0WKBabceaMKXiEbMQRF3wmgPuXYPWeQKbJfXRk2EyLrDTJIHuex1O0dulC15fv/Yh69fLFsVA0Ft6y53DgpTe3JR978bXM4y9tSr+weZuy4+AR5dT5C8rQqF/Bpwh4kgdD7uPo3+y7IuQGgVqMEeHGCOPs59Cw7of1OgWTZVIVg2rT32NEVIwjArEIgR99Egb4HEZMrO1kjcML4LgIBx8gtIzg4o5IOMTRdRgNJ6RAKIIYkrgiX2QQ8XknUQMuDXiSchRPJgy8C0iAtHLticCyhtO/HICGIoby59KAlX6UUPAdY37lZAirZQBs4ERcPAwbBwggMy4/HA0/Iv67w5XLoiu8zF5rQwDewRNlQDsQnuLqspdtKnskmlC27T+W3HHoOGRK+n994eP2xbOmFrg9edUWT57T5smTSHujCHiwhKiq6WJnFy2+yaWVB6yz6ePHYFTNVmvG4fTo8QgQjm8+0TKa2hmX9dhJMbPbbWK3jJQM3MIIhYyvtye3gzQyFxm8LwwlNmWw8s2KVwJkLWPA8VIoZRmyJ9T9nwBxvJEz+meBXgXvBVBnyVTG5A+E1FAkxvWBdvnch28zJVIpJXuJzgQQfRitJvHDk96eHndfd08kHI0BZbTb7arNakmfab8YCkYiBVTDCskgY0lRoXr41Hk5oZCiR22IkxmcCTIOm91w1eK5isvpyAwOjloDIdKdRRIMckqW9x89pcQSSeXaq5bJb+87jJ18taOnT43EotJvnnjBsnLhPOl8Z7fi9bhdS2ZNTQ77A9llAcBkMpgrSopxsZRyzbKF+G5loq6y3NTVN+A8fvZcjISvwV1cLhXVTzVOnjEz89tf/wofcKaljWrz5uVFnBajLxCNZZprK9NHTp1JL5s/29bSUBvOc3vSkA00jbvzXC7/yGggWz9/CkCFeufr7FH779B4Ol6XQfALJSxDMojajeXUn99f/qvAmGR+Hy4DvStO7JTa2LtiZ+U18zgbigx1crKzxwB1W3OzckTU4Kfj6Z/jjzfiTwde+JCt0+fy5fQoXT4+AUOThJ4WHgeL/MDG5GngK3Nh68oXh9PY4jhk2Ka0s/nT3JwfffyQnR2IcMNim6jYATFJFo05nQyAEunmMuAIFB/pkgdporBZWt0BHBbrhOB2EWRsBKi8ayXTpIVJDvmh1YewKUM6bxihuMIt6gJc8TQW57dx0UciKY7IIJzT0PgLCwsqfIMHCwcqLyZy/hdlp+UbiAS5QIj4/APhlMtPMBfl0cpHbQmbjdauIBo/6RGOvFzPCOHKFt9dC0fxIr9YEIl0EFfExwUmWCiCJQl9LV1J3fLGS2p/b3dg8fy5KZfVVJCIhi1vbdsVdbmckamTWs0+X56Xymlw0iJjsPOCemDPrvTPHn0hvWTu7OTyeTOjx89ciOAmRVIITHdeu9bjdbrCv3vqBXlweDRJCwJ5w6rlVqqzyNZ9B9KV5eXOO65fKx061WbqHehN3nvb9ZLb6XJyeSjTuJ7b6c1T2to71X/60S/jh46dHrpqyUL/PXfd6pk3a1qBw2r1EC9MQKw4pFMyH+MKjQxI8XCQ2iYt+UMRZfex05nfP/d68GjbxczbB49bKQn3h2+8TrFZralHX3xNpdWN6QMbrpZIqUqfONdueGPHXsuyuTPTNWWl8e6BIeWpl1+3LJ0z3UBKn1pSlG9vqauOd/T0my1mU6yju9e858gJPO0OYJl0zx03me7asN5Dkz5uoza5LUZbkdsqeWwmKRyOGKY318ePtJ03d/QNO4+0tdvNZhPOt/CujWij8QBZkZ+fT0pYrVRSVk6LL/6CgGhnMqK1xdilhaN66uyFzP/62e+Uv/1fPzaQwmI6097JXXrBjKmpz3zkDvmvP/kh40du2+C944b1vpKCAi+1OythaH/Rx3gnTL3Y2aP89P6HM5/4238wHDx6MnDN6uXDP/yfX1G+8oVPen15eXjxnF/itlB+8LTZQUoJ9Sc1gXonheyKpQHqSoUkSMQTVD/hTDQaT9NC00J5Qke1uxx294xJzb6b1q5y33vHTa4P3HhNcvn82SMN1ZUjXpfTf+rMhcBDz70a+fnDT6X/9f5HpJ8++Li0fd9B5fylLjUUDqNqeNyge08E1GF27U3hcOfS6UG6A+NG9DVck0CyguogHo1K/T2dUpTKzYA2oXElFCOKCAMGupsN/Ws04CcW4mjLsT9BpCvcEhRsSgMXzoijjQxoWcpWMpUmsUbLG8LzgxXkVKMR4xoSD0d9bfggu8pfjR0r+RUhN1D0Dc2jAeqU+q62O4MUQSCIUK50GnKTSoJ8MDP8jE9yPE8hjwE4vgllDmWfGCtbdg2EbyztLM8JvMcAcx31Xcg8FupjOdPbAD64kQfsruPhDi4ySSQSfLMkLorA8fb+odH0k5u2Rt3UDwvzPGpVebEHx3htbo/JV1JO8iuf6shKeUJDiTYhOW3oGxpKijoV6QvQcqGVL5NKma0ONykPY7vMGJujofDwlr2HB3cdOZ4KR+LYMVP5mKTTwReAJDJGKZ7GNx0kKZCgMlBPxS2WMZl48gsJ7wyYG21qko1ZpX6m4f8UIJ45g103HILIres/DVDhYN4LoL6S6YwxkUooMZIXrBSQ6KosK3WO+IMp9MWJgDg4ds+G+ix2c7o6L5kKfB4lhAs9iMJsMhNP2XC2vcs1PDxqfmvnfqmhptpYkO9TwpGwsbS4yGQwYUcWckT0dDMpSkUF+XKSlK0LXT3YbcJ7WCJRgjiNV1LEzD63U/31Y8/Ke4+dxuUg0g9+9xCOCCvlxYUmj8uZ7u4bpPwXG0uKC8z7j55AhjUO3B/NDhu3v3nhrGnKYy+/YbHaLDK+FZbncaeNzjy1pGWmZCbFsLG+3tzW1mZxuVyhoaEh0/79+03XrF+nHDl+WqkoLlbLS0pSLXU16sLZM4rXrliIbXFDWlGsk1sa4t39g1yuK4Hoo1oY2eiefKEWHjDAoxttzMAWpKgn0ItdMMgEzNEs67ifC9kmlLL/fiBE9/vwF0FunwQIvxiY5MqGwy+MhiM3ZL4m93lxpf0LAzcL66xHGPYLwz4NxX4tHBbzzTEQ2AhnhYz4Ij2ICChXrGxwGGzEhTICvMgX/ByXwkQ6MAIH/zgAjoAHFklEMQQvJ5sIY+GXx8BYxhKBJy3NzaFaWgzQSskr8AhCTQuAMgJ/mhSNNK81KIQYIRxlwqTBChnioA7ICFsIWdDD5qkTftCxAGanqBcddDfZSA/XY4sljsg7ACmzE3kmV/ZXJyDg26/YiHwCYLOhH8qB7mAs511H0Y8QgBwE5mzSabErBmUS98rh3TYop0yr0XCPg2BkWUg8qXAXzp5SH/z1jwL33vOZTJ5ZdhgNim3j5i2ZE21tkWtXrVLq62pLiYnRYrdL8ZBfuth2Unlr35FM3/CIuau3z331isWWGZMazQMjo5HHX96UdtptlgUzp9gbqipCDz7zkjEYikA0J69aPN/T0zec2nf0ZNpqttip32X+5qN3hosK8gpRKDzFtbvzpEv9I5lf/OGJ9I9++8fBv77nw/7PffwD+XU1VeVmkwlXvOMJIAt0LIxSibgU9A9JUdyQSIsofyiqvvDm9sw3f/I75aUte4bvJmXrxvUr/bQINjz03EbLpb4+y8KZ01R8ZPmRlzYanQ675aqFc8KkCCjnLl4KbN1zyH7nhqsTpAyk+kZGQ3946hVHc22V/NbuA9LMSS22WVNaqOYMJp/Xk5zZ2jz4uQ/faW6qrnFTfLfFZHKQomYo9Jglr8PM/YYmYPViT3/G43Skdh1tM0PZwBPuuooS6pRozfGAPmm32aTK6iq+IRHvi2Qbj40A1AHxUY+1nc/86+8eydz9xb83PrdpqykSj6t5Xrc8taUh+It/+krfL7/3Dfud168vpoVLIdWfnVhg41wD9CNcHS1DmVN++sBD6Q9+/n8oL7+5LXHP3bf0/uYH/2i+9fq1xThGRROqqe3cBeWVN7bS6sui8gIEk21alsJDfQb0C/C6DC4roQDR6w189TS55d6B4TQWVilaNIkRQ6EMeKhtsZOy7mttqCtdvmBu6bpli92fuOtG2zfv+6T05U9+OPDx267vnDNjUgcpx5eefu3N/t8++cLAmzv2BNo7u+NpOZ2iuho7m0fA3OlHzxrLHs2d62LQwlhZVWm1SryQKaozvpqeFSv6EwsMUELRG2/GAH76xeDLReeAYIHxCRpVisci2BURfg1IvjvMJqM5nkgQEoOZ+CrY1RCA/NEPuTgxMopUVF6B66iFdvYuwDx0RhOA5w2WmZg1AGOEOJYII+ogB7g841lyljSDbKJOoCcKhVIDjY+OyT6E01POZXgF4HD6geIMpcXr9UoOUlzwwI2VsQlwpWwDiXqHwYISfbOjt08mpSh69ZJ56pwpTSUWk1E+df5S0ldUIvmKy/kYIe/U5GSQ2gO7JzJrzTmQ9WhoUhyUSY21RiI2OD0+Hl8oLxaypUUFJWsXz3PWlJUPfOuXDw7uPnwyjWO7SAXXjFOnZB4AtEEgjneccVRUW2PkQG7pLaRI2aQkUVEZabWQNljGhb8rIE0yPM39JwN2VVpqa0nGUyVSekjS6bCZT5y7mMaR0XcDtLeuHFQU+lRSZjFo4DeSvM6M+P0mfziK70XayouLCJ2WQrGYkeQozzW5gPbAsdVgNJpOpFLREM1tPN40wCU2VovFQGHSlj2HfHWVZbaMkolGYgnnibPthjnTJpl7+4YjJONdyMHPHnrGFojguPEYIMmqspLM/GmtqtfljJYU+NwDQyNygS/P0lpXb7AUVas2lxf9ylBRUWH0eDzpa6+9NlZTU6N2dHSYa+tqB2kuNmDX7ujpM56Hnn3JODA4bLaYLTaUB/UwZ8YU0+DwiEr1qqWNMuhGAPu0skEJ8xRX4DQE+7OQUz96TNQtK1854xm494HGuGa/D+8AeidCx8sdWBMBQRxKHRBu3l0BngzkOwzvQlEgJm/dFsrOGI1ghGFNfkxuGg8Y/DCe+m4uHvHYDZ7MT9higoSt8yc3ZUpPl5UumjzNZODG+f6xHTLyU4bZDf4cV+cNv5ZmjsGw4gDdSRaMGGpicScW+uwTdSW8OSCox4M2XIk3s2dGOh3sMS4czkZ3QCmiyYQHPxltEuO2AT/8kY0yid0xaiP6Qd0LG/VFhmS6Xm4oqmJnCvxzgPKUzRr94ClqEscdk+KCD0z2WcEDi6NrfgJkEUcoo0lavDAthWbT0GxC6jw4/1wQ4LhGOW3OF/0jvwhB2eW0IoVjKT5+CUIcs8S7cGnC64s7bNpxchQR6Y6ODKkbX3wy9r1/+3VaHrmgOM2qa/+hw9JDTz/nXzBnVmr2rOkl6bRM6z8jKWIB6fDu7erGbXvl8tKywLJ5s+IvbdlhPNZ2znLtimWmytJiqlJj4sGnX1JqKisc0yY1m6EUvLV7n5UW2thmTNy8fqX19IWLmSde3iQvnNYSmNJYV8JH3qx26XzvkPqzPz4Zfn37ruD1Vy0P/vEn3/dWlZdWkNJlw2TMJaUy4IrrWCQsBUaHJf9Qv5RJJaVINK4cbTuv/OLRF8J/eOFNlRTRYCQWzesdHPaSElW4bPbMGI743P/kC5lUWjbffvWq2Jn2LuNTG183UD5dG1YtjZLSYY8lEtFXt7ztvHr5gnSxz2stKS4Y2XP0hK26tCTx2yeelVfMn2P81N03J7/xmU+E7tqwvsrjdhVn1IzdZTNLHrtRTUWD6qGTZzLBaIwVAEx8B0+fNzz31p5CLgCA6n16Ux2XRQeMVScpXoX5+VJ5WYnksNOkp7eZRoZmw8IjFImqO/YfUv7pR79W7/7rvzf84ZlXzNi1mdHaFLzvw3cEfvWdr4ee+eUPDKuXLaymSR9XQosdOG54YeP9l2gspmA36Vv/+gvl43/7D9HBUX/4X//nl0ObHvlV6p67bql0uVzeSCRm2HfkuPq9n/429ePfPRyUzNYYLf5UvDuQIAXMZlRkOYHjcoI3w1ix3hVAho9583e8jAb17MX2yKa3d4XeeHt3urt/QE0kk3z9MsskokVd0qLYQGPMbjFbXU6Hw+t2OUuqyspqVy+YV/f1z95T/43PfrLsf/zVR0uvXbXM0lxXHaOxFqb2vuzu69ws5qwZNABiDIm2QQYoFyrVJbHD7pekuD15ktPt5hsSRTtpZgKMrcHFojDLm/FkkAEY/tdGPoVBwRI3KOYqOSre0zKW+DzSSCBsIn0cwo3HNzevRsdKBBQcUhozNF6EXOONNA5/ZyDCHBKQow30Dy/rfQiJcXJkxNFCsRP/5wDqFXEQF22bCyhv7vjI7QfjARiBRdZAY7aaJRuNJbfbSUqYR/KQIob40Qgpz/qYmgCIKwBzu/BMpMJDlYMnz0XXLp5jLSn0eUkmmdatWuZp6xpIZEw2hfvxFXIIICVWCPvLuBK9lp7VbDZObmowyOl02u5ySgWlpVJRcTGb/Px8Q2Fhvnv6lObqB7/3DVdBYf7I3uNnQt39QyQ3bODPPHTgeiUzfvZVJZshwx+SNktpyaYmyBa7WinJKskG6wT6McDMg8s9cgElyRhsfMzx8nL9xwIqL8/jNnUNDKbwYBV9I8/pwucsSA8dX3ZAtp9qgPmLm90geQaGR2VyZwZHhhW7zYobgfD2Aj4VYSMZmjl7sTOZSWdIUbv8dVOSPabW+prExq27nTeuWWEJR2PjOi61Ib5En6E5GFtb1qa6mvSRk2fs161cHB8YHjY1Vlcldh89br9q8Rxlx/6jUdCQ4pajFFFZqY/WVVdYpk9qVmWa/KorSqKkdJr3tnVI+VW1qZ6hkWyapIApRUVFal6e17xo0SJ5y5YtFrvD5dm7/4CD5l2LnMpY77h+fbK8tEQMNgLUXXFhfsG5i13RdEZBB2T8GOT4qR7tnnypuHk6f2tsQrXmANjw6YordgV9LAvpBibvyOi/NFzeU9+HyyC3a7DgJ6N3mWzX0ToZOiRUKMaTh5WuHCOUGzF5CD8JY9J2eDJBGPnJEn62xVY60yIeGX3nRjcQONhyZ+WBeQpbTwPHL3jCRFqEyxotDtJnN8cFDkoZvj+l4XWlTDOcB5RPKy8ef/F4IoOBpT8NAw6CEk81eaLX8BDewkEuGOHLgVyMmAJ0A/56qL4IRwi3C5UPNugEEY4PCeEMIY3ODuVTlFcrDylZMFx/5OAXsrleUU5RF1yn5Bbtg3TgF+2DxMTTVDITCoKcotwQQji2GCclC/kBjstB+YcNGQXlC7tW0XiaFAqhuIE/OAteAK2ugNcMRc+mi0ehcOqLKk4HdU/p4EloIJwU6RPvBKXVPRBmZRFPnrFzxAsnYsqxKeqbG5+Xy0rL4sH+jmS+XfL6gwHbD37xm7jJbArfcM36PCLFeTT+1khfxznprb2HMlv3HzYWFvi8K+fPtTbWVsvPv7HN3NHVY140Z7q1rLhAqiwvib+0eZuxobrSlef2SOXFhbEtu/e5E4lk3Ga1KU01lZGhEX/6+pWLnG5vnnkoFFP+9f5HU8fPnOu584b16fs+9gFXU31tkSynHFiocVapnHBHSAkbHuyXgv4RCR8ZRv2/vf9Y5u9/cr909Hxn75qlC6XVi+ZF4smUq6mmOvrIi6+ql7p75DVLF5iK8vPkIp83um3vQVwFbL39mqsCJ893WDa+tcO4cNYMW1NdlVqcn29tbqwLHz19wVFbUylf7O7Lr60oD9bXVo1+6KYNZpfLaa+rrMyz2SzFVKdGh8UkFefZ1cHBfuX+J19Uth8+PnD49PkRqn9WAFK0WKDMwOnGD4CaMENKRHaXAu8zFJASVlhYyDezgYIWGdSuYtcFf+inKTmtbt65X/7qv/y7+vc//JXh+TffNtK6XGqoLPXf/y/f7P7Zt79i/sQdN3poEi8gpcErFsgYW9of+rTZxHxe37Yj/Tff+r70D//7J6mm2qrux3/xv9VvfemzrkVzZ/msVmt+MiWrW3btS9/399/JPPjkc8PrVy33/+z737bdeM06XyYVN0ZGB6RYcFSyXPbNmVz3uwHyxT1ZogWHub6y1LRqwRzvygVzTGUlRQMvvL41+KtHnlZf3bpD7h0cydDYUWlBxS+uY2zy2NIM+jrGEspLxgBDC1qXnM4UklJbaLNYxRnPHNDHD3Kru2FpTgIKQSAMj33kVDEMDI0keodHSVwYVOxaySmh5+l50TwTmQkgNuLdCS3vhGIy2OymXxrLbJPBjhhuVeR2RHwdqPg4KjgaDjMnyC6WA1qwSCPNihj6EHhZLDbJYrdzMqDJbTLdPdEGoL75eB9kox4OIUsARqh7cbRQy/eVIJehBuCL5Sf6Od84STjd5ALHpPiwsXOO/ivmJjFHsZwmeQ5FyOFwSk4Yu0MiOSPh7hbMFTiiFgwG+SEO5m2u+wl51Z/k83xOYyoXkE7v4Kjc2Tcc2LBqMck0px2nqutbWqXKuib7bTdck3zq5VfxWtfE7DMgqWgiaaF6450WfbcNPSq3xBaLOeP2uKlK0/jOlERrainP55PyCwqlwiKhlMGQ23XdmhXF1161Ivnyjn09w+G4NLmpjmV8LohaEvxhW0iZgjJmJNFkVnELIY0dqpGUATtr7767BC40AIUnC9Tv+MbFifj/eFCxiDAYzSfPXcTeGPe7fJ9HqquqMGbfDc+ByzHcjSSPx2NNp5UUNZay6e3dCtZV/YOjLo1EndRcJ525cMlIfd6EUw4UBZ1CC8bwVA0kX/HuHg1Bo2loNGBI0WQOZQ9AfcdAAdwQpOjR3FeQOn+p04xd+lAkZs3zuFKvbN1pLy8uSuw+cNT98Vuv9ed7PTKv8bQ/Bkp1cMRvcLvd3qHhoFJbXZn56y9+yT576SrlUkdHtng2m83tcDjiq1atLqqsrDSOjo6a7vvrL7oWzZwa+c3//lbmf/7Np+ytTfVOWvuMDWACJa24LRbc2JijYI8FC6B6xUmV/OoGUsh8tH6yaAHjAX0V/VrMN2IHctwYI4vLpdmg/+8K//kj5b8IoIuM7yYCM26so0Pl+HV62DxJkAMG8zdPFjDkQQdkN9PiLyeO5s4FgRV4ImF+HA/0cIMXIfU0QEe6RxYHN+YUyIiscgF/VkEBDnFosqXYgo/ID2ww5EEDN0PWoUGuP4dOs1FFejVNjJkNJKPvomFpBkoIWriQBxEPRCKvyA6wbAFNf3ighEkdOFZgkX/QMiUZ+kHZsSOYVZCZF2gRB25KU0uAcdnI+Ncc3AmQInzjBQ2c8CEfJI+keCLDO2W4JATHGFMphZQ0WQpHaXGVprjEDgILNLyIobhIk+ub3Whjyo8GyB9omI4iw6fVAqeJpUyS0hoJxmmhjYke+UOYKg0GElJnf0iKkQKIY4w0axA9YhukY0f2Kbt3vhFetHi5VOmUabFgcj/x/EuZoZGRwR9+6x+cBfm+PEpRkuNRqbfzorrn8KlM/+BI0ONyZP7l138wRuJx6barr1JdDofy4pbttkQ8hW9SGb0ul+RyOpMvvrnVOKmp3u5xuVVfnpcUtLd9x9rOBEOxmPwPn/9YyGB1+J57c3vqOz/7XeDjd9408qkP3VnSUFON2wVtlHUuIMqMBW84FJIG+nqloYEB/rgtLazUzt5+5dFXNsd+/NCz8tmLXYa39x+qoMpyrV+20F5VUihHYjHHVYvmh+9/+iXzUCBg+sjN18eiyZRvSnND7JUtO435eV7HwlnTgvuPnzY//errlvkzpxov9vQanXabs7WhNpFKyJk7rl/bf9WSBY4V8+c0VJQWual/WdBb8CAjz2VWw4FR5aHnN8lPbdoeWrNkTt+cyc3u4WDEbbda+LHqaDAs+UNh0VgakCdJk6gZR1ryvF6ppLhIclOd8Xwpik0Fz05qKpVDfWv3gcwH/+abyn3/9APDjgNHce1xYsXcGaMP/eg7Ay/9/t9NS+ZMryn05bloDFgoiia0RH9H35ZJQx8Y8SvPbtycufOzX858+ye/ldevWDL88u9/HvqrD91eU19V6TUbjDZSkqWNb72d/vRX/zG5fc+B4Jc/+8mh3/7r95yrli8ps9utzkTYb4oM9kopUkQMqppeNGcauh9lGvkeV8zLvLmgB6G8FrNFqq8qd9rMRnNhntc1e+qkyi/e80HjrVevHkymkqFfPfJU6se/f0R+/e2dmeNnzma6egeUSCwublZER0HqPGbeJcGJgOrRgKvqHYDbA+E0pjKyYqJFtYodaCzY8wqKJKvFijYSxAS5bgbNn8WTNbY7xh5GTwRUakpO8rtLWORk+ZBxO+xxn8ed6e4ftlG2UPpsOBQbXQmDnAAWv3ivyIlLR98BslWXU4X8ABByMRey4cSVEheK2HglYByI3I0D9EnESevfNELec+pBd42151hJcLsgHl5YrRa+xAI3zzkcdslGOIxJHJ8V8SgGRcFDqnAkTPJC2xylMOT7MsjpO7nHJXHkMJaS022XumNLZk3xOB0OS2VNnaFlygxeqKL3tTQ0FlGeRs5euDj2Id0cIOXYEAxHjDVVlThzzEldgQz5NdqMZlzcwN9OgPwep95Re4C/eA/KZCS+7h9+40vOk+cvDg2P+jOT6iskczrO732h/FCw4DbhKnhSvkwSzT/Ul9BHAOg62BHDzYl/GjDvTOgL7xEQE+b/BDB+qC2MPQMDeC7DOKofJz7zkMDLkzkVChckqXAJgz/wKC0rNXrdTmhjmaOnz9sCobA9lkzy2TvqUxnqU8rOg4eVtcsWGqhOE6PBSIp55/BPynIFWQM9g0MqzWemcCyeDaRuTWJUeElhU0nRkk63d5nPtF9SPW6XIqdlYzIlG/GgIByNqZObGtTZk5tx9HksAQLc+lFSmO9/+OmX0+tWLjF84+tfd1U1NlsaGhtNNHYUHNHXwPylL30p9sQTTyhf+9rX7HfccUfi9Y0vRr73za946qoqXXjBORqLSckkX3JEequoO9yVtWDmNFqr0LhAyuNSF4Ax5/AVSha7SzKa3+GmXMo2WI7b8X8nyKYDuj9B+18UTP9IoLnfh/cA6C9an9UAvS2nH8EiAtBkcboAJ0vExdMbMYkgiBfI/DcBiAFP+HBSxx4zQiEZM4QjWcgKF7l1PNMRnpdxmh/xOZwCeDFGfsYRjcBrfo2Ow7VcQFHgwaXNkZgQuDzsJgMH/oETaA1EfAGinPAzT6DGgRYq/il9GORJdzORhoMYFxxEPgUAw/XKnpwFmV422Jobiwp2k6F/puX6pD/QcT3k2IgD0CzGMyAu/mCDEftEHvT60HOL9Qm/wwZDGdVPIQhWwo265XcacC8xWocC2SAQaYifLIg0NTwZvV6QVjCSlPzh5FhGAHBTQ+KGSOzguJwkUK04rqFKfX1d6hN/+GXsY5/+26Qycl6qLSss2Llvv/TIs88HP3/vPcqcmTNwdZ8J78T0XDzPuyRb9h+SN6xZgbPr5lPn280dPT2GpqoKQ0NNZerkuXZjR0+feWZrs3Kpp1+qKClWA6GIdOrseWtZSWG6KD9fxRXzp85fNBf4vEo4lnC3dXQmmmqrY5//6N02mnh8GUURj96oeMgjTpfhFrnR0VEphuNaNAHF4gnl7f2H1Ze27FROX+gMTW1tSU6qr5X4wgpViQwMD5trKsrNrQ316pHTZwz1VRWm1vra5Fu79xsrS4osLfV1iXMdl2zzp09JbNt7yFpTXpqhNlePn2u3yaQpL507I3n87IXU2qWLjLOmtlqpHD6aF100kXHl21CPNqMaCoyqb+w8kNl7vC1S6PXGGqvLTWcv9XiefHWLfXpzQ3r2pCYT9RvTmY5u3LpmpLJlW7Khsix1y5rl5oICnwlXVucueNG26AM0uakDw6PqS2/tUB95/jXl2dc2p7oHR8KtDdWxlQvmJr/4ibsyH71tg72qvCSP5Aw+EkqRs0mQkzfe1Gg0jqvplYeefVl66qVNmQuXOmPzZ02Lff+rX1TmzppK63p7XjyRlI61nVWf3vimfPTkqdiwPxS/565bMzdds8ZeWVHuM5jMNigFyXCAlTB+qk9pyaQMUd5jpLQ7Kf2xxHW4HHMZIN+kXGU6OrtjLfVVdj6+SwtoKpONlGVXS12taeHMaWnqHsnh0YB8vqMr0d7RpV7o7JSOnTmndHT3SV39A1IimUA9KmI3mwF5g62lNAZ4GCX2WzUgGrdtbEGKKBjziMvR+Qcv5yeV0x1d0a7+IecHb9sgNdTVaV85Bg0oBN24NHPdBNilwRFbHD0EcLtNAEQRH/41S5FQkJQyWjDl0NFCPLXj0AmLnFHlJTMnmWxWq4E0e74CHQa37eXSkwdXUhvOnjufclqNVsofdzjkbEL2OO88b2gLf6YRQZo8FW5WxKAkZqXQO4DGQ68i1CsUMezQj88jherMCeBik4MDcP5IZopdr/HhuS4RJvHlG7gkRkOPG2sTgctLBvlDu2BHMCGnM89t3hWfP63FPKm50VbX2GzwFRaRUoMyUP5FQsaSwsL0rgOH1CktTRb0uwn80nv2H0o2N9RlaEFu3rRtp3K+/WK6sa4WhEwrk8JHMsJMsknJ9+UZigvyKaeYk0R/HQPhpvypFzq6I0X5Pl9LfU1m56FjMepTdoeFhBkpufhIM2mGVO942JqWzBNaCeqRDEUM7azh/jMAH4+mGiCj1dX/QWoum1mmca8umD7Z6nK7DTQ+jGcvXgrHE3GXw4o7JdG+VOdoY0qG659jjqXqsNmVZEZNl5cWWUf8gZG+wSEnKXOIm1k8e7ph2YI50cdffMP1kVuvVx97cVN8waxpTvP4BqCxaTLsO3ZyOBQO23v6B+Nrlyx05nnc/IyexgXkbYzmObvDblPrq8oTR9vOWwdG/M7ZU1syXX2DmdryUkNRQZ6B2ixZ5POpqxfPt1nxREoD5Jp4WedMbTWsWb7QPHPxcrejuNpw4OBhyDTT6dOnk1OnTrXjXUgqo6G4uFh97rnnYvfcc4/5vvvuM5cU+Dx9He3q7n0H1WdefUN57IVXM8RTdbucoxc6Oh2VZaV4pms4096RIB5Wmo/HBkW2woQMwBFFG++KkXxksTE23nmOoXECRQx1PQbCreNgIxbsiea/G7yvjP0FMK6f6JMGbDJi1AnDQTAAdEzhIEMdEOECreEIiDH8zB4dUnNDJPJkhz/C60oBBgREAeQBcJjMeIeHDOJriw9h6A94XkggPgzjBA/4mYdmOG2Oq+WLrKwyxn+aWzP87AMTlYbX9AutPoSHWeUYALs5EQ2QFtFDIgiinLBxsbSBrvmEg0Q7xeW0YcgPGYFPJKGMXH5MYygjubl+2K0ppjBER79j9YAw0nIFHz01ER+TlkhW+EV96fmnAAJRD6ASWYKbSBBJ+OlHr0/h1gz94P09K24mI3q9jjgNUFACcDEaXthEL2hQNxRGTJJJWRryx6R0SnuJH3kDDcUxYt1Mf3leu2Rz4SpkXHQiS48+8BN55bqb/GoiaGspstHENGr/u299N7lo3tzgx+6+vZjSsmHB1d91UTrRdlY5euZcLBaJYgHunDt9qqnQ54lu23fENRwIqCvnzzXRujmx98hJ69mLnZbVi+alaJIyzp8xWfGHImlS0mw+jzNRV11h7ekfMtBCLLN47qzkTetW2hpra/JJ0NuoNNREPAqkdFrmW+QSiZgUJmWMF/9EEI7EpD8+/0ry2Te2G8539WEdYVo+f66zpLDARm2TOHOp0+J2OiKXenppIptsyvd50y9uftu8bN5sY0VxYeqlLTusrQ21RryTEQpHbOuWLIht2XPAXltZnujsHUjMmNQYndzUaJk9tdXpsFodtBjDE1MT2spC/aMoz0V1HFWefHWz4VlaoE1trPFXlRZZthw4nnf0bLupubqsJxSOetctmhutKC10osccabuQPtR2YdzLB9euWJBavmAGXqim7inaE4CyU99VR0YDypa9h5X/9cs/Gju6esLptBKmtVr0nts3ZP7u3g9arl6+0FdVVuqm/FmpH1KlIabGg+oQl2L0DY4qW3fvU775b780vPDGVtXjcgTv2nB1+LMfvcu+bP4cj9vtdKbTGdMJUmi+9O3/Le07cnzk6pVLYjesX21bvWiBs6iowGW2WC3EzyDHY1IiPEplh7KPRLQ+KBkUk9msOGxWUgYZJYA7n3D+KaDyq/F4MvXrJ16QlYxiczndqt1mpW7N44WCoWdYbKVFhQ5SpE3TWpssk5sa0qUlRVG71Za0mo3JoVF/bNP2vcnDp86a9x07ZT586gzGuZpIJFWSmxkr8TPRAAdPAGQpupQOaANSsOFiN2QF7GwRUF4ypLRmekYC8XOXehx3Xr9eKikqxJeOtcrQqXVvNnY2DDjs6saipIylxRFSrk9RqXAIIDqx/sN7TkQ7QXGhJknvPHjCmMpkkotmTrE4bDYjlDebrow5x05lYodMJoWElGjjuYsdKQ+tWgktFl85SeoAWQhZquefc0E/48pD+YUiJp6GvzPodYiWhBvKDY5Q8kUfgoQhlzMSYz8vqMdC2EU/4AE3zQBcJcyHEDmtxSKSd4OpjiORiKhnAl2+vBPo8h1HXnkOMRgzj73yenzp7Onq1WtWOyuqa4345AYpaHwJvJ4/8He5nOb+gaE4jRs7tQcpCkYpGotn8FFiq8WqXuzqChCd8ZcPPma02azhxrqaRFVZmQNJUv1kBgaH/G1nLwQfePJZW111lbG5vsZIeZcPn2hTaLFsgMKtlZYthSbBw6faEqSI2Z12u72prjrz5o59fo/L7bKTWEE9QyGD0WahcYCLOnDE8J1r4z8IqIBjRxn/z1Jz2m3pcCSqFBcWmEuKi9BcUjyWCPf0Dbh9bgcz13dGRX8Vra2nCpxCk1ovPoJcXe1cPn+2adfBY2rf4LDFajUFls+fY+vs7YuXlxTZJzfVp0+db5eWzp059iIgeII3OamPBQ4cPeW8asmCeGG+11tWUsz9gDKldPT0pg4eO02tYlPKioqSR9vOOak/GFvra0Z3Hz5u/+qnP6q8sX2vOuwPhJfPn1U8pbnekkyRAo3JGcAdWDJYqaMU1zRa3FUtme9893vpb3zjG+Zp06YZXC5XuLq62k02k0Oh2rBhg3X+/Pk2kpWmbVveSv3TP/+L4bePPqVMaaqL1VVWxPtHRvjbYs9t2mpdsXAep9N2vj1hNpmtFWUlY0+iqAyEkqwOh2R1enBjIx9RFFfaCxAyglgQLdYIjBMB7BYg3BhHANEeAuAW+Fz6/x7wvjL2F4Amv9mBLsNLA/ZrFtm6EZ2KKMjNu2HkEGGazfSYPsjW5i/gRSyALjy0cUhu+CBtdD9s9lOIwAvDYRxTxEUf5zj0w3yYTucFvmQDgTUE0YIO6aN8en51ZUcYuEU4/AgHMK1wjgNwAyBMd+swzg9FYiIBAfgizyBGXXKCMMg7GT0fHFWQiUkWbo0Gcp/LnVMH9K+FifoQcwP5Of4YnWhtAq5UjsQ2W3AhMgqn0zGJ5s4BHae/L8e/KLOGA/Av4Uh+CmWb8JxnLRBkwuAH//TDgEkFShV2vZKSP0QLvATeARD5hBIGJQ02QCaevgIn74xZadF29tTRzGB/X7ChudWdFz6bcDmd+d//2a8ypBSNfOW+z3ppoe5GdocG+qTz58+r+4+fjOe53SMLZ88wv/jmdpoUraY506faB4eGQqcuXLLjKnFSeAyJZCpxsatXudDZbadFc6K9s9tMipmh7Vy72t0/YN11+KRp8ZwZ/q985mO21sb6Qpp87FQ2LhQsHMeSkwk+lgiDF+7xAdlTFy5mHnpuo7p5z4HYwtkzh2vKy4w0kSkqrVL7h0fNpOQZG6qrlOGRUZUUM6mrb0jtHhgwzZ7caqIFY/LxjW/YNly13FRaWBB+6rXN7smNdem29ksmp8NmnDNtUiKVkiOfuP1GR0tDnYcUCxdNNuJlE8oZ2sTjtEhOi0Hdd/Rk5nfPvKpEYonhmS0N0RPnLxbtOtpmL8n3RMqL8gc7+wfzP3j9moFpzfUlVH1mKPj7jp9Jt13sGqeM3X7Nivjk+joz9WWe4VABCnX20WAYO37q93/7qLR13xFl0YxJ/S67XWltqpH/+av32RfOnl7ktNndlD+sotDSiM5ZRVOTcqXiCB++mfbT3z9q3Lh1J/VXY/JfvvbXA5/50J3uSc0NhdQprNF43Hj0RJv8wOPPZR548oX4t//2s72f+cjdhc0NtXkWrDaNBpPBLKogGQtLcpwWtNQ2eBcRL6xbLWYKogwYaU1HypQJs7cOIkvvGcAoTm09Z1JjpLOnN/z85p026tdpWocYcRSNxhs3BP0AqMsYcbzTRp3URQqps7aq0jKlqcG8Yt5smGB9dcUIjY7A0dPnlEO0kG270G7q7h/MUMQ0jglRfFLMaMWkjQ0GYu6xau9FjaXFgNSBQD/oGRrOyKT7hsNR66rF89WSogK0q0YNOs3G73gmmkVjlhRa/VIOAESbcJDR4vNDFGpiyL9kIsYyOIcbZIWy4+hJQzwhx5fMnmJ1OuykE5tYCceFKHa8d0gTDRbkqTiNoWSc/Rc7e5NunOfTpNvlgLKjrBCgAgNxl/UAyJnBhUDZjL8zgBfkNeqU6p+VsMvef9NApEC/FIfd4K8ZzhN48NN5XlAztR6Lo+kO/FJayF+UFLGc41zchuPaZQJkw0X9qyfPXUw11jek7rzlRk+er4AfFqGv8tFBMYFohugpbyMBf8pCvdNut0pvbtsh3//o04ZwOBKpKC0xn23vMP3x6edtn/rwHbENa1a58K6Px+1kUU2pGn15XmddTaV9UmPDyA9//aDjRNs5aeOW7cYYwdI5MywmM7r+WN5Jmc8Mj/rTDTXV0LwNFrPJNmfqpMT2Q8flxppqeyoRJ4UM3AX9eBDfFhvfq/6z4D8uDYvJaPGPjo7arDZnbXWlCUpBMp1WLnR0GAo8LpaxvMjPJqn1pRyAnH1j58GkwyzZ6mpqTBu37MD7w3E5mTJMampUXnlrh+Njt28wbNt7WK6vLKN5qo7mkMsLEY7EUs+/sc1lsVmMHqfLTMobvw9I/Ue51NMrbz9wxH7VwtnywPCI0jMwZLSTMj2jpRkftHcumTd9+NzFTnthvk+eOaXVvffI8eTgiD9TX1WhzTuUHJXDU1Qh2UvrE3/16c8ojz/+uOkTn/hEX3l5uaOkpCTtdrsdPp+P84WOgWPvoVAo88ADD8j3furTZpKD0U9/8Db/DWtX5Z08dyGdSKSMO/cfMviDYQcpkHyBU0rGt0hUU0VZKW8zQ4zbSHZYaPrH5zDQp60uLytl6PsCRFVgCPCvcHCWxU8uaONJR4MWXsIx/vJq/S8P7ytjfylgMoCl/2gdLzsRaThMOIyC0gI//bAXPxw2pshoKO1HjDu9T+qdFDhMDOj/kL/C0GAhG2EwiAO88IvFgj6ZQGgjLLvAB575Cz4cl2WWcMNwnilLQvniDNLEOebH/CfKoJWVQK8HTI0amyzkunOB8RSNbY0I+dDp9fyR1CS6sad6KBdqldMECcrERl9AkaHy6jbKT84xHOP1eMLmetHCCaPx0V1MzH7ysFv3a8XP2ggWhAIEqcg58suunHAthkZHhpLCRQycJ2RcCwOZsEWOwAZtkUxlpEg8JQVIERsI4hs4aYlW9rzCwrVQUMRwGycOxuEb+zFqONKfpHyPXVIyKfWFJx9ItEyZmR49uSW2bNGCvIefecH48uubR37wj98w1dfV+Cgdo98/Kp08cTzz8AsbFa/bFVs2d45vYHg4OXNyi+nt/UewqDKsXDjf0NPXnyKlJB0KR81L585Q+geHZFJokp19A05aICTPtHfaiwvz5NqK8uTXP3ePvGbJ/DyT0eShekHpuGxYMEXCYSmsvWRPyhEfL8KT7f3HT6d++sen1bOXuk00aSoLZ07ztNTVWEnZUvM8bjmeTCldvX2m5tpqUsrKlT1HTpqWzp2Z6ukfkC719ZtWLJhjiESjibMdXZbFc2Y6m2oqo7sPH1Nb62vCTodTnTW5xdFYW11AEw+O+vEuGOoYi1ufywYlTDl6+oz60ItvJLfsPxK1mc2JeFJ2BSNRy6T66tSUhup4vscTLS8p8n70xnVSXUVZBfig2WjCU3cdOam2d/ePPVakVrxuxcIY5dWJZqW1gXruUrf6wuad0g/vf1ztGhgMV5UVx9YsnDUwc0qz88a1K8zXr15eaLFaUWc8ahnYIgY0kAOhiHLg2En1gadeVH/84GOGrXsOJtcuWxz7/MfuSnzts59QGmqrSygdK9WT+tqWncozG9+Mne/sTtx8zVWpv/nkh0zVlZWlxM5C3YSGE3aJSRFIy1ISH85OJ0n5iCnHz5xTn3t9W7yrrz80qanOZjaZ+MJXrFDJ5JYvm8U/Bdyrqb+n0umEWVJsDdXl3rKSkmhbe0f68MkzctvFS1IwFKYyc2dRqf1xmyQNE8hZlgXY7ULaeJ/eQot1d36e19dcV5u/dN4s84r5c9S5M6Yk6qoqZeqLaVlOJ0jJs9Ky1gRZNgYGyWvP0asIeNxpgPSQzyF/IG222mkRPGpdMGs6KWOFV1DGAEQ/noFmUVlxbC4GZQw7S4xG8TQHAdJii5QOJU1jIcVlFUGCL40fdffh08nRSDi1eOYUl8flNOJdKuyMQRmzORySjG9kxaI4nsjxEa+9szvptJos5IaoyAE9r4I/K6WEEvkQIfAhF1DwIIdzYYxmDMAHdOCFBTLKy7uBWng2SQ2Ed0K9aQBFjhUxAqSfhVxacqLmgEF1xeMx/i5YlgLhRH8l/jrwfEAGeR7yB+VgSk199K5bnU6Xi79pSItXKQVNjHmM50M+o8NuT5I8zPz2oSfMpy60J1YuWhDv7O2zPvD40+ZAOJL53te/lLbb7M5Hn3tJOn2uPVZSWGDGuKqrquCMDw4NG06cOe/s6O5NeJwO5bo1KyJv7tzrOtZ2AbcGmooL8yXsuqEO5ZScGhgeNdRVV5hVRWEcDUUnDczYtv2HM1ctX2zDt9FwfHciYEbi3arLyqDii+a0jJnQPQjGU/7fAcyNdosp2Ds0kjdzcisaS0omUpkjp9qU8sI8K3L5p5QxQqjRWDTpslktVZVlqY1bd5qntzYFSDjk5ed75QuXuq0fvPHqzMkzF5R5M6aa87xu08CwP+NyOqh7CG6wh/1++YGnX5JHRgPmWCohXb18sVCkqHoPn2xL7tx/zEZycmT34RM+WocFSVlyNFRXKNQe8vrli52nzrYnZk+b5Lx4qTtalJ9vXD5vlpXaD9t6zMadXyJ5a1rSL7y6KdLe3i5PmzaNmli1rV+/3tbZ2YnPdVhqa2uzcjcajcpf+9rX0j/84Q9tn/3MpwavXbbAOTwyYqd6st3/+POxpJxUrGZLALcLr126wOB0OCgZQ6q9q8cwbfIki4EUMbPNwd8SQx0KEWHgnTGL3UlOsT4BoK9NBC0o18H0ehxuCDLw67uX/x3hfWXszwSe+7QJkCdCrFLYR0BeDHEOFSRkUyjwJBKxbABai665NZyGgC36Jnqn8OgTAf6EMpVjswFNzoSBMFBreCwWxsK0I3lwa4bDcw3hAKAReSQDhYvceKKGi5mwYGFFjPKPaRR40CGOwDMLLkL2F5aG13EAptXxxE/8CXqdirLF+eQ8aeeImIoUFbF4ylJqZdLLqcXTyqWHZcuvhfEfaDSbOTEPdhJQIkCzGQtnF/1wTcGmMGQHJHDrtKKAxFvz6kGcIrsRXwRC1oE3LhbBooXrhMKQVwDqGu+b4UIOvjqfFDDUiJxWpYHRGCliuMJ+7AIQFAFHEtmmFPFKcZRCUlo44rrsFnXftpckOZkaLfKYpWsWz/Ts3H/Q9osH/hD48n2fSS1ZMK+UyEyhUFA6c+K4+vr2PcmyosKB3v4Bb3FhgaWsuMg2EgjG8BTwude3Grwel2n21EmZ42dosSDLsXA85l63bLF8/tIl/ljmxc4eR1Nt5ci9d99qWLV4rtfrcbuoH2AxSMmIcuIYVjgUoQW5zC/b40gWLRozL23eniZFLhVLJP0zJjXLR06fs1NNkTIwaJvS1CBVlpcatu8/Yls0c5rcNzyqDAwNGaY0N5mdDnt60/bdjtuvW4v3i9KXevos161aZqBFTzoci6VnT2l102Jdqq+udNRVljup0sVRPwLUE6DY55GKvU6pvaMr8y/3P27Yd/RU2E/lJiXY43HbjBtWLQ4smjnZdvzsBVNjVXl42ZzpJTMn1TtsFiu/O2W14btGHmJtVF7astvQP+JH9XMa+V6n8pm7b4rZrRZX24Uu5acPPWV47JW3pHA0Glkxf/ZAWVG+tHbRvOTqRXNLqZ7dPq/XRYujccoOL5ZJ5caVyM9sfCPzvZ8/YHj5rR2Gi9296ZvXrxr6xhf+ynjL1ascNZUVuNDD3jcwqHz/Fw+ov3z46UxTXfXQHdevM964brW7srwMRzHtyDP6JW+4kZ2hxUU6EVcTibj0+rY96gNPv5jMpJWhdSsWSYvmTPNSOfn9BiofVLHxithEEM08Drj1OT0RaLfaDFaLxRwJh0yyYrA31lRZ0McKfXnhrt7+4LEzZ01v7Tlo3HvkBCmeIWheGeyaYZEuxgyNcvAjdkJGQVYpJrLxfpTDajE7XE5SvR12UoB5Y0yTJzrQ4od61/isCn7CRYbyGghHlZicSXd09VkWzZ0plRYVouw5VLqFuJp/AmCnKxGLUf50ZWxMjgKEjOGuwgpMOmdnRwdqM9OBU2cioWjS0VxbaSorKiCMWbLaHTiyxHJFTkRJoc59L02Vznd0Jp12iwWtls3vBBvlRL3qoBeDF/Akk2HG4PIyinYQeFIaua9myzGuoGNxsy6t3AAdByUM5cF8MD5tnYWgRJsCsIjErnpcU0KE9ANr0b7v1C5Ao+yIb7aa07986tXEnTdcE9539EQ6mZQtLpfDhMuPMEZyi6EDRVe37Ngj/ei3f7BNam6MXLdmpeHxF152Q74uXzQv+uXP3ms+195h/unv/qisWbEkmkmn7b9+6AmDz+0OShaH4+19B9O/+MPjprd27pU+etsNibXLFpt+8Os/OGc0N8TvuvHq6MHjp0ceeu5VV311haG8uMgwOOpP+QMhpaai1I5bFLlUNI6LC3xWo8EU+PkjT5lvunqNBUfL8eFqrbIY4MIZb9ykOIaVJKsqS6TNSfhawvjx8ZcD+rMRCwtOPze1Px8Qm5Su0IlzF91zZ0xF3zDgvdXT5y7IxXkenLLQ2lCkdaXUEBTH2VFJskxuaU4ePtEmVZSVpA8cP+U8cfaiNGtKi3XN0oXxU+cvWFYtnm8539Ed3bp3v2H21FbxFEhjkpTT6e17DikrF85WqkqLFVJ6zNi9NFAbBMPR9OZd+83nOrojHrfDlu9xK5WlJXiXUG6pq3EsmT3DsuPA0XRpUYG6esl8b0tjrc1kttBSQPR/Z0GxVNoyU8oYLfI//eM/ynfccUfqtddeM5eVlVmcTmeUxpKBbFNDQwPvBtK4wM5ZmMJjR44cMZBCrdZWlhnddpulsqw49g8/+Ln77huuUaZRv3x7/2HXupWLzQX5+SQJrfL2fYcyK5YvsaEH6ennFJN/cIEHSU3G80qYBwDZ+AeN1lcwfDF+hEGAgFw3xjMi5uL+O8H7ytifAbmClicx3Q9b87OAp3/uhzk2AEIM4bwg0OnJ5nDdLUgZp4sM2OigWJ8Ag74KHCsWwAsKxvMOGf6o8zOewzEhkYEwgiE/dsaYEvTgo/PFDwGmNpK7QgGjzCDvuCaWbygEDrZmkFfkWy8X1m8AcNX5ih8Ae4RTKyw/uoNBPrSgrE2GswoXEbJTTxABHE+j1wZ6VgljQ24hR9ifDWPhoBmNAf0SgY6HD7Qann+FwNExWmTh122gsz8EyJ9mcUwtULfZiGeX9EfcKWNQwixm0Ihw1LmMRQtNrLiFMSFnpFgyLYVjshQhO0YKGb5jFo7L/B0xxNPf2eA2JPas1pE7RXUHRQxv9yFVyFhcItJ16az67G++E1h77Q2GvHinye1yu//5p7+ILV4wL/KJD99VSBxtqLuTR49ggkuHI5FwU22NkwS7+uq23YaWhloTnsLT4kpZMHNy5omX3zDXV5WbVs+fQQpYj2UkEJJlOY3H9Gqe25n+1l/f67/92rVFHrfTQ4KepbCoExypo3KR0peIJ7X84ztpaTWWSKhPvvqW/Or2PVaqiygpUnk1FWVu6nfhSCxhjMYTcld/n3nO1CmGytLixGMvbXLfvG5FYs+Rk4bBoWFp/qzppr6BAfnMhUv2a1YvUXYdPK4S3rhu+WLZ63LGvLjbmBb+2Erhhsi2jCTluRxSQ2Wxmkkn1D8+t0m5/9lX5dFQJEChJjvB5+7cEFo+dyYpeIO+F7ftSX7hgzcnZ7U2FtttVhteJnc47AZ80wg3JOKWt0s9A/KrO/bJ3/viPX4bKQ8epy25fvE8XGXsvf/plw2/eOxFxR+Khu69/bpAa0NVrMDrdd581VJzU11NqcNBMWx2qjUx2gEY15RXdTQQVGmyVz/29f8lbdl10ET1lLnr+nVDf//5e5M3rF+VX1KQT/UlmfsHhtUXX38r85V//qk8Z/qUwHf+7rOhlYvnl1P+nFp7QIvhRhFVQcp7PCqNDA+pO/cfzXzpuz+SaTHh/9yH70jSoqHUB+0b22ZZ0BrznYCD8TNGJ1BibOiTttlsMj35ypujnaQ4Z2jtRlWNXVAz0pvc1OCZO21KlOokSgua5MWuntiWvYcMW/ceNJ46e14JhiPKSCAoRaJRNYWrSwV78IVFdSbSgNzS4crKGHUHzSdA5JFd5MANdj1DATkQSaS7e/usS+fPxs4YFD49JY04+8PxxgH5k4mElKQ6ZpmqKxc5eRGsRH55Jwk0QObkHwua3UdOBdu7eo3zp0+yVZQUUquY+Nta3K1JLigUFyAkAGR5Rj3T3pHKc9k1ZQwwIX8EaBNdsQFkncRmojIkYDwPrmv6gyKGEFosS7gEKDf/DPBi4It/gqyDgOqefvkqeyoXjiXmtl8uiPxpfZhcUPxicXG0kwE2BYwpa8KeCMBjMUoiUdl1/Fzyo3fcpCycPaOgtb4+1d7VHfrD0y+nhkb9RovFavR63DQUdT6Q5wZl14FD8q//+Jj51uvWhaa3Nlv+9VcPuDq7ew13bLgm8umP3G3atnOP6VcPPWH8qw/eFv31w095Tp+9oH79C/fGKsorXL97/Fn12ZdfNSlGc/JLn/xIiOYFz49+95D17huuDn3yA7c4komkF2WIptSRn/3xSVN1WbFZoQkDR3lLCwssoh8hH5whY31VhfPMxa5BUjAs82dPNwf9fpZxuaC/S4Y4OE1hxSUfRJUxWCT5Ss38FwLSQd5pWGuYvxxQhmKfS9p+6FhmydzZuHDQQHIi3XGpJ+2wmu14T09XqPXWuQwoIJZIyjFZVefS2Nm4fU8CD3k6+wbdKTltXT5/VtrjcqUOnThj23DVMsNPH3wiuXrRPAfNNaKTaeCwWlKHT53NlJWUkLx3W+urq6wOO+9aqjgW+Nau/YaknLJNaayXXQ6bee2yhZnzHV34dInhyMm25O3XrrEsnDXNS/OQaWjYD3mrdPT2q1OmTTOWtc6S7N4C9MdMT0+P/MUvftGXpgkzPz9fCQQChltvvdUQi8VMdXV1/FBscHAwev311xs+8IEPWF999VXL+lXLnAkSNFMba50nzpz1d/cNej71oduMNrvV9NLmt81rViw11dTUGl0ed+r4qTZp6qQWC81f46psrKTUhhYrj0M8YOUKzILu5jHAslbAOFbZasulyanK/1bwvjL2HiEr7+Fgo7thwQO/MGNdacyVjU/Akz0bfToU4exjBHVgxMU/OilhSI6wG4JeGMJpePjH0yAq/cFNHqYnOxum0ZMlwnQcEPQv8sKLO3KTTTITky0rYmSwrGEFDYsGuIkOZdLzz7w1G5BrE5o5Cxx8SINwhICYBB5uOAQN/JoLOKLFi6EQrCK6GOw6jCliotzw6G4hjMdsvU6Yr44nHowblwEhwBkNGz5UPucbPpQcGROusYjCPZbWWIhIjxxYdABLBQMORxLxsW2RR4RwIfkX60l8wBoKGX+2hgiQHtoB1+LjKmnmzyzFrhq3I1Uw3hrDF61SFI05grkGaTmh7tn0WLJ8ypJoXnrAvHj2NPsPfv4rJRqN+T/54Q+6SosLPYgQCwbUfQcPyo+/8oayaPZ0/qAobgLEAmTr3kNqdVkpzoOlfF63bXprY3rH/iPG+opSo8fjNIz4Qzg3n1g6e0bq3jtvtBQXFRZSn6IJQ+QD2cFiKRGL8jEiKJ6sBFBm9x09lSblTjl5tj1RVVkWoUkWNy96aVGn4GPSFcXFprMdl6QZlKY/FFJ7B4bMc6dOspBiErvQ2WW/cc2KzLG2C9g5Ma1eNF891nY+TWkb1i9bqBYW+GLlxUVer9udl7uogwsXvOR5nFJFsU9KpxLKK1t3K394cZO868jpuMlgTE5trLGsWTQnfc2yecrpi532/pFR4+TG6vjHb77aQZOwz2K1mvEiNdUPrvPnnQmUFrztdtItFCl6vrPXOr21IbR28XzKc6v9jy9sSuR781K3rVseWTlvpup22w3TW5o8VJ8e0uugeBIL9CeaAGnywu4CFHW+yv/519SHnttoePq1LaQ4lqfWLF4Q+upnPpa4ZvXSvKLCfG8qJZtwu+DDz76S2bn/UDyRTsf/6W8+k163fJHH7XIWkB5NnQ7c8YP+h3SM/D2rix0dOMJIi4wzif6Rkeg37/ukTEqYjxYnHuoDYha9EuT0MwAUFzxJhd6GMoA/DColOz55YBAK7UGmpbHWPDgSDG/aukvp6h8yepwOA77TQ7QGkkMOXExAC0/b1KZ6GxZMM1tbYsRbjqeStEgOJE+fv5gcGB5WugcGpLMXLqUvdHXJ7V09mZ7+IUpCUUjBU1g+UMJIP6cbEOACD+wK6r6cX7KwEMFuUXvPQAofBe8bHHQunT+HlTEm4YjjIhPo8bMIeKRkLCYl4nGWtaLsWlgOiPyRDKY2zyoVDCId0vulY2cuxNsudpsWzZxirikrIXVWKGOkLHB+8aBGyCnBj8acfL79Ysrn8dj4m0O5gDxqBrQsUzWAE1ng/F4pszmAuByf2IOD2BG7giKmA4gQR/jGgHBQKvEwEelix1zg8T+eWu9Hep0l8c5pzm4ijmxzGmQ49mWJCdDzHYikUp1D/sTt16/Hx9JNaSXjKC0tcc6dOYNkaCa2bc++BCnjhvLSErPDbscHyJVnX35N/sWDj5quW7MqmkrL9t8+8oQjFkuoH7z5+uhH77zF9NAzL5iPnT6bunH96vgrm9/21FRWJL/zd5/PXOrutZPSZT574YKpub4+2lhbkzl66oznwNETmY/cfmNiakuj68lXNhl3HTkZtdrdpkRK9jQ1NMRefGNbcmBwyLSUFC18CBnzClcxikp/iWRKfmPHHsuSOTOj2/YfxfXp1lAwRP2CKjQHMHtAWRKKmSLJBrOUepdh/k7Ae2zob1pb5AKUsP8IRQyAInrtViMpY9EV8+c4ofxgdjxx7oLsxvFj3rsa/zBhIoCC2jXZMxQwLl0wy7Dn8Mn09v1H8iiIM/mB69aQHBnBw1JLaYEv8otHn3F/5OZrcdIh5yEUurQqbdlzULWYDOaDJ9sM86ZPseCiFYVkzatv7ZT3nzhN+prFevO6FclwNKEunDE1NewPWChzmc9/5A5LcUG+o639kvrICxszG7ftxiVX0de27bB/+JOfkQorqpFN7o/hcDh+4MABG80xyeLi4lRzc7Nr8eLFxi1btmQWLFjAV/KnUqnkI488kolGo2pbW5vthmvWxUhpM85oacw8/9oWa3VVuamlqQG38hpKigvVdatXGVEes9lo2H/0eLSksMiBGzxZHhEg7axNKDWTlixOj2SkMcmNkAugoX+W73BkIdc9BoJO4/3fEN5Xxv4cQIckI4Sb6HnopJqT3VcCQQ+X1snInaUklLh1Bki9E4pphQ11TO7TJCu1BQN1WuHO+ilcd+e+Owa8bnO4Ho9tIZh4AaQZENMv2Zww55EVL8ofjjuwMoZsUoHwwI1thBMdysh1QZH5hRGNjQ6CJf1ymAhhPxlWVBiH2Aigf9AhP5wvvSwalUgMCIHjMCzqND8Nai4bVUZWCSIbZc7S07gHDRgjLvDMHAFww8k4uEWBwJe9cOOPPPDzpRtijZzFwYj6FW6AZmlh4EWTEZDwE2+L2UQLDZEXrkfE19yib8FmDswX7YKPRXNbEA+NBLnNAtxoFdisNOs4+kE+UKbu8yfUno62oEMeNX7q5lXGl15/0/ni65uHvv21vzPOmj61gNI24d2tzvNnM//+xyelyY114fMdl2zTp0yyy3ImWVJYYHLYralXtmw3Lp07zUyTe3DRjMlet9OevP/ZVx2joXDi7uvXRz5w49XOWVNaPCaLGe9goXSifFSAZCLOBoslRTVi0aDG4vF035Df9MLm7dGT5y5KA6N+27Url1hntjZJXb396QMn26x5bnequb7a6nW75Dd27nWQ4iWfvdhJC+9B483rrzLisgbsdq1ZtkDddfCI4g8E1euuWiZ5XE65MD/f4yNNCeWjKskCFnkuWrzWVhRLbodV2XX4mPKD+59Q9hw9ESKlQKktL1E/c9eG9LXLFpjPd3a7Tl/oSs2e3JRct2SuvbG2Gpec2Ei5wdl7idYBYicAlZ0DVqvF3FpfbaE6Sk1prDWRUumyO+zOBdNbjTaLJZnndWaaa6uc9VUVXnzbjJoL146JRqPGw84ALUrVnoFB5fGXN6k//N0jUIhNtNaKf+oDtwT++hMfUK5ZuchDSoHbZrOah0YC6h+fecnwb797JLxu6YLQjetWma9evthJxXdT3vBaodYhRJtg3JDOJA0ODGYeeuZFaeOWHcGZkxpj169ealy5cB4Vz+EmSlY4EPXdgPmxAoYxCiUydyyS4XGVwwadU3R0BtxQQAtLu9VilQPBYPjJjW/ian8r1UuG2lH6/9h7C3A5jitfvHuYZ+5cZtJF3StmBsuSmSHkOLTZ8GbhLSS7+xaTbDjZxEkMsWNmW7YlS5YlWczMfJlh7jB1/8/vVPfcubLszcu3/+97b+MzU1106hSdqjqnu7raYuZ31IgkVAkj2t5RXV5ia6iqMDfXVZtaG+vMjZOq1EmVZdGC3Nykz+OJO+zWtNlkSpqMBjwsjmFrI2ktFipadtYEONpeG/fgVy0MftQDHxrGgDp3pTMRioTj3b39jqXz5+IAj0zb6GkZstwT6kxu3IjAGBA3ucSYnVAUAiSBMpVR2DhMa0fNRCJRw+HTF6RZLQ1qVWmRBXOLrozhlGykzeRMNIaHhqQrnb2JvBwPcEVldaMBXJk82I2kWAeoLBMb7CpgbJ7LeD6jn1DErtqaeDWgIwhwBZbuw7uBoINDTtBOVwPKBTyUEx7hl0gRi4t37IRXA1IFMJESMP4HADcJaRWXu/tid9602upyOCxYD7EbgdZHYjmjhRQwx9SWJnlgaCS45+Bhy5SmBsPeg0fTP33kCdOD990+EgiGbc+99pYD76o9cPdt4ftuu9H02LMvWS9cbos21dVIz72+znPXjatCn7jzFvMbmzZbfvHE8xYS/NXpU1oHqAi2oydOElc7otctW5q+cKXd/sQLr8r+3MKQwWi2rdu0xVxRVh4tLSnxNdZPSrd3dkWudHY5Z7Y00tgwyZlT7aiO7d3dyc7eweTHbr3eR/w/9u//+Xiqra/P2lhZhnp+QCPIpIzhQcsHt9EHA83v3LZ/SNrfH8CLdqvJGAtHRyfVVOHmEmWIQ5JOx112moVxl5MAfflhYLNYYicvtpmWzJ5uOnz6XPLgibP4/hsKrz5w2w3JR557NX3dojmGyx2dUjAUtty5ehnNw2Z9gmDAmNh18CgtYfHIrsMnTTNbmow0H+ETJslXNmzBp1YsNG+pX/3UPXJdZXni6NnzaVrXDPfetMoxPBow/PyJF+WfP/FCcuGsqZG7b1hhuOeOm9Obtu82r7zhVkNxcTFnRH2JEzUDDz30kJ2UMfXChQvyP/3TPzlIKZN+9atfJe+66y79u3Wps2fPyWVlZWpgbEy54bqVkc1bttjmTGtJ/eOPf2ksLSmSj546F7t++RL1k/febsn1+yxUVbSdMZVM9Y2NBd2V5SV4yg9qIJlpQyhgdg++NYYd/YhDMs0wAsYfNQ3cWe0zDnoYBhHRJBzQ+bCx+D8ZPlLGfg9gPsSFDE9rHJAJEqDbDO8PZIFad5MDbti8oLBHCMoAxkSYxpTEnrwAwcWLmmYLxh2PFz+MAQ0PwgIWEoRhnsWfB8hEA9DtTNnIqxcNk4t4KgZblJmcbHMdOKGwWRGDEUGCLhxwk9HbC27d4CpsAbwkkEHaCVMnhbGQAiJaeTkhuTNeLQ3WWLhhWLFBvbV4PY7z4FABulu/aus0l5nDkJZDKEx3kK1PVII2AtgHdJGQjLCy8aCIAYsGIblxPDqOsuc0BNxrlD/Xl1OO8w/eL4MAhBPsBD0RDhw0Hn6MSxF6GhQxQ4Muol14S6B6aPNzkZH29sRfP3hDuqOnO/f7v/zNyJ8++PHErWvWFKTSKQsm1L6udvVnjz6plhQV9FSUFJkj8YS8adsuee60FstIIJCor6l2k/YV2rH/qHX53BnW197dHrrQ1mmZXF819L++8EC6rqaikBZ/K2UueoILTcpkMilFcZgAPkZLBYIihr3+z619J/HYS2sNR8+eC9x38/UxHDu/9/AJS8/AgDKloc5cW1mWOHHuknHfsZPWytKiSEN1lfX0xSuxLXsP2u67cVVy+/5DxkQiJU9trFNeXP+uYXJdjTxzclOyrLQ4SApcHglUfNIYmiMbSHGTSorypdwcr3Tq3Pn0jx99Vnr5ne1pWlkDbqfT/okbV0a+/sBd0sBQwPeLp142TG9uHH7w7husTZOqcj1utwUv0VM9uX+Zxz4EsAWvuCBPe59MMgyOjEQPnDjfPau1wVmSn4ePxWJBzSiKWLBY+JeN6uDomPrbl99S/vEnvzbuOXoKikTqgTtv6vvB334jSX2SS5Kbk8ascWhkTN64bVf8R488lSovLBz4j7/9hnFyfa3fabfbiIdBTJSTi0puygNbx/oHh5TX3n43+YvfPptsrq/t/+oD91Ida/wWi4XKxErY7wWgLZ6CoT20AaU1i84HejuB17WoCYC5LBAKy6OBIPV1iW3+jKmx7t7esbe37TYfPX1WDoQiCitTJiMNPwYkg40M0cwwJI+Z7NAi8Y2ywtxce3Fhvi0vJ4fCnA7E63mBD8eBlDELyKCcWpl1t1YfKEcXOrtJ4XHGR8aC9vkzp2aejCFeKw9cWghgvN6wYaJhvMMjlLEPUnCQAnGZG3hXAcofjScG1+04aJrT0misrSjG+yja0fZW/sCz2LoGUPlE0lAoaOgZGFI8Tgd2RmVKCNA9sPVyYooDoIjaivihIPpeJMKpifwNsg+onwDC1TPWAEoTP1kmOlDEPjA5J9XaVssT/IzDKqibJoKGCzyBeW3A2jE4EowlJYtKfWulrA28OwH0OA8xl1IZzZVlJZZjp86MHD152vLiG+ulW65fETAaTPZfP/mcA/P89UsWRR689w7pZ48+YSZlK1ReUii/s22361tf/9Ph5sY617e/+yPz6xu3mklpS9F8EhgZDeR2dHVZWhobgkvmz5N27t3vOHD0WPrm1dcPn7lw3ktu5cG7bwkWFBTljAaDhjPnL0gNtbXpU+cuhZ99Y51t9pQW2esixYTKSXyj7D50PLFs7iyzx2m3FOb5nTRXDL2wfrO5ua7G6LZboTBQdTR+53qJb45lnmx9WEN9IHxwIrSbSUrz4SB4V+0PB6zxkuRxW4Mut8eDDyqj+JFILBoYHLS6XQ4mzkL/h4DZZFSOn7uUnj1tsqm9qy+x6/AJfChfqSkrSt20dG7ktc073ffesCLxH488Y1o8c6ocjkZiuTk5ZqsVr6CKepKtjIXCseKCfGXRrGkhJZn00PpnSBHz79x/NOn3ukZSimKktSmaSCaT9968yktrgP2Vt7ek/vK7P5dLi/LDP//nv1KnNtVbr/QOGWcvW628uWmbef6C+Yby8vJMY5ISFvnJT37ipvxi119/vY0UMLW9vT0aCASkWbNm2Wj9wPfWYidPnkwdOnTI3tvdpS6aPyfR1XbFW1Rcknpl3Tum8uLi5N//+ddMkxvr3JgnufRUDxovKo1TWwkpfw67XZvvJ/aj3ZvL3xrjp2JX9x3GFIzmhf9q4PmD+A07JQD6mgnzxwgfKWP/BWRP+uzU/bD1SLKEQC7cOojJbBzYT3gcBjtjNFJ80YCc4EmkAWvCDZZlG+EZmyUqxoEfCweHEzIrIBxGwhCeEpm0J0ZMB3FwAVeEIXesL5iAYbOhQH46RisPJmpe0CgAuHrZAUhjIGQoEVDGRMg4aFlxGDszkSJvAMoGD/wcxm4Rz2Od86fBi0y5/LAoXw0X8yzXj+qaqRvC2WZk9oMi/+DnxEAQBvGwtSy4nnpEpjcZSVgsE3G8ZnE60NbTCkA0B8KBSQcW+UlO5a2JQlkU8ewCAtlMn90Emhv9AaVY4Ah8ePR8dTztwpApC8dpSKTVnT+8JX3grV+F7rlhQXrWjCn+//j5LyLNDfXBP/vi5/1UGRxqIEVCIWnjxo2pzr7BGCnkTmp/HBeftJFwt2P/YXNtRbk6PDoaWzZrivvYuUupzXsOSfk5nvh1C+emVi9d4KVJ3ke8QqREeWBBoMLpcTiuHo2N99b6h0dxNLxy+OQ5ZWB0ZKx3YNhgNpnt5UWF9prKcrPdaolu3XvIMjQSSM9obTa77fb4+bZ249Ez582k1KSWz58ln7/STi2jmlYtnJtY/95OmRZhpbK8OJ7jdsdJQPZbzWYP+DYbcJPBZrNKhfm5Uo7XpV7p6FSefHWd9OvnX5f7hkfxBCXywG2rpE/fujppsZrca7fuMpCyE/nyJ+9KtzY35MhGs8NmNop+0GDc9eGgl4UWvqTFbIo31VaWkMDATw45ggBCP7Uh9buqXunqU5964x31N8++Kr+zc5+BlNLRe29cFfu7Lz0Yv2HJfL/ZYvKQEiZ39farr23Ymn79nfeCdps19tVP36esXDTXS7RdJJRpjKLxDP0wP9D4Vi9e6ZB+99La1PHTZ8byfL7EFz95d2retMl5RqPRAU0nHk9SKUhsojnlwwB0IfjgCZ7e7wKEm8OywnlGyQy68f4BXm//oHLhSocci8dVagcaKrKNlH/r7KnN0bKC/ERHT29i//GT8aOnzkntPb0mvFuI92aovKqFlA8oGKCT3e9woY0Rlh2OraliTOsgS05SxpAe8yr8XHYApxVlvNjZi2+XJbp7em2L5+Fo+2spYwQZt0aHDM97RCcWDvFWOla0QFvDnACECn4VZX6/8gpaY+FIasPOg0pzTbmErZtAwpMxi81Btp3okzKDeVRLg+9ttXf14EABE42PjDbGNl24yGSgEGE3G7JG/vox8hPqNwFQRzHBAgMH8Hzo1kQAEEVDZwB8hCd6iJu4PROcOxH0skCwA6CceCKWSuI9uffnCwofXH4BhKFs2H4gce+dN5t8bjcr7XxjEuQyC4gAGifGksIC5a//9Qem2dNacbiN4dFnXzRaSDK+/7Ybwp//5H3q06+8biUeDTkddnNbZ7f5L7/0hXAoGvX8+88eMpIShZdvVK/HEyZON42OjeGGDM27qrxj7z5XWUFuuLWpLrnzwMHcfJ8n/slbb5DcDpvryPET6tETJ6LVFWUpX06uq6Gq1GC3mIbxtByPhWieMATD0dT+o6eSC2e12qlfaLlWJb/P7RwNBMd2HDpuXb18sYxXjiNJUoxIRcIhHikcc49+pyZymGXJSjIEnxr53wQm4iGzhJMtiZ9+vwftHwLUU+lUHN/TKM7PYz5OKenkuQsXjfl+H9qVeenDgOYM065Dx4dbGxs9kydVhd/cugvvewWmN9dbaHzHL7R3O2a3Nibe2rrbdv8N18XPXm6XW+przbR+EBuJslMe6uDQSOI3z71qmtpUJwdCIWdL/SQZn2ac1lSfvG3VMuuCaa0jddXlzrrKcvd7+w7JP3z0aWyxT33x/jtCf/Lxu9xOh9N25MzFyNmhqLGmriH905/+1Lp69Wq1uroa+XBGFosl8sTvfmf3eL2JpUuWGIjFkjSWrcSCMZPJZCsqKjLQQDcePHAg9NOf/sz1hU/cZ1RSidGjp87aT5+/lPrLL39WojCL02m3Q7bD3EF8rZw+e155e/O2UCQSVRpqqswWCy1uDKJ+nD3xjsXhksx2J/mvWguARjwjsLNAax+kx7wAr7DR+ypvodbj/xjhI2XsQyAz55NDf9TPbjg1mxfFDJ7m193009iPGY/xNBt4mbQaLpwAwgZHss3p4dV/FM6KleZGPNYuGI4jB2wjMTkWTygm/HQsI/ATHuYjxodbW7RgqDy8RBMeJmoan2zw/g6ejKlkKzQR484t6GApRjr+ZDs5NLKCMLmYPkK0NoEf5RZuxOg4GhARLSnHs5ACL/s5Jw5HRmxrOFwvMuzGXRYtnP4iD24TSiai2Oh5wKl52I3rBBGHkYUlajFeF7QR9wPoimAGkgEZQZRBM1r59MkHbgg2OKyDLKCLC+OIXJg/NI8ehv6AC+iMCxci4YbFfo4kLMFjQqznGC0OtCVppL9L3frsv0ul+d7on3zyftu//PCnJovJMvCNL37ek+vPwV55eWRwSNq9e1d60649QTyBaJ5Uk+ofGpYHh4fTzXW12EGW2Hf0hHVOa6P8o8efV112W/ieNUvjqxfP8+Xn+d1UBH6RmPuLAOVJxsW3wiDQcDgJ9l39w7FfPv2K/OaWnXJDdWXP1KaGnKb66vS2fQdVWvDMJQX5StOkalLERvEBXyvekVq1cI5sNpsSpy9etpISZphUWa7MbmlSN+7cq1aWFBkWzpqeLsjNSTRWVXm9HjdOMwSLZgD540O4JcUFEgk2av9gv/qfv3teenXjNsPJC5cNhf6c5D2rlw1+41N3GUfHQs7New6aCnP9/WsWz7fVTarxGM0Wp8VoMFpJSNH5+g8FGqPUlCYbxpYO4BVSJNBmKinC6R8++pz0xGtvG3YePGYoyPUGv/bAvUPfePA+5/zprU4caJFWFUM3KS7ff/gpZfP2vYnJjZOGPnnHDfZ501vdbofDTvVlgYR5gfmFyk38ByWsv39I/dLf/Uuqt7cvsHzejLHrF83xTK6vdbicdmec+gvt/btX31J/+Ogz+JZWatrkemJpwXFXg04X7/ZQu+FzBlmrtUiicSOQNQu24GvwiA4Y25t37mvbvHu/9MrG9/CES/W63SScm0xWi9mW4/VYG2oqLVOa602VZSURErwHe/sHDPuOHFN3HDwuEW8ah4aG04SuiA+o02xFZaOFn5yiFOO5YexerYyREMrfGRN4opwwAoAP/8WObsVqdyT7BkesC2ZNg2I/QbIU6dhBfzEHwC2ChI0PPuN0O9SfFZ2sdhgHzL9QxoQbgNS6ARhlY+qN93abW+oq1db6GlLGZFLExEefqYw0h5MyRkoN5gco1bgZdLmzU3Y6HbKNBC+tOFy8bNqivTCviLlvImiJGEQdef1hH/CV/3prIgNhA4XxxPtheNKMsoonYlnpOUvRhwzkyPiARwb4+icA3p+zmIc/DMB/Q2OheCASjd+yeqWT362iNCmiJ3SSiekTyUT6Oz/7tex1OSWX2xF96933SOFX7Nctnh/57P33yj946GFbOBINXbjSYY9FYuqn7r079cLaDY6X3lpv7ukbMNB6kFy0YMHIonlz5LaOTrmxblLYarUkhwcHnbeuWjqQTKWsuw8ecy6c3jqwfMFsa1t7l/nJ19ejWJGbViyW7WaTbf2mzWrPUCA2a/pM18q5U6O/fOolLNHGweGRuN1uNdRVV1rRHugfGvuGytIShcaW+uaW3ebbVy2VYvGUnASPUbxePzSTzSRL0ST6koP+W8Ask/YnpA7OBArgHwIoH3hyZHQ4PTwWkZonVeNkXjkRT6Y3bd+RbKgut0LhYFngqj7LBqSJxGMjpAx7q8qK5Zc2bI06bVZjfq5P2rLviGPVgtlK3+CwsuvQCctNyxZE23r6bYtmtppkEsp0XqKr3D84knjp7U2OUCgSJNZxLZ49DQfpGJ0Om5XA4s/xOY+fu2D49o8eMra1d8c/ftvqxAN33GzCCZ0zW5ptP33i2fiLb25Sv/jVrxo3bdqkbNy40Y7DOSZNmoQicj4E5l//+tcjly9dctx9993Bf/3Xf1X//JvfdCaTyeCB/fud05rrDaG+TsOl82dGtmzf5b151fLELx970nrLqhXJL3zqHntDbbWN5mlen6nsantXd/qfvv/ThMvpHL1+2ULb1JZmu8VqpTWDOpzz1OpHbhjMQ1DGDLhRkg16+WBpYwRBmHexLujzn240DI5jt57+jww+UsY+AGhcjzt0z9U2IMt5lWeCl5MQjwlyWGwRTQub5gZwGCOQRwtjJqaZFMIAu8mhT5EIw3LH4XThuRPhHCbCWTmhPz8totUD6XhCQiT7YAmby0i4sDCx4fRElAluNYX3FOCGICCmT16QUTayWBmBQd6wNFvPRoQRwE1pgIryczItnsus/7QEsPXtfLqiiUQcjXA28NNPH8x8JaAIpMm2OZbT6FjCHvdqDrLGlTKhoMGnl5WrjsJrfk4HZZKdAhfAwTDCJ65UFijIfFAHghhfpGG/BswfCNUCxZ1Y/mfC2EK7ZDxauYHLbg2fAG4uN9kkkKlHtr6s9p7fr/7DN78WOXj8hGPb7n0DD9x3l5kEAR8JECbcgNi3f3/yP371mLp83qwQTo56eu3b9kkVZfGegSHzG5t3hO9ctdTR3t0nv7l1l/TpO1aP3n/jcntZSTG+zSW+/ku5wxJ5plnYxB1y+EfHxpRAOKr0DwdkUjDS5y+3RboHhuw2q8VVXVFm9Hs9tpqysui+I8fNJ86eM9TXVqVnTG5Uz1y+Il3p7DGHIlGVFCNl75ETiWA4Ym7r6lFmT5ksTZ5UE/W6XQopKF67DRvaecgI5tAAd+FKyyulmtpqdaCnS1274V313371pKGzd4CKLqcriguHv/+XXwx5XK7cVzZutQbDsdGvfOKOeE11ZZliMNhogTVYqf88DiuPt/8WABkmRQWmwUxzgXqhrUN94a3N6t/9+GFje0+fajGbwt/98y8MfeHe2wzTmxvybdRaNA7lzp4B5fV3tinf++VjyRktTaN/9cUHYlObJhXjRXFqf9RdFJK7hBZFcqbSinq5vVN56a1Nqe/84tHAv37zTyO3X7/UUVpUkEtCsGksHJH2Hj6efuT519V/+MnDxgPHzxiGRsfkkqKC6NI504mFtQGXRRrjjBdcMpFoJP3qhi2BGS2NDp4rBJb2F2l0nmVgFLpkcAlo6gmFwykSPu0uhzPw9va98e0HDpkj0SghySrpmKTFmoxmumAbaXV5mXdKU0Ossa46Rkp9LMftHttx+FjqyKmz5m37D0tnL15SBoZHJVLq1bFQBLeD+WPnJIyAUWHznJcNpHEDjYFZWrhEU5IxW8xqR/9Iwmq1J3sHBy3zpk1Vsj/6PCENE9L8FC4EODL0j2YpY+NbCScCj1/EX1VGQVOMNaPJkHju7fdStWUl5lktDWY0KZ6M4amYjUwqSWOQFBtub+RPxK50dMetJqOV2AmEOFinqRuUleuC/DkMIGyBDxC8S5gZP9YMfCMwc0Pz9wFKjqeqZpOF0uOj4uJTHRw1nhnj6Xllh8PF7EkOHPLB65aIygBwJtC6Jsjq2zv2h25ftcI2Gookjp+9IAWCId6iaMT7a9lCONkHjx1PvPTm2+qM1snDG9/baU6lUq4pTY3Jb/7Jg9ITL75iHR4dCw4MDpk9Lnf6Y3ffLr3+9ru27r6+6EggECUFQFmyYEHQ43Z5urp7rf39g4maqgp8QN81f/qUUHlxoe3lDVscFos5cPea61Jbdu03v7l1hy3X4xm9fsn89LHTZ10vvb1ZmtpYF1kye4bt2IU283u791uXzGyN/ub5tfHevkHLp+++yYynn9wWVF6UPK0q8t7DJ6Inz1+i6cWQbK4uNUYSqQkNA3x9zf8/6MX/EnBaIw750AEfnP5DAexhkdMJIy2spHBi3iO+SyeeePktacG0JivfREadtf66FiDGZDaHI7GUs666XMbTsM37DvvGxoKJ3sER2+fuvCm179hpdXJtpXK5s0uh9chaW1lKqgxJBqBN6wrRkMOxaPTdHfuMdlofMBkunTeTpgkzyKtXurrDr1A//eDhJ7EwBn/w7W/KTZNqXN39gzgV3+J2e6XvPfS4MhZLGL7xjW8Y/vEf/zE5PDxsvPHGG42NjY1EbXwpe/jhh0M0ETs9bvdAVXV1vt1iTBhT8cj2re/6ptdXSYlISPb7XIGNW3ZY9x46mvjdT/9DXjx/ltuKfd2iutJYKJx+d9uuxNMvvBb55pc+ry6ZNzvHarXp6waDaDNGz7SfkeZNi8tLMuZVyhhAb2NOpq0JWcvQ1YD1Qqf7Yf3zPxk+UsY+DLQVb8Lko3k4akJEBv1DQdzwFIspDE9DsBGmubMsgUQA/uQX4MHMFAS2hhIEDzOvxr+8DLIbAwCJyKZ02oMlNsCHgWKh5wMbJVAoHJMaFDG9fChbmlYfCAiiOOMJsWVQpgTwauQ5f2FreLofV/Lr8TqIOIAgmjUHMA0dVy83i/bsFmH6QIcfyGxpcexHgB4mnJkwhgluoTgAxgUOuJBYqwyHACg0E0Q4KBa7xA8wXn6khx+KgLhDxGm4UKIuGiKnRDtnlx9+bnvG0/A5kntcOJEum5BeBs2vXyEQ9lw+re576zfqJ25dM1hSXOR69a23o9NaJic++6n7cwkJ7wVJ4VBI/e1zLyby/d4g8azNZDJbF06fGt9z9LjZbrOk+4aGHV09fcnJk6pipKgkm2ur/WaLxUF9wQUUZaRSEN+kSRjDHXneDmGQ1bau3sQPHnvWsO3AURwdPNbSUBtbMGuaFU9d9h07ZYnGoumy4gKpINdvwUvVR89dMl280m4sKcw3TGmoi11s75RJCaRVM2K86/oVqUQqFZ7WXB8pLy4y+Nwur9VqmbDVD0AKJgulhcUlUnFpqdQ/OKA8/8rr6sPPvSzvPnqalD9XYuH0yeFP3ro6nOv3OEkRMpMCFLtz1bLIwjnTfSnJ4I1EEzKUSr/LLvnIjLf1+4Gb4UPiJ8A4mjIcCMY6e/oT2/YfDX/vkWctHb0DqRnNdeG7rl8a+evPf8xQV1meYzabnKSAShfaOtXHX1mvvP3ezjjpVuG/+fKDqZUL53jNZrOX7wRrREV/YKwYpbFgSH1v7yHl2OkzkaOnzkQbaypjf/X5jzuKCvK8pKBZOnv71adef1t94uU3pUdffMNw+mKbXFtRFistzEvQwp/8+qfvTRYX5os35DOQNQ6p3lQWBR+arq+uSFSVlaAvMni6xeNcMDqXjccM+cdxMfcoytvbdqmFuX4XacmO+dNbTKRkhS61d6fOX7miHDx2Qu0bHMHpiqqd5Au8n0aCO3ktDuIDB/GQbfHMqZZFs6fFZjQ3RKxmawISDyny8fbuntTI6Gg0EiNIJpKk1SUsJoOiyAaWmnQQT8ZEiLBwwVMbg+T2eqWS0nKprWcgTuM60d7da5s3Y8o1lDEyWj11EHMAwsmiKv9+yhjaBu1EVobWOE3Qx/+Vd3YkS/L95oUzWvijxPjOGN4bQ5JUgvLQBGDgQzE7f+lyKC2pRp/LReW+Bl38NC+KIJwT8cQczJjsB0AJIoVkQp/+l0DJiX+pfc2shMFkp89uQ+Dq+YlgUU7cbEF5oBiazEbeHok7+dkA9Am0rgLEBCORxNBoUFm2cLa1oLAwMRIIRWnMxc9daae+7kmeP39ZGRgZNhTk5vIBDQ8//SJNc8nwIIUFw1FH06Ra9Vt/9qX0GxvfNV+4dCU8Ehgz5+TkSNOnTTG8s3WHhdbZ+Pw5c4xWiznW199viCcS9p7eHppiUnGX04F3N1GMdE9/v+nIyTOEZlbvXLNMdlht8u9eX2epLi9JzGptjK97b5e7p38ode+N1wVdTqd929795vbOzmRZRWW8sqLS3lpbHu/qH5T9Hg/SGJh/CFD/ts7uRG15STQejyUPn7kQryopMOV5XaZYanwFBKCpaGizfPDfBeKLZlCUSe7A2Y2//+uo7wOUy2GRUWqluqIM20l558Tx81ek6uJcflKG+sJ8IFCc3WJJnLzYZpg9pdk4OBJIbNi53xGMxCy5Pre8atHsyDuk4A4MjkbOd3R7Pnf3zdIbm3dE831enF6pTRNEw26PGw1GHDCUbuvuMS+dO9OMQ0UI1NMXLgXe2bEvPTA8qtSUlxhXL55nOnPhcrqjpyfZMrnJFpGsiZfeWGdatny5paioMPb444+bEomEdeHCheqMGTNI3zOKXIjBr1y5Mnry5ElrR1en6csPfsJy7OD+1OzJ9dYnnn8pvmrxAqvZZJItFotranPDyD233Gipqij10DhAenUsGFa37toXP3ryVLy8pCj1qXvvcPj9OXYabxSPP2cjrEybjbcfPvpsc/lYkWL8qwF4ZHgcMs61AWgcr9H90P75HwwfKWPXgMy8Tw524oJA/BHGfvzhEG7tIkDza7zI+GAwvrPHiTmWrwBxx0/QFSEasCwplhq87wUX7i5mWJ8ufLcS8XTV71zyj5AgmBj5XRZCJcLM5DA6aGm5WGQjO1bC6Id1C09iEKfg4yJZ65hWBZryBF0QEfmKiOzBpJdHbwNsN0Qs3PrwFPhoL8QLfIRwPTkMdpabhT4RiF0jLASy/C9ochz7yU1+gO6GzUWGX3cDAYAA8iGMb3ShTHCzX2CyDSd8XHkBnJIunLfuZ5cIwyKGPsI8ymVmXKGYcTrCQziemMFGCJpczw515O2PFMBZ0EXkpfvJaFa2n1cHxtXCqRSpdELZ9cZv1KocOfzZT9xv/s6PfiK73Z7At//i636bzeokmrLRYJK279qtvLZuQ2JgaNQ4q7VZPnnuYrqytMjcPKnCgHe3pjfXjdx/4wp56ZwZLrfT7sY2DDGp4o+2IkGMlDB8Ewk8HggGlc17DyiDoyHlzOUOddPuA/HAWNAwNBowzJ3Was3zeW3VFaXp823tsZPnL9ti0Wi6prJcpYXClEqnokdPn7eTACRNaawzNNXVxI+cOGO61Nkdvn7xvMisyU345hjKYKNWQk25tgAIYRDoyiqrpLr6eml4dCz1zMuvqY8++6Jh/7FThnA0Li2f1Tr49QfujrocdtsbW3cbptRXj85uabJMbW50OF1ObzieNKWSCdnvskq5Xqdks5r1Br0mGIwGtaNvQA2FI3hCh2P9tZgs0EuZRUZR1dRoIBSkhV3C92smVZSG71mzTLn9ukX21roapw2PNijF0TMXlP98+hX5d6+uT01tqB387D23yrdct9iZ4/G4iCVMzDhA5L4H3xlxsINy4OhJ5RdPPB87f6V9uCA3R779uqWWptoqj8lktARCYeX1d99Tvver3xne2blf7uobQLnlT9xy/cBffOET6ZmT64M3rlhkam2s9RBVHr5YaHGT1UrCM97rwTcDegcG09v3HpJ+8eSLqb/70mfwmhcai8sjgNzsxfjSwvkuFf1hZ4GSVtI79x+JTa6fZCehmKoi4wmYgxRIU1NtTdrtckVOXbgU3bbvkO3Uxcuyw25Vcjxe1WYx450Y3Csy0nxBRTDacBwd8ZKDFERzU221kYy5urLMnJfjtzjtdqPVbFFNRhkPDG268gWAMobtxCJIhGP7aGFJqZRfUERKjlU6df5SyuGwpbD9jHg5o4yh7TmhRk/3jwsn8KP6ihQJjknJpLalLqM4TOSbDB/pwdn0yYA+hLXNew5FSfhTl82Zhienks0itikiX0XB8e5EgJLAgsJysa0TJ+iY/R43nteLn0ZPlJkzE4b9wIBPw8n66YCyYtzh5sXvC6DF7/kZTZyWFTk9TrMBXKYsG8DlwNyKvmJs+FEOhU9TvKopxdz44aCeb+tKVJcXS/V1k+wet8dWkJ/nqK2pstbX1BjLS4tU4vlYW3dX8NCxk6aWxvrU5ba2sc7uvnQ4FnP6PV7T3//FV/DUwXz6/MXwlc5ux9yZU+PNDY3mNzduspWXlgVycnzWHXv2OC5evuLMy82NLZ43LzVnxgxTc0ODtamhwdTa1GBoaW5MFhcWxYsK8oNdXR3KqQvtrrSaVuuqykbKiwsNJNj7SGkwNddVjx48fsZ44PhpN/FP5PpFc/uDwaDnzXe3yUUlZcrK+TPTT722XqmiOby0qEDmbWbEx8fPXoiUFRd557Y2jb6755A1GgqnG6srLEncmc0Gaj+d/a4F+noJ1+8LUMSgjqVlC5k/XBHTwWKSFVJ4lYbaaj5Rw0zyz/nL7XG3Da8+kRBFMD72rg00XgyvbdkdvmX5Ans4Gou+/u4OnnPnT21SaO6Jvrllt7NvaMQ2p6VeXjZ3evSFN98xr1o8R7ZZrXg5n/kQDx93HzgaGxwZMZ88d8m9YsFsKd+fw2yZTCST+46cVI6eOe9cMne6XFFanIpEE4Y9h4+nb7/3Y463d+xNvLVuveNb3/qWevLkqeBbb73lMRPB6667Tp05c6amjNEckU5Jly+cGzp54ri9qqzYNndKU/jY8ZOOBXNm2n7zu2d6b1yxNIemSnSagXjH5fO6cYAWulHZtmtf+m+/84PgTSuXqQvnzLDVVFViCy6emGqdTld26D7dT5aOQYMLJylim6IexkzCQOMQN0SorTPjLIMzDvjAPZ6wZXK9Bs4fC3ykjF0FmcmGHOzEBYH465HsFWFsfh/QaAh8IdRzEBvNjSgCLWed91kR01YVofwQYHBgydHdbJMFN2y8VybjXRZKi3e9dFps46IFYPrEYg3IKGV00d3Y4sHvisGDkiGc8YmAXh7Qgk2G75LA5sJowhbiCDjLLAWGgfA4nJBgI52wcUE4XdgGCDe8WHR1pYVGO8cyID3TGA9jVxYKg+bX9N0MoGpYVFAaUU2K1IosSghbBOjNMB4jAMXh8hOIpyPwi/Lq9TOTG+/Fms0myUwKmdViYj8MBD3gQvG2kCDosplJmKIwwuN39yhfoXhzDoIm8qTfeBmFASCOwymhQkRP73k7fXnva+pXPvfpyLOvvO6OxmL9f/LpTzgqy8tyqG+JnEEaHBxQXn7t1aBsMKZJiHC2dfeals+bGfv1c6/aBgYGk3esXDT0sZuv9+bneH2UAQncJPNS+URmUObFHXE+OY06nYimN2zfF3vo+TfUnYeOq2UFBYMP3HGTdOjkaTU3xxvefeiYA6dPFeX5rfVVFamjp88p59u71PbOHoWUBeM0Ekoi0UiYlDjbrkPHpEWzp6fmT28ZuXXFUoPb5cyn6mWeRGSAyoEFIcefKzU0t0gkICkP/faJ1Hd+/mvzqfMXDVRGNS/HF/vrz903MK253vFPv3jCWZqfG/rzz9yjTKqqLIinZTstgqZoLC65rSapJM9Lgnf2wkOQ7aRwPAkYCQbVp994J/2DR56TXtzwXvTGJXMVp92G8glAmoklzQDRMHrd/GaBjYRpW21FKZ7w2KlvjWOhiHzk9AXlf33/IeWVd3eqk+trAj/51jdHli/Ax5pdDqov5QGOFsRRHvBAAE/C9h1S/uLffiw/8fKbxksdnYm+oUG7y2ZNLZgxxWi326y9A0OpL/zdvxle3bjNODIWYgJUBqWmrDj2n//0V5Ycn9tblJ/nJEP5iBEXjsTSxE7pDTt2Sz997JnEi+s2pf7jN09Kv3r6Zfm9fYcNf/+Vzw63NtbhwBS9QGxlgPz4AcQcqHNsFqhSkhR4THW4T4QPcvOhG2gnKJCFeX7HrNZmy4zJTf0k+KQ27zxg3rRjjyGlKimX3S6LTwsg4wl5Q8k00dikKAOURezKJH3LQPKa0Ya5LhvbSX0vlDEh6LvdbqmiqoafiiEMxE+cuSDbLJb4+SttNl0ZoziRLxMTFPW7yIgRYaLOUBgiIShj0ImoLTLK2ETguYeaU8xR48AdAhvCj0FWD5w4p9KYtC6fM82IZsUWRbw3JuaVibSRd2d3b4L60ujzuMa/cK3bGmD+QZUy3YT4D8BFSdOk9MFMKOiHANrGTIo9bhxg3sD8IWo5TjyTnWjAjA1gJUz3k6VhUJvSPHSNp3PZaa8FmB8GR4Lh2ooSZ3FpKcmcFimO7fp469BAXgrIy/U7WhvqrcFweGDngYM+cEgkEpFp3rJ/80ufSV5qb5deXPt2nHIyr1w8LzWtebL14aeeNRYWFo4Mjwzn7Nl/0Gq2GBNrrls1vHzhQncOdQDV3wzBmPgb86qJpiBrji/HUVJc7Fo8a3qyrMDfQ/Om81J7t/v0hSv4np7jrjXLRq5fON/09o49pjyfR60uLwnSPFk0Mjam3LZmZUI2mn2jwahE82jo2z96yLR09hSD3+c1DIwEYnsPH5cXz55izvX5HBfaOmPRZDIWjUZIOcwXm29+b0B7fnibXg04QRFPwyauoH8gEAkDMXFnT2+spbHBRo3Hisul9q7A0NCgOy/Hy5mINfmD88PYOnPxUmTp3FnOYCgSfWXTdhyiYijKy4mHImHp5MU29t+0dH4SQ9VACx8pVTh1kdZAoYzhjdSfPPZ8dOWiWcN7j5w0LJkzw1hWVMDvkSaS6eS//OcjtrSi2D5/3+3qgeOnIlObm4z+qnrz3KXXyU8++ZRy4sQJy5e+9KXI+vXrQ+T24Unx9atWqTNnzJCVZEIODfZIwZ4r0o6t70WefmWtb2Zrs2o1G8PJdMo+d/oUU36uf4Sm9Zxcvw9V4jLRmFIvtXcmn3nptSixVuSf//obzpKiQidNfdrR9Yw43jI8PoRPDBXdrWPQhGy1sxFh4zTQDloiSqXhZ9IJwLyjtxdkjnG6f5zwkTJ2Lbhq0gboIZmoCSg0It+fZAIQ3wmb8SAUCzcEbqyNGAxQijgeFw2fj/0Eswova0liOQcVTGEiDnzMOMzYNBjMtCiTYI93vVBWEacZHcitD0LOm/2cBWfP5UqKMjGebuughTFZvYx0gWAAnWtiGAKFR/wINFKIEkDhcGt+DUsLE3FMG140AtsCSzcZyPKwky4obiYvzdaK8D5gXNjwZBHQkwP4yRgLRiI0E8eJWGDk8uJpF5dTazsUnb8pRoqYJjwxLiiId27IT+F4sR6HDkA4AR4EKcRpzZ7JUM9dD2O/yEp4EAY/2X0dl9S3HvmW4fqli0bS6bTt6PETozeuWiEvXTjfT0WAAInvFKk/+MVDypTGusgdq5dbYtFY8tTFy7FkIpGa2liX+ORtq9PN9bV+4hk7yFKRBHEqGCvvFAhlLB5PJF94e4tKttI/NGLs7BscI24iydeYoPZwE6J9ZktT+lJHl21mS0PoyOnzRpvNIlWWFlvLigvipy5cTpMQFevs6TNUlhSZmxtq5aHhkVBJYUGgsbrSUFyQl08LCQ7m4BLooPNofmGhlF9Uog4GguqLa99SHnnqWfngsVOsFBXl+yOfuuW60bnIv6vX2tk/lPrrz38sPaWp3hlLqV68M+GyW/mTA7luu+R22jNNejXoi/uV7h7l1U3b1d+9tkFt6+4Ltk6qis6cPGlswYwWN/WfuO07oaTXBm5TjS/wfsq5Kx3Sxp370s++uUn+3dqNiXlTJ4f/7sufTtx9w0qbw27Po7bWOp+A6DPfUforHd3p1ze9pz76/OvSI8+/bhgdC/KoIaHE8O0vfzb6xY/dYeUnodRtv31xbXLjzv1oG8XndoytmD8r9sCdN8S+/PG78F6WOIFRsC7XlbhbJSEjODQ6YvjtS2/G7rtpVZIyTn/q9htHN+85YPnM3bcEF8+ebvP7PLbMnME8ng0orKDHPpok2YUwzVDa1A5S7Mg3cvDkaQMpwyav2y0SaEA4RrvV4mmuqzXObGmMuZz2aFtXt7J932G1g3iHhGMoJvh2nEr8MiHt1YD7Xpgyx5FkyUV6NMYr2jW/oFAqKinlY9a5XhQG3JPnLygUFj93ud02B8pYfu74zQGuN+HplcqEjQPGDbYpjitj73+ahHBuezQn3+gSwOOPSYs8aICpF9u60iRHWpfNmcbTjsVqkawkNOE9J5ymmM3MeGrd3zegJFJJlRR/8QKIRk+AoKv7OX+C8XiCLHoAvBeKb3FxxFVx1wLwKw7qwA0dfiJGBmtjBrLygovz5r9WZ4zBDA7cmk0/CH162hfloAAA//RJREFUu2bDhPJfA5KkSSapMKWF+db8wiJZpSGMsvHBFpxWpCeh2lhdWW67cLF99LFnX3IsnT8numjujBjxqfX19e/EqWymGS2NhtryUsN3fvGodSwUUvsGBlzDIyPKwrlzItevWKGUFRbR/CvT/EtUqS1gUNp4IhGmoWdOkwaYSityWpKtef5c39yWxrDX446eb+swJZJJa0v9JGNFSZFjWlN9NNefk6QxmDMyFjJNrqtO0Pxp7x0cDpUUF5nxmL+itHRo66495vqqCunNLdvjq+bPMub6vPhIMLGHKXHizEVTZ29/pKqi3I6bH1zJ/0eA1kwF2zOnTm6yWSxmbk7iw8CRYyfc1D48eNDvH9b3RCNNKnC8rLjIQe0ReWXTeyaioSQIzrV1ORPJFM+D3/jU3bF3dh4wtjZUSzUVpYYUDVuzmb+Dgb4zhCKRcE15scXrcpqK8/2mitJiE25sU7ki5y5dlvoGh9M0h8def3ender06Yojp8CcX1Cg/NVf/ZXa0tJiuf3224d/+9vfOmh+t9hstuCsaa22pupSOdTfKUcDQ7zdOMfrHn3suVf899yyJpJIJC2zp00xFxbkmyiPaDuta3j3Gk++T5+/lNy8bVf03MVLiZtWrTQumDPDRU1hxjqtDRYBaBvNOR4+Pp74ChyiaTRZJLPNKZkt/F4cx8FmxYr4dxw0mtn5EDAdffLKgg/rm//J8JEylgU8V+sTNmzdr9kiHk44dNDCdch2XwVY9JhclsGddKYHN5++i4WYvZLMT8SIMcG09KMYIdBjjSMglteYnP/sAHNDEZOhiAFXHPmkIzAthHCWuqFIiFp46sJlRDzKgMU0gyMANgv2KJr+Q/nYYFHVwzgrCqDyIA0b/QePHkLEOEDDEZEiiC4ZOvBqaRAw7uaoCYAoKH8oi26PI46nyYgzeuUYtPrTRQ+Ge9xGvAhgvx5HhqlRoBAMhB/fhRJtQhhaGD/9IuGQlSy9fPRni/ws3Ovlh8FTTvjJ1hU7EhS0HLW8tLQZIDfwsKEBWYMXErGouvONh9WKHOPo8sWLjOs2bU7OnD4l9sm778whYciBZBAKX3ljndLW1h4jIUalcMO2g0cNi2ZOi965eoW0dPZ0n8vpcBFFXqWZvHan3WQjhcVgJLkdj05UmpNlaf+xU7Fn1222RGPxwPwZUy1Tm+rNV7p75YriomhbZ5fBZDGZq0pLYvuPn3bPntoc27B9L+lqstJSX2fN9+fgpXIHKV2R7QcOG6Y3NyktdbV2omF3O51UBs4+A8gXZcnLz5cqqmuV9p4B5T9+8ZC07p0t8sGjxw2hcAT48c/fdePQ8rnTUlv2HXUWklK2etEcQ0t9rWcslnKYSdp3kEKY47BKdotJspGBoKh18wRAOAlnalfvgPLN7/1SWfvuLikcjoWaJ1X1Ffq95tlTmoO3r1pcRFWEoHNVad8P6D/0byQaU85f6Uj/6y9/K73w9jZl/fa94V2HT8ZmtzRG/+yBexN3r17uKsj1uYy0GmaXC+XBaaeX2jrTf/YvP1Kef2uTccueA4YrXT16VwESD9xxY4jK5TCaTNh+Aw6SqkqLx0xmY+iuNcsD3/jMx9y3rFxoaaytdBBk3r1j3iSDLZivvP1uYmh0NP7muzsMX/rk3fHFs6d6PS63arWYkzevXBheNHOq9+T5y/HayjLOIxuwUAveho2nvRI+8q0EIzF1IBBThwOR9PBYXArH02o0nkgfPHE+NqW5yeq0WZOHT56L7Dx42FRXWSZbrePHSaMdqJwmq8ViqywtsUyprzU21FZFqH8CpOwbN+8+IB84ecYYDodSHpeTxh8pWGZ+jYT5RgcrjdcE3jrJ9JUsue3Ygkn4FjMp+EVk8+nmAtAmZJ08d0GxWqzx86SMzZrarBTm5wllDPEsoGQIXhMgFEXDISnF39sTfHwtnhsHooc/6LIgBPpiviAeUk9f6kj0DA4Zl82eFqU5xoJvjNnsDq4Dn6SIciEDSqak0lJ3f38yFo/LuV6PWTSHoAX6+nwE/AkKUnYJkb0GmSPsdUBcdrKrwIAbUybxvh/SpVKkLIopZSJwHlQurjOHUF2hJAu3bovM9EBqS6oQaKJeCIVhUXE8wfuAaktXJWG3WdUcn8+Wl1/AfMq3C3TBk3F0UI1jwVBPMBR23bJ6pdrSWGf/ze+eS1y40mG5buHcdK7PZ/j1My/ZR8fGTNTXxknV1eFb1lwfbW1ucuObh7jniu81gVdAX98B0TcwGKTOs6MTuF/oYjWossUo24vy86xTG+vjbqdjYP17u3Aog9xQW427Rom27p7Y0GjARnOJYc7UyZEFs2Y4o8mUMRaJxosLC7xXOrpDT77+tvSJW9fgvU4nKgzyhbn+NM036qEz52M4QKmsqFAc9vH/AKA3sHaMBQOp8tIyg8/j5ic+/hzf2Kvr1ruaJ9Vo3S74+YOAlBd5KDAWp7nP0lBTGd5O60Tf8KiZ5iJLnNpQQ0t+4Z6b1MdfXa9+6s6bLMfPXY563B6Dy+XkeHSXz+kMPvnaemsoHLaMkmK8ePZ0I24yeJzOxPFzl9DXZnxTbOrcRR6nPz9RUlpmTqdToz/4wQ98c+fOTZFC1vf0M097Vy5ZYMzP8Q+apZRnWkO1rKaSspgfFCkQCsmHaY393CfukgPBYIj62WuigRsMh5V/+sHPUoFAyPjenr3RSCQSXzh3lnHpgrkOr/g8g87EaBDNoYHm5zHATrQXLKFk4b6igeZPu9snWRxudjMqxetzRgbIjR94SJDKjoNXxx8P/7C++Z8MHylj1wIawGICyr5eAyiCJ0gdrkLU42DzGga6GYMwzY1JHn7YvAiRB4oYMTaAr3QBj6q4/UJpeOZEMAL5z1j8JE3GaaTwQhHT8ES0wEUQB8PNKKI8/JROw4ebDdyZCwQXxFLRdDymKwBloNzFQo8AqgLc+P6YPuAEFWELEC5WjDQcfq8MXo4RwRzD8QI4bNzLgEUaW2nw8WQIeYgWCzdowtaqQSCqgwCtBOOX8TA4CVFPg1KPpycHMuBQccVWbnxvykzKMCtBRB+Tkw5w4QRFLh/6iYQPUTyBAwt3sYCIkEwc21qYRi/JTzz1eqFFRTiADxYgAdJtN7EbuOjXjovHlfM7Xk7/2Rc/M7Z7/wFnOBQa/doXPoNXaXL0GodIWD158sTAklkzUiTEG3cfOhb7/D23xa5fMs/tcbv8hEeFRmYCH+1so0nZlVco9fYPJX/95HPS+UttiYriAuPOQ8dxWuJwbk5O+uylKx4crlFSkGcpys9Pbd9zwDF3RksUH26uryw3YYG61N5tvWHJguBr72y1kYCikNLlcLtsoZ7+IfmWFUuCPq/HgoMZqE/HnzpkAb57VjWpXg1E4sqLb6xXf/yrh02DQyMyCSQyKQnK7Mn1wT+9/7ZASkl73tt/VPqLz9wTmtbUkDsYiLgVkgTzc7yy22HhbWngm2x+uxrSJC11dPeoL67fqvz4dy8ZgpFI+qYlc/r9Pm/a7bAZ77/5OrzDUUBUhOSukxLNNrH0FIa5oG9gKL1l7xHlt6+sk373+kZ1NBgdXb1w5mgikQz/6599Trp1+WJHUb7fR4NfHKVswI4yIkT/ZCqtXrjSmX51w+bYvz30uHKpvcs6FgrjrrCWCUNizeK5w3//lQex/dKBoqAYZMsuavBFs6Y5mmqrvE67zUz8iUkks2CjLTgvgmOnz6f/5vu/MJw4e1G9ZeXixI1L5ufguOcdB44kCvL8ONGyCJ/DeH3ju8EFs6bhQzQiIdWReFEdCQRTXf1Dyu6Dx+J7Dp+Wtuw9nH7+7V3yd5/cID3+6g7p2RdfUZ5984j09Lbj6afW77Seae9LUx9Ze3q77DR80nuPnQqfvngZZVQdVqtKYz7zUjuAcsNbYkaX02GvqSh3tdRPijTXVkWJDwKU1rrj4BFDR1ePSoKxFKZ+MxmNCiln1J44WdEoxans5NToQRmzUDgJGtQcbo+XD5fIAPOJJJ06f0WxmM3xM5cuW+fPmJouzPNr+1kFmffx0lV+vDsRDQU1pWF87s0G0QfjLCRoj9MBSZ73CM5d6Uz2DgwZVs6bniIhifREq2S126nsVqJNghwvNIISnvZ09w0kY9GYkpvjtTBVvejjFl/0+e/q6uiFQtnxYedxAOLVNRkHnJgIxRjlRt1hPhCdSDEXapmLurIzA+N+DYcC+EPT/J0xHUCImERQ08LGgUMofiwcTeG7eqS8WLx+v0RLr6aM6Wmy08p4eqqQUmucP2u6c9vufYnnXl8nLV84R7n5umXyr556wdHVO4BttkpLY33ojptukGke9NnMJoPdZhMKPvGXWG/QAOKm3sUrV2Jer9eGk/hYEKZ1A3yIItCaY3DYrPaGmgprrs8zvHHHXvPo6KhcXlpk6u0fkHsHhy333Xjd8KSKCgeNWcOZi1fCNVWVpPeaLKQ0pAZIWa+uqrbTUDF4nQ6mSeWzlBXmjT775ma/xWI2kgKDds6u6P/PwJIAwR+WJR4DBUYDMV+Oz4JvjWFedTsc6R898aI6v7URW5ExPKiuH0wfGG3dfbGxSMQ0o7nR+PaOPemO3kF87DuT6Osfv5NYSgn3DAzb1yyZn37spdeV1csWWi1YcAmQSSQWVx9+5uWhU5faksdOXzR/7r7bLdS36Efr3qMnhlWDyZEgdl96/Q2GwNhYurW11fz88y8ktm7d6rxlzZpQX093cseu3aTMzzYHQ8GAqio5C2dNJxEAhUc7yTixVtm1/3Dy5uuWu1qaGmiZM5lHA2PJl9/coG54b6c1GovGP3Pf3cp1SxbQWsonTqF8KB6KOQ7Zfs3NY4OdQp4SShjkE7SfKlmcXr4By7R4LAq+BPtm6GfR0vkXNuQY8LlIo+Fq8L6y/ZHAR8qYBjz/XQ1iTuRIjifz/iXy9wNOTgvs+NMxKD5C+WFlDOG8ABODkkCgatIAp9MI4CAN/WmVzq7MuOwBs9OgsZCABrmEFDHQY9CRCZgeXYSN3DS/XhYgw8ZizTZSTQShCNIlM9AwqDBANYNYmpOwH9wkiDKqhq6BUGKgULBNgOhsA9AHZsbW3EjDNOmH7XyQxWAmCNGwWLfhVBzHiTixWKixsHGajNgpojmJVjK+0kXYuIpwWNjFgQ9hWkkJ4y2FNNEgAiU0kaCBSQppsMXQgnKij/BEzCw+hisUT73MKAdnzDnodUEUjF7+OAkWCRyqooGeAvOk02aSPC4LK4V4z0Wso5i0o+qW536YXjqrKdDd2+85fuZM4J5bb7E21U/KIy4AYebB4OiwXFlSaDl25qxaWpiXuvfm650k//tJYLNiQmbhyWKVbE6P5MrJl0xOr3qpozOtRIKkoCfSG3fsU9/ZfdBy9PT5sMfjDi2cNcNfVVJs6Rkcir+7c6/Z7XIq1WUl5ly/L/7Otr2mOVNbUgdPnjJ5vR40Wbq9u9dx/eK5EXxXioTp+NTmRmdddVUi35+TS/XPOpVPAPwuEpBzcvPU4UiMlLC31ceeed5w+NgJ/Q6m0lRTEb5l2YLQpIpSpb2n11JWVJAkxcYSS0p+UtxMeTkeKdfjlFxW0WbXAr0PxkIR9cCx0+rjr72tPvrSOsNQYCw2pb4mPG9q03Bejs++eEaLYfm8mTlWq8WtKMr7iYnumADo8x89/mL0tXe3p0mASlaVFEbuuG7J2Kr5M+Qcj9v0wB2rvUUF+X7ihMwTNiMJsNQSpFAE5UOnzsUOnTgdudTRHewfGgl39vTjpEUorLpUzDmSRJeePbUh1tpUbyUFBFuiOFyzqP8VGXMSgxbDV0Jk3qP89pCC/Q8/fdgwMDyiPnjnTdFP33GTg6LMp85djL+5eUdq+uQGpaSgwJkkreu1TdsSpJhYewdHpTc2H0ut30aK1vq9iSde3ZjYeeRc8t0Dp1Mnr/TGr/QGksGEMVZUWpkozs9NF5RWpnOL/Iliv3eMlFvF7/UGR8YC6ajqDA6MhiVfQaUhpRpxkIG0//BB+eylNhlP1og/DdTu+Eg3FVeUnfiDnLLd5XQ6GmqqnEvnzow11lZGPC4HKYSD8UudPYlL7Z3KwNBwkvohQglipGeHST414ykxJkCv0ybj3X/0k8vtlvDukKBOgEYkc/T0WcyYySsdXbbZU1vVwsw2xQwmg16uDGh+8WQsWxlL8xzwPiB8XiPYLZKPG5QFwo1B6uobTHX09BkXzWrFPGTmJ2NOlwRbQR4orTb34G59T29fCm1IQn2Gx+ivOeESPn1JEaBhaGEoV0rbAsn1hNEB7qy0iMc2bewOQBROdMSJvdk4EwCkCBEW5jTMRdmQnRUAfi4D0cMWxTTVmVE4nGhkkPgv4mCLhGyHo9F0KBKTqirKzG5fjtiNgIUCOAJbswWQkm6IUyPi4JQf/urR9Kwpzep1C+YZ/+3nv3Fe7uw25flzEjcsXxpZvWypOYcmwsJcr9Q0qUoqyM+T8AUOr8fNxu128aEwUPq37do9VF1Z6bbZ7MR+KBuOvDBISckkpfjAC1LgFAUfObY11lQGD586m9i+96C1t3/IXFdVGSEZQNm4c7cpmUwPzZsz2zkwMGg9f+FCnMZ/cnhkJDkWDNry8/Jln9uOb8xJiVRKHR4JpkmpDPcPj7on19fiXciJFf3/CXBklUXFB6DJlb0g/x8ABj7eeIsmFDO1rRFrGvGLfd3WXYMtkyo8eMKNvuV+/gBATCQai8QSinVmS4Ptvf3HRi60d2EnBoPTblNvWbFg5LcvvSlNb2lw0twQen3LbvvHbl0DvZYJg34imYofPnna/PVP3y91dvcYb1q52GIiHqH1Xz5/uXMsZXVZ0uS56657UmdOn5br6yaln3j8ccvpM2dM5YW5A1Iy5jx07IRpRuvkxLmLl70G2WhduWgubjxxOQAWi0Wtra5IVJSV2qPRuHHXgUOxfYeOJWZOb01+8q5b45+6+3ZHSXE+Pi1iyl46r1l/PUyzuZ1YhqAxmvUEWjho7iB64gAPalMej3o6vrIbwMoXK2EI08OFG7iYr7Lhw/rmfzJ8pIwRTJDvsBDqfrInRGUHsJ0dq8XD1tAyNk0I2I6IxYZ1HIqA0KMrZzC8LYGMZKbJVYxnkRYGXsQn0mQjZhwQz4yNv4UGKSkHTB/KmBafbQCct+ZBuZCtrhgigoUB3U8DgynRnwcJ28iOwrEuUQD2T4i7dUJIUGngKSS8mKi+49MGALGapTkFJS0Ig1ZHgYPaAV4sQlqwyFtDwl0WKD88/2kDGnGMr+ExJtyaLeLEYo50Or4wmrKEOPLrygxZlBQURP10fAhoNhIo8LRLj+eGpTbFuxlmKw4PEDShMIIOJjYjvyumTW504XKSG5OVoAP6iNLjRH6oIsgnsJWHGInTiFxp4SZBkZ/qmEVemPwIAXFUPvXwjnVK1/GtsfmzZ8q79u0PROMx5z2332wkmYC3kQEvGBiT4tGITOlNpEAZSosKXEQBSpjs8PolhydHcnjJuH2S1eVWU8m4GhzsVZ986fXEyXMXeEtjOBIbisZi2C4WiURizuKCPIOPBLyq0iLlQnsnjq23uhzW1NTGRqvb4UwcOnXauHLBvNT2/Qdlr8clx2gFPH3xiv2265ZG83P9stVidVjMJihhooM1wAltUAwn1TdIRqs1+ezrb0pPvfiq4fipMwZstwIOpUvfu3pp77zpkw1v7zhgnzulITi1odFldzqc0aRq83hdcmGOW/LYrfzkA+11NXBfU1vivbedh04o//bLJ6V1O/bJpy5cSd2zZllXrs9tLPDnhBfOnOycPaXZmZvj81BbQhAXjaoDSOuddRUgXxJGAyvmTlfmTGkk2SodbKqpNFeWlnjqKktcJJThvStCAy8aqF5mqad/WHnmjY3KkVNnuqY01CnTmhtss1qbHLQ4y9TGhtWL5o38yf23xWe1NI7uOnSc3/kiQUSdVFkWnzulxUB4FiLHFdYsAVxOvbBwgn/R9LL69nu70v/yy8eMXX0D6b//6ucGH7jjRg9F2ahSyZfWbTF09fanF8yYqpQVFzo6+keSz721Kf3qhndtr73zXnLfmZ7usOwMW9wlyYKKyVJF3RxbxaSplsraKZbyajJVTZaC4iprXkm1qbC02lRSWmcqLJvkKCmfZC6pqLeX1bQSTrOtom6qpaK21VpZM1UtqWqO+4smJVSzd3TP3h3GE2fPWbv6+vGkTLVZrKrDZqOuo3pwfbhC1J2y1ed2O0oKC3Cioqm1odbcXDfJUF1WIvlcTpvXZTeTsGulsW8Kx2PR3oGhcEV5mZ3YQwoExkJuj0+2223iMZzWTmSpJ89fjAcj8WRv/6B17rQWpSCPlDExXXDO17oDnA3gZyhj/E4S5l4sFNdiFgLQYUNuMY9gbhH0kQXMaDAUa+vsNVFfqzhGDsfaszJmsVIeSSI9vpBAUent75eDYxFjYW4OTdlawVFmtjWiFI75RwA5soqHNYLLzouGAKRAmTgkCxdhGLt4+Ao30qWSuG8AJM7x/cBFEPzPNK8iyq2RlRQ4IlTFe1eZcolQDRhHs8mINALgDoVjSjAcVhtqa8wumv+wPqHcuJk2DuNlppVUDpH2RvOP+tamreZvfPbjyi+ffAGfyDC5Xa7ox2+/NT57aouztDDX2lhTIdXVVEp+v5fKl5bGojFRHDLoUyspRi6XS9p76GCwoXaSB1ty8ZQbNRLrBHKmdZZw0wY8hJWMbofF3lI/SRkcHQ1d6eq1feL2G1Ibd+wNzJ422TirtdG8Zdc+B7ayNdbXQekz11RVpF5Yu86waPZ0Q0VRvgGfh3h+3aZokhSyz9x5Y3TbvsO26vIy2Wm3T5h7//8A9JNZTUK1ZN8ferIi+s1uNkYHx0Lm1qY6Pg0W4yMei40ZVcVDdRRtTGEfBCiByWSKpVIpS1NdrZnmtZHdR095RawkFfi9KVK4u46cuVDyqdvXxB9+Ya3xY7deb5wxuRGfkRDMQGAxGmIHTpyWaK5Jnbt8xTZneqvR63YZrQ6ndPzClVA4qVqvtHdKd999V/r44QMWt0FJ/e/v/Ic1kUwqM1qaUgNDQ0bsKqEui27fe8hbW1murlg8H6dlZfIgt7G0pNiy7/Dx9Le++8PQqiWLlKXz59grS0qcfr/PjptuNFY0/EyyCbyeAYSRQRyPMzLZaTAviYEnbNxQtrg8NCaydgowjI8lluk0OiJonJ7AGcfV4Zpl+yOAj5SxbBAz/DhofMeQHcXu8QCRjC56UMZmNYYVnXTWQRi68qUrYrqRrfjOxvj7KRjWSMPMqfEn0ovN41oA8TlPzXhPDMoYAPspGIcAaeEVllYGuEV5KNuMIibKRjZ5EAfKbLNbt5AbubQBg7sj7CIbY16mcihQNqgMRtSJkTIXDYgCeUE7u27ZoI9HrhvjsEsD4Uba8fQcwkoM+3QCWrgggYuw4WQFJ8vgnSwWvsmQQEcTEtkw8FM7QzmDAqYbbDcEddEuBKLRSDnAi61WzoPpaBM/54EtThlFjEM1NzpS0EMY5i/9jhHiGYcAIhSeioFfODcKx7tN2F6HExf5CR22SlK+KDtOaRzqOK0+/L1vyt/+5teHN2zeYhwYHrYumj0jfv2yJT5SxjmTeCRGytioyIsENeImI9VB9voLJF9ekWSxO4QgQmVPkLDxw1/8KvXLhx9Jz5vWYiABLvX8us3ynmOn1LtvWGlcMntWatOufc7airLo2s3bjcV5/nRRQYF1zpTJ8TMXLqe2Hzhms9vMcVq87APDo8lzl66Y7rhuRfrg8VNyVWlxcOmc6SOlxYV5FpPZibJlA3gUdwbzi0qksupqdevu/elvfvufTWcvXELXK4U+Z9goG0LzpjWnP3PH6u623oG8jt7B1J9/5t5Rg9lWEUmkLH6fz1CSnyPluqy0cAuB8GpAEFo4EAqruw+dTP/Nj38jvbxxuyEQDCu1ZUXDt69aNDI8PJp33cLZoVuWL8zP8XlxSAdWpWsQI5NhkmtDdVmRIy/Hayvw+4MNNRWFHrfLbTIZIWVBgQBHqJFYVD53uUN59JX18XVb9449eNdNgdtXLy/xe70ufICI+NVUUVpk//SdN4WWz5/hLM7L9bQ21DgSiVjIarYoJQX5sW9+9uPJglxfLtWNy0ljX2h5OrBL8KH2lFftGxxW//Y/fqH8+rnXjD63K/Ev3/zT4TtXLysk3jHz3KGkE0+/sVG2u/3hRCqZfui5N6Xv/fJR01g4aippWDQwec4t0eZpi8qKSif5fP4Cl9Ptc5BAazZib6BspGFFkhc5qIl4qFH+E21ZpqFmMBE/41Ez3lXENk2Lze6yE3/aC0trPZNnrY7klzX0XLpyRd65d6/x3Z17wnuPHo/HEimaUNNKWlEop/EP9BJQtjJVkaQV0gqIp8ykrBptVpMpmeaDbGSn1Wo6evbcUGlpmdVY3GoyxAPJ3oH+RHlJiRjcDBi/snTywuV0MBBKUbx1Ln9nDE/G0MYUz+344YBtipFwKEsZ+xCGofzwjhXyJZ2ax4MWQT9KR+GxeML0zu5D0qzJjWmvx2m2WEgZwztjVivvrmDlhFFlKUHKyuDQiBqMRA35eX4qrKABerA1FwPKxvEAPZBAlBk3iLICNRDY4gpFwkRzIOZF0IYi+P5tje8HpNPnZFEGHQS+Rp2LLYoAN7ZoJ/nJmF7kCXCNsuqAeoSisXSINLnm+jrjiUtXAk++/GZy6859ib6BoRiVwoiBQyyDcnG1wWQdXb2hx55/yfbdv/mz5C9++5z78Kmzxqb66tjjP/iXJN6rnFRVaigvLpQ8Xi8LsSiB1WEjGmbibGqXjLHyd+G279oVmDd7lrO4sIA4lRQvamPUn/JGDbkOyDxtsJBiZsbya6mrKElf7uxKbNy+1/sPX/28KxaLmR56+mVHns8dqKmpNm3ZuVua3tKo5vpyXDabdfDQsRPORbOmqL9+9pUwTWTKzcvnO11Opy8WT3aPBCO2vBzf1dL2fyvgWZ+FFTFxgwBSg1DGPrh/PhCon30uW/JMe7dpxuQGmhOx/srScGAsMTg0iMM0uLM+TBkDpNJpAyl0scmTaqyxeDT+5nt79bmdv2no97rSQ4Gg696bVkVeXL/FYTGZUuu37k4tnDWN9DihLJECrXb29KVImYtv33/E3lw/yd7cPFktbJgm94xGhr71rW95PnHnrUZTMpzetOmduM9uU59fu46PmP/4HTdHnn19nRsfrh8cHo1dbOtw19dWGq6DMqYfqkJsMBAYTf3mt8/EwuFg9N+/9VfWooJ8NyazcekgGyZ6mWl10NzZClgm9io8PZ3JYpes+OgzyQRXg46DMajLMQARfPUYnggTyvVHBB8pYx8Cgl+IrXW+uYp/EJ6Nw4Zj4M5KRyAWKyy6YtHCkytdCeOFl2ZRSPycjvAxLXF6ZkxykIUnTpr2hAgyGpBigO2JwFVBF4styQHAAg1d8UEAqHOYZo8rYlo8HDo+g5Y/APHCRcBLAQdg8MCNR9EqykGJjSTRcBhfgSTSssKGOnEGiBPAPvJmQuDQaMOdUfoAtCBznmQggYv88YNbmGwQ3vHAcT+Xhn7IHaDFcJSmSCIWbs6LQhgVFwqD4kpxJgstqjSJcTlowTSRMqaXCZgiHOoNTVoosBZGl4wbRpfZOJijcRH+cVrEKkTLgieoFIADJpx2Mytg4uRFlAOsBIHNIKXjQfXVJ36q1JQWDJC87tz03nalrKRY+cuvfslCuHxoB57Yjo2N8t15bOOwu9ySy4cnYV4+KQn5gEeT8YSaiIbkyGi/ZJLSibd3HDAdPnVOTaaU6PWL5in4EDMJH3ZSwszTmxqSJ85fMJECljh8+ryaTCQMRdhKU1ud6h0cVLbvP6rgbviSuTPkju7edPfAgHzD0oXpyvJiu8/jKSAenjjDUyFwRzo3P1+qrKlVe0l4/OVjT0qvvLnOSAtsck5rU2DprKkRn8cVbZpUpeD0w/7hgC3Pn5tcPGeGPZFS8h12u1SclyPleV24ewqJXnRnFlDTAVRSEtU3t+xWn3rjHenx1zYYxkIRhEeL/d6RhtrK1LSmeudt1y02VJcX+1Np5ZrCCgTIeDyeJp1jfDX6AEAb018mYctJbc346H8SztUL7Z3qhh37lK17j4S7B0fCn7z9hvS9N11nz/Pn5EBoEDOGwAc/plIpOznMh06cDvs8bgspt8qCmVMSa5bMM+b5fX5daO4dGFY3btsXaaqthNBCQYLHUZRwJKaeuXRFeX3TdvXXz71KSmB7auWCWWP/8md/mpzR0ujD1iieQ4jW4HBAeXXje6HOgTHzzoMnLSmjK17fujjROu8GpbyyyWe22nIoTxmn2mkFFe2sXYR1dRg7ECxAlIvz45bS4ql9lHgsjL1xDrvDk1Ne3aLkFdfGSNgyjIwMS6fOnbOcunAxPjA4ErrS3iWfvnRFHqLyBiMRBVXGVjD9TjMEfWwlxvHlyBf94XY4lANHjii1zTOsZl+xabC3I+Jz2c1Op0PrIxpvlDAwFlIOnzodOnr6vPWm5YskVsbQoEQH1n8F4slYtjLGpzmJyKsAgqTLmyN5fDn8pIs/pk5G4yGGRDIR27b/mLxoZovi87ppGEMZc0pWUsgy7aeVC9826xsYxLt86eL8HD4KH/F6qbNLn+lDHShSlJfCNcSr6yvKhPFryCiR6E0oYWIrKCNkwcT0mDOhiDBvisJdBQKf6WbKIIZcIp4QZbsWXFXObACtcDSqYJtic0O9tayiQl0wa7o6Y0qrlJfrl4ZGRqOX2trj3b19cRKUDTS3GLDJ4MCRE6EVC+YYnnnlLfvWvQeNKxfNC/3y3/5eKsjPdfUHYnLXcEQNx+IRk8tnMNnx/UFaqw1myeZw8ScT3G6P5M3xk8mRfGSOHT8ZbW5udhcXF8v4ZpTTQQo18SzegcNBKaxUUDWIC4kP8XqDGfHm8sK80JkLF02T62tT7V198c7ungitQdYpkyqTn7/vDmskmnAcP31OMZuMCZPRoJYXFsTx0fQ1S+eRtmIwgQ9zvW4Vn7zAR6S1ZvlvByhgZt6aKPo1TSsLwpRrvxb8e4HFJMvv7NwfWjFvljhRkfqyb2g4fulym6kwNwc3WkS7fSgo6Z7B0URLQ609SVPM+m17DdQeCeIHS31leaK6tIQKnLaRUptYt2WXye10qZ+59xa5uCCPb+SAAq3BhraOnnBZcZF1z9GTg9SPvqXX36gajGaD02pUH370McN9t64xDvb3xxx2m/m9vfvk0+cuWpvrapTK0uJQcX6uo6gwP46TOkdHx8IeYpBVSxbIVpIvRkYD6VfWbUx0dvbEZk+fIl+/bLGbsrRifGRa7X38PdGvFXMcj+zxtJkLBvgEL6ej9rO5af6xOZjvrgaBg/Goj8nxsQk3AONSH8+ZshBku/+Y4CNl7CrITPVXTfq6wAMQQohwQ0gFqs5Uwg0cAbxQwU/8BTdOi2JFjJUxhZ+QkXTNihicwmg0kZ6JaDYYmxYmcVeTDHgWErzVxHfKEK6QIIF88AMdACwK1cLG89DJMD7CkB4OToOFT8TrkBkjcGhuWDx4UC5SDOA2JhUJK/r4oBKDEjRFEKei0ggXX/V8GEF42EmDnlIJRFhsEEI/fT4VRFmYEmn4z+GwUW8GsgSmsJmWFiUey+t1Fu3BJSQH6LLChQRY2BlJbBmxkICPp134nhse20NhAB0G5A837IwRyhK6Tfj1cos0wOcwVE4kFXH0B68AF08sEATB0WoRT8KgnEEB47SUFEoZ7toe3PxGuvvCkeD9d91p/t5Pf24tys9Nfefbf5v2et0+EgQIW5JCwRALRW6vR3J7fPyiP06BRL4oBykIyoHDR+P/8L0fqJOK80n2SxkOnjgTzc3xje09etLU3TdomNbcYJ07tUU+cvpcaufBo+YpjXVSeWmxunH7btPimdPVKx1dqStdvfLkSdXmSZXlqQuXL6sX2rpiwVDYvGrxPNzJGyvOz/OQwvi+98IAVptNqq6dJOXk+NUXX1ubfuiJZwykQMZvWbZw5IE7V0dJnDZ39Q3GaPG1XukaMNZWVcUbamu8kypKXAU5OVa/zyPleJ2S12Hj4+r19tYBgh7atndwGAdoKL9+4U3D1n2H5StdfcxlJYX5wdVL5gfWLFvgaJpUT2TszuJcr42ExAmEQJeEe4w3tadvSNl1+MRwY22l8+o6Ia8JQVlUwIv4ttnZi+3xv/vJI2p3/3CkoaZ65IZlC0yrFs3FQSoO6l9xp1ZPR/kyL0O4I4OPMK/dvCNeX11uRJvarVa7hSR3HguUhnhIfe6NjdFfPPOytatvQHXabSlSqtKHTpyV/u2XTygvrNtkeH3jNhmHcty0dGHga5++N3HfTdc7c7xuF5XdiHoGxoKpt7fvVb/3myeN7f2BeFnDnOiU2asNVQ3TXf78UoeFJH/id5rcKE+UjfLlAqOsXGZxERZfOQwhQskRYSywZrcVpxDzy8hwb3LPpufVYGAgmpNfZqA87S6P31pW3WwqrZqcdLr94eGhAUOe22qeNb01UlaYH4mR9hYIhdM9fQOpvQePximfOA6MsVlMRrOJPDR/6cXBds7dR07G7Z58Y2llrcnq8imnThyJ11eVWQ14lE6AnQp4H2/7/kOxUxfbbLevXiEV5uE0RVDRCGlwNd/pAGVKKGNYWGge1ueZawDaxeXxSHmFxTghlRT+KCtxoo0F/WgsoWzdf1SaN7VJoXFqwTfGMK6hlKFtsVVaF6Li8Zg0MDioDA6PRsuL8rMEOtE3KLOu3KBIE6pAfmx1RyDjcSH0NOBx+PE+K05MxJN1hOPJA7btZx+qcTWITPjJhjbfibWWK8lxAITrANoAESa2TSYT7z/SPgPZia8ClD0cjShj4ZhhSkuz0UALAC3ZVpoXrW6X00pCt722ssJSXFBI3WEMHjh6PHL+0hVSfuqi6zdtcW3csdfy5QfvD/7lFx+0+7xeezQtyee6hqUY8dYAEfV4cgykTJsUo1WSTTZ+EmY0W/kdHPQRDlB0OJ2Smk7F3XaruXnKdENOfpGck5cv5ebmSX6/j9szGAxSWUX7oHVwY4AIyV5vjjXH6+m9fPmCd/6sGSaXwx6cM63ZeM8Nyx2BQMD09KtvJme11MeXzp7hIQU8VltW5KR5yo6xjS7EGjMyFlTPXu5I+n2+a87J/x1gVNOSkVQwAbKUlC3s/4OfjBGYadF6eeOWkZtXLKap0snT4nAgkOjo7jYU+n1m1E/nzw8CGtvp4bFQsqq81IYHn719g/F7b1oZ3rznkHt2a2OM5nhl77HT1s7efun+W1ZFv3j/7VZaI6y0/meIUg6G/qGRwEgw5BoeC0aKSsv9U5vqpMhQj5wKBkxbd+8LXbdovv3nv30q8sk7bjb+7oXXrMOjAdPsqa2xgf4h47IFc9M2m1WhuSSFbxfSWiktmjfbdOj4ieRvn3s1Om/m1NTKxQscRQV5NKhJh82C8UJk13Fifd9X/6v6mGO1C+Nmue2+XMnq9vFTXBGeDQKH+ZLkkGwEkEE2uiJ2rT64VtgfA3ykjOlwrcnm6jDyIgTrJHspHn59otLRs/0wGQWHfhB6WenRnozxEzESfBlPT8PYwtbdYGjODwsOGSh3NGNyesajOF6sYOAXSSbQEHgwAgcXdsPW/drAQRj8E4eFWGrFYNEN/HShhQHlgoZnSBIVECDvhIFFTtBHiCCvLdYZFDh0g4Eq5hcRItJxZlAUMcVCuSMUVk60hZicAl8k4gtPDHB+ACAtFnwk4hpy46JdNOUHyhbiOB9RJmRstllYAdMz5HxQILJhmAzXFF49HvUSfj0c7cY+LZzD+C/cyJLLwm6EIQmUMlIGNUUMgaABI7ZbGqTRnsvp5x/+bvqmVdfF3tm8xXvy7FnpwY/fG505pTWXBFyuSCqVokQ4Jc7NL/eDtg7xRFLt7e0Pjw32Ru0GxXby7PnkKxs2mzp6+gJTmxqT05sbc3I87nj/0FCChHZTTUWZYXZLU/rw6bMyKWmWlroaadrkhsTLb282r1w4Rzl26lyqe2DI0NrUYGmsrkwcOHnGMhoMhkdHR20zWyfjPTPcxtQaeBwcDqc0qbFJpXzSjzz5pPrOtj3S1Ob6vr//0qeTfq/HgyPct+47EuzsG3DXVpaHrl8yHx+Qzq2rKDTn5ebIOKmMZPGsLYm6AQiepjUzTcqL8vOnX5W37j9mHCUF1Wg04WPNoc/fc3v3miXz7ZMqynPxDhsJ7aaa0gLZ7cIDKNG/DOTEfn9SUPDSWujRl9+U7169LOiw2Tw6WlLBN5QUZWh0NOHAu0cokFYUOAhPOXrmfOrdPQcHWhrq4/NnTAndfv0Sw7Smunynw2En/hNpOIFeBw0gFMOIOimvbtiizJ85xWjDl8ORSRY6FsOv/O8fyslEynjuUrv8ysb3TK9s3GrccfCYGopEsH0s8rGbV/X+y5//qbxmyTxHYW6Ol8YJ366OxePKpm374j/73YvSc+vfSxXVzumfvug2a1FJtd9stfGddepGslAjLV+9yHzR3LDQLuTAuGBU3rFI5SPlJB6LSOHgqBQOjUihwCCVOS2ZzXjnA/hIRwpv+/nI+RPbrL2d52xD/Z1KXlGVYrU7cVPaSLatuKzOWlo9OdrW3R05eWyHp7ayythSP8nfVFtjqK0oS9dPqpJIESN6cgInodF4MmcrY2DGZCwSe3fHXmnFdaslg8lu6xgKB4MDbenKslKclMmYSYLHXlirBIJh+43LFxmKiwqQVKMyEfTuywYcNx+LQBnTD/DA7bNrA9rU7nRJLreXtzZCIcsoY4gn+vFkKr39wFGptb7GUlKQS0qqvk0R36sVOJjLsBLEozFpaHAgMTIWipUW5uG7fSKeDWOzLXh9Yqm4lMDX/FfXGGnwVAtGrzffhPxQRQwgyof5ThC9Om9BSyNJIPB0P2zkoT9pfB+MJ7wmIDocjeFzC9LUlhajbMp0NZWC2weZ4ZuJOIzI2dLcoJw+d3HU63E4kunk8J2rVyY+cftNXhyPbqI2x8EzfWRQn0g0knI5XUp+Xj5/moKLgotwiGxQ5lRUCo4MDHX29Hrq6+tpHrPLeLKJA4v8eYVSSVm5ZLXYpL7eHqJrkLq7uwd8Ph9pcJSWAkpLS2ksSsNT6qo8d6xeanCTdrd20zbl3x563PiNB+7ury4rce45fER2Wi3JSVVlpIgJ7ZyyVy93dCe27jmYqi4vHonF0x59691/N+DQDty6AoCLUrJZMks0BmgZoBWPw/9PAfsQCj2OsdKyUo/f56FZgiirhkTv4IDB67DxLgah4H9wlWjukvuHR1NlxYUmHGB7+PQ55cTZi+GOvgHv7JbG5J5jpywF/pzIv//5F5UZkxu8NOFo2xgpL+0mB+hb7baxU+ev2LbvO5iOh0OuJbNaoSySjiIr5y5diTVOqo6u27wtZ9aUpvRrGzZj27eR1q947/CQ8fpli9J2u02d0dIsE56nobZaeubVN6WOru7g1z77gL2mqsxJeQitNVOV8Tqx6wPrmIV3NY7mFewoPIzDTiEr2by5Evia5aH35QEc3JR+fxy84uYa8Sj6JSsedLmvKOx9ZfojgI+UsWsBGIVtYTGAd2BpcbDh1G0AlC4OQzyMFgEr8ySK/Jh6FJolceIgZg7SyzL4sAG6YjbBzjZQxLBQEdOysoc/EdJpYGJjG+FkOG/EweZwDU8Pz3ZrNgIRg7hrAYYLBg3KIg7zoOqQIGOgtBhL48OJMQVNAlxRPgCuGfpaAvj1wagFMT34UCstSignZITQJ3A1NMpLIAFXTwtg2toVIZgAeGJGJECnqRm+g6ylh56ArTZQwPC9HnHXJwuASP9MfZiqMJn6sI3JSnPzn0oknFwWBvJAoUIXMw7hivoKP+vh2GpHDgQhDk/DsNiDRnh0QH3oO38hlZeWBMpLyxyPPvW09fY1q0Yf/Ni9DiILyYIBuKQDaT6tdUhYCgbG4tu27wj+7OFHLblet21sLEQChD3SMzgin77U5i7Oz7Xm+nym0sJ8Eyltss1qi1zs7MA2JPN1C+YkLrZ1qLuPHDOV5OeZ5k6bnNi2/4hp2bwZhmg8mth54IhcWVZimzu1KdnW2WO0kjBw7kq7TLRUp00slgCcXOf25SgDY2Hp5bfWJ97etCVeV1MV/cLH7gpXlRT5nnx1nffhF96IO92u0PTmBvt9N69SZzTXF5QV5NpLC3NlnHqH9/qcVD+0Uzag6VPptNrW3Ss9tfad9Pcfe864ed8R43AgKJGCF2uaVB2+7brFkbtWrzT4c3KKbVazze2wGcoKfFJVcR4piOLQOTRZIBhSj5+5oK57b49y5kJb8vCpsyFFUXGgoLJm6Tw/5cNPklJKWn1h3abk4y+/HbeaTQHKy1ReXGCiPsDBJemOvsHw+bbOsM/jjd+8crHb7/P6CvNyXGaTkbUFfH8sHIkqdpuVK4M6oL/wjh9pL2B65g3kRWNtbNu+I6Yls6fJZhMxCuMKgJOUxuRvX1pn/sStq0aWz5+VtNts6TyfN/61T90T/vZXPxv904/dZZ7eUp/vctgdpDuakSZGUtnGbXtSP3z46cT6/eeiaUd1YtbiW1KFpXX5RvHNMmJDcLN2c4TdsJGrBlRG3DBKpRJSIh6VYtExcsfJJFmpiASHk72dFyKBkX5jPBoyxGNhKZmIs5KSSsaJ563ibiyI0iB3+4hnPLlhml1jPW2n5AQpcHlF1bLFYsHL+zTvpUkRcThKK5usnqLm0O79B6T2rg7FbJDMbifOOyFxyWq14ZMJNJ7wYIwUmXFlDBVpqi6RN+3YJecWliVKS8tspSVllou9Y2Px0a5kYR7flZapPVOvbdyKgzMsN5AyVlpUSE2RofI+uDoKJxrqT8bQjVA89XnkfUQord3hZGUsGh4jpTXKN/k4oQYpIriNFOvq0qJUVVkJyU122WZ38bwFwsgeZcCpnLxNsb8vNRIIJksK8njrskBgB/Wq8Iq1YTwP4ad8GU+30OPIQMSzIsZzGoVTGJSjD1SQdCBEvqGkT3ZEj/NhELmM24yOq4YvAPRxo4mV2mtlJRJ9ICA6GI6muwdHldnTp5lwwnF2ngC9D7kuqmSlsZK2WqyW1YsX5DdNqnURNxlx8iz69kLngBRLpJBGHh4eoWKlTbW1NUYopjxGMoD5N0UDNEo0FWksHFE2vLvVuGjBfHEThtoS1UGeWI/w/bPCoiJpbHQ0fejQIam8rJQ6GJhM0+Dx+mSfxyXnum32vqHh6Lr3dsdXLZgda+vus+88eESaN7UlOqWpzmamgYX2SyRSyhvvbk8+u+7d2IN33mgqKyrMOXGxrYfq5gHB/24Ar5igfPHzMBO/M8/vjlH58ebyHwLgN6OsJHFSYUVJEW4ggTdSZy9cVtx2HFyEW0UfroyhLU5eaI8V5OVaKooKDF39Q1Fay5LtPf3mwZGA6SufuDP555+532G3W/FRZpolDGpP/2D60KkzksvhUjweD+kj+HaeJX3o5JmIrEhQ0iOL58xyYDsrzYHykZNnUhu27EitWrLAQWmTW3btsztJ2f7Cx+9OzpsxPVZfXemuqSgzh8Nh+zOvrVOutLfhHW0coe+lkltojZFxEwc8hPHPPKFxk87zXMMJ1SQPIjNhEyLH24Rs4SbDbg5kNwCnvVocLqof2I2DMiBuooj7f1dHIjnKyWOG6Y7H627Y2eF/LPCRMvZhgDlWM1Bm4GClhi7MUAhi97iyI2wspjB6HMKFIS8L3njCBXeawzVc8sPGspPx05XTAAfpgc/+8XBhBB12I1yPY7eWt+7HBUAOpBFOEZ+dEOkwJGALNN0vBhWNOlLEMPhFuAELCymECBE/sQjjL9ILm7GzBxsnJnwOolSIxg8OhGSFAxeKBw7TYOWDnwIJHFbKYOPHd9rZJX4cBwICWLFh5UUTFOiXwYdN+Hx3B26k46TC1p3AF35IK7pfS8vpqKZsiyhM8Do9LKSZCJQVVCgefgQhPSqmoyCKowmT609lx7tjXA+0BZHjPAlJSSfV5x/5kRoc6A59+mP3K4899bS7o6sr8Ivv/6uBFK/3fSwZoJcpHg1LFy6cHU2Eg0Gfy+7cf+ykeeP2vabB0ZHE4pkzTZPrawwDQ8OJbQeOWEmgiNdVVZjLiosMA8NDKRLqTGPBcKy9t8d+2/XLU5fau9R9x09ZjAbZOK25MbH23W3mWS3NprLiwtirG7YYc31eY0vDJOlie2dgzaL5itvptFOfQJ+TSooLSckJKk+99Lq0/8jx0JKZ00L33LQKH6S1P/7S656177xnJCVw8LZVS5NL5sz0zG6pd9RXlDhzfR5ZJgGTJBd+L8zMd+S1ShLAjX7HwvnS+s3qL59fK+88dIKUxASwlKba6v6P3bpapUXPnpvjx51He77PLVUU5UhFuV7JZbcJvqHOHQ2ElLVbd6qPvLROfn3zLnnXkVOy3WpJPXj7DcmSojzDygWznEbZYANhPGV8+Z2tyu9ee8d0ubPXnIjHFVrAE9hGU0QKbUfPQEd+Qa6lvrrcVVyQ56J6Ul1VyovEirSi7jl8MvXoi28Ydh8+Hl4+f6YZ3cXdCCGVB+44gG87evpT67ftNV6/eA5OUdRu1fKV+1pVDcpjL78R/9aXP6OQMuZeMW+WumLBDKW5rtqFY/nTStpCZAVnUl1Pn78c/94vHzG+tvVg0lk8day+dZGzuLTSbrZYnLjtrI1qcoKPhMkAlZGYQ4pHgvykKxrC066AFI2MSUlSJHirHSld4D1S0GQSotODA5194bFho9eXx1qvTi9NgireO0qRAoH2IWHflJNbbKmomSLnFdckhvraEmePbrUUl9Un8YQMSTkhrXU2m8tWWt0sK9bcsa37jirpyIC5orSEZAeSpKiiJDvzuIrhfdes4vvdjvSVjk65eyQktbZOgRRnzvH7rafPnO6rKPDZHQ67OZ5IJYmnDaSYG29ZuVguLYYylmlxYWXBhPYhgLIZi4T5PSDUixRgChXzBwrDxLIMvnnudLul8FiQ2ixGaWilACqmPaaoqjsPnTTkeFzJyXXVJpvdYbA5HNx2lFwggRbNHTjgorenKzUwMqpWFBfYsCaM5wVU2OKmD8omADwkMgMeOzJXEYZ5KTO/UgSERj6sA1X7AEA67PRikrx+YF26OoGei8DX/SgOF4nCuA2TEPKzy5wFhCPyuDZgrg1EokrP0Fhy/qzpuPP2oQkQE47G0lRf2ed2W8w2C01DeHdYJYUqLrX1B7Q+laVYLJYiPo41Nzba0CYoHVMmh5KMSHIqTvIBsS6ZSCSa3rV3r7ps4UIT5gLR5mBBtI0AJynm+QWFiTPnz+KbWhZSrJgcLlQeSySRNuL94fICP80FxvSTr73tisZjscK8XGlq46QUIblDkRh4RVm7aUd0dCwY+8YDd9n8Pg9OSjV2DYxgvsNNo/FM/7uA2hREE7KFFDExTUEhQ+nFjPJ/DuhaI3Ha2fZeaWZLI994xOshO/cfSeTnuG2krEEb4wYiVE5zNaCVB4dHIz6v11JZVoJ7NMnth455RsaC6X/6+hfkma0NDuJMCicKBoOy98iJ+A8fe9bw0ttboIgZZ0xpwZHvciKZwrbCsNPpsLldtlh9TbXD53UTV6hqNBqL//aF15yfuPMmiRQz5fiZ8xZaD6Q/+cS9hklVZTaaN42bt+9S1m7cEm5tmKQunTvLnp/ntylpMd/iJgp1I9+swnyYSpBJJXkuUfjj8WgL1I8MmAxGXDKAVhZNINpB4LODjR6VoaOFyTSP2Fw+XmtEOBABiKefll5EiDzFuIRXkyiRNeMgSOCAxRCmh/8xwUfK2IeB4A8CDB1d2RFu8E5G+dH89OcA2Lryg+lXKFYiPStlFIgpOIOjGYElaAI0S6OdFachiHACJGY/6Ak8HTChZfw6PuMJdwafPcKve7OBh1VmcAmA4C8wafCQJfPdWYGBASlALIxs0xVGYAiY6BepGJvyYvJaGOetheHOF5QwfbzyhMhG4Ilg3a8ZhNIfCo++rVHUB/ECFwD6wj8eBtDTI0yECz8WRoYs5HGn5gAqO9EGTEnLnxyisvTX/HSB2KPH88e1YZMFAB4WViiiQEd5x8uMtjFK54/uVdc+/2jyz7/25eG2tg6z1Wwe+s63/zbp9bgKqLeRLAPILRaNq7FoVBrq6VLe27GLZOJwjIRK/6Yde0N3XL9sBJP7lj2H3YGxoNxSX2uZ3DBJ6SJhf+eho46B4eFYQ02lsZ6UsrbunoTX7TI5bbb4vqPHbTctWxQ/e7lNPnn+spEEKsOqhfMiz7+1ydxcW2VdMmd65Nk3N6anNjVIKxfM9dttVo/FajZhMaosL5F6hgKpf/jBf0orF83vu//WNerQyLDza//wXdPeQ8fkua31Y2uWLOhbs2yBv66izNdaW2IuzvcbUsR+OHzBZTNJVu2dN7SJqCdAlUbHQsqr72xP/9l3/1M+fPYSKXxhvGeWXjh9SuiBO27qWzF/VqHTZneZCApz3IaGykKpKM8rWcx430UIrm3dvelHX3or/bc/ecS4+8gpQ+/gsGQjJewvPn33wJc/fnu8tCgv1+/zOkmwx7ZLjHN1w469qe8/+gI/RURxuvqHbW09/QZSguJlxQUWEoxy7CTCkZTAqxuErWQ6rR46eVb5i+/8XPnty2+ZL3Z0JVcvmjc4ua7KRvoVjlGmKmXdWWfKdKFOfmvLLtlEWS+dPQONwHeHEScbqB60kFJ9jF/55J1jPo/HTX1DPoPZbrVaIaYwLgHIUR7qpp374n/3498Y+xOewSmz18SKSmuKjTjpEdIilZTzpwkASeHD04gkKQhQtkJjQ1I4MEz2CCtbSjpJBudtaE+fkJQHAQyKiEM1LBZPTp59eLAnPDLYbfDm5PNHrjFpQeiIkDIXIWUOSrvZzFtlSJ0ymr3+IltJVbMSDo4NHNv7lh1bFu0OL/RybhTQNlDl3Z5cd0l5bXDX4ePSaN9FQ0FunuywWw3iO4EkLE9QxlQp1+tCWw+++va7xsVLVpocThdvgzS5/MYrF8/11leV5cQScfMbm94zkbBmvGnFYrWsuAhNoVHJEJsAQNABpwrGwtQ+pIwhGAd6TJzJxwFksU3R6faScjsmJUgYQ5vrsQBSUpPbDx5Xiwv8aktdjZkUMYPVZuct1yJbgQehFAfp9HR1pvqHRuSK4kKLyFcvW6YSEmmdPJeLp3Zi/RJ4Go5WH8yxXHnNDwvp+ImYtlZdC3jO47TwgQ0pF87jg0DwWzaIfKn9WMkRaa+Zp4aXnVz3izBZIgUFT+XTc2dOt8h8gh0iOPJ9AN4PhoIkHydN+fm5JmytxqmV2K7fFyRld2hMw8RyrcRIiLZMaWkxod8BMrUpFDHUmTqJt+khq3gqrV66fCU9fUorsSexMr7FruJwLBRnvCx2uz197tw5HImfIERWQLi01J6Yt0ZJIbQaDcrbW7aF9xw7PUY41hUL5siL507L7eoblsOxuFyUmyPVV5eNzmpt9ND0gpsguJEjdfeP4PMmmXnhvxeudXKiWCf/UAAPOEzG+MHT55Slc2fSnMq7RtJnLrUlvHYLvrFI7Yj+RytOzEfnfTStzWaJKpLBUlNRgi/CR0+cvZT49pc+ba4oLXRStKykFLWjtz/1rR/9OvXbV9dbaCqN03oW7x0csi2bPweflMDUpBw+fjq+7/CxxI59h3OWzZ8tlZUUUQFwQ9lI7JJQPv+xu9Mbtmw3zJ3eOjhzWou8atFcS3tnt/TSm29HBoYG41/42D32yvJipwGLO/JVsIVbKGHM52T46RjGJZ6QMe+D77E2YDy+f5yIamu15zgRn8HTbOEXZhxNlswWGx9rP4Et9LToPawF1MYsm06gRS2sjUeO1/LF3K7DNcv7RwAfKWPXBMEIOn/AFm4RADf4iRcmMnq87h+PA55u624tnuhwGNMTUwCHsYEfPsQJPACUOgDCOB5eWFp6AOLY1kwGJuCMIwlaVGNy6PlwtIYj3OwUoLnFQGIXp4UyBgJieJMhPwaUQB+/6hgKPx7EoBX4fKUL/BPd9GM3BSK1FobsESZsDUejBFtcBIgQ5KwF04XxOJ2GzyF01QhxGGz2axMLu3WjI8DOCs7Cg1vPgwJEGDs1Wwesu1oYXUU6BHOSrDrTJIX3wyDsII7EUxYex4Ufg6QmY8rP/v2v0nOmtQRWr1jpJwFB8brthsa66nziALHHhdKRKEnCEQkKfX3JH/zyV1JXZ1dSVpWB373yhnvf0ROuXJ936J4br6Oly5KXl5Nj7B0cjB48eSY1OjamVJQUWybX1aSHA4HkyfOX4kPDo1JJUQE+Mmo8d/FKOsfrMRYXFCRPnL1gXjhraoIUoOTF9q54MByxz2xtiF9o70w0TKqyLJg+1ez3ei0Wi8lMiqKUl+OT/DleKSbZ4he7eiPRcCg6bXJj+m1aqN7asj2xauGc5Dc+dVdq9eK5VipfQXGe11yS56NaiacZULKdViO3k+A4rirz2XAgqLzyzjb18dfWS5v3Hk57Xc6Q12UP1FVVxG9duTg9f+Y0q8vpKLSYjcYiv1eqKs6V8v0eUnxNEg4bGBweVbYfOKo8++a76pNr35H2HjuDNjeWFPhji2e2Bv/5qw/GZ7Q0eilvXzrN7+Ox8tAzMJTesGO/+sRrGwwk3KGbkmTSNeXFiVktjZFbVizCFjmLPiaBEInF1a27DyqPv7pOfeT5tYbO3n5DcZ4/9tm7b8bWSQcJCfy0kccPZ0NpmRdorab0HT19yo9/+6xx8ayp8ZbGGitFEzbe2xEKJU0kvHAraQXvB2GBfz8Q4w2OjKZ//ezrqRc37o7lV8+MNLTMc9od7lyaKYCArDg/uFkBSySkaCxMyn2ITJD84okN8y7lT3nzMfpIgotumEaWESwqm9xev3ksMBAZ6uuUPL58IoEb0UgjxgDQsY0Yizu2MOLpGilJloLSaovbmx/vaT8bt9qdCYfTK06DI3xORDlYLDZneVVj4lJHX/TIkb3mqpIiJdfn5n7DR9UZTQOv0yYV5HjTu09cDNfWNZmKCotY2LXb7JaDp89GjaqSLPR7HWvf2YpT9qQVC+ekqspKIXBpVLKIZUEmmkA8GYtwvwD4UAyNJ64GpBPKmIeU3FEWyjD34sck6UJ/dfuBY4ZJFaWG+ppKk83m4PeNoMAKIERuRxorlLarsz01ODyilpeQMgZ2QjToMCpp9dS/pVWTsG0Yp6pKsViUqWQA+LBEQhGQAbFlkLdSXguQJDOHaWEEovrXbgNBfyK+niduzuE9UQAUzcx6lw3IT3OCxkQ6ABqH8bgyOBYlZWyqhe/+jd8S02wA3KLsY+FIAocsFBfmmy00byDftGySukYi0kgAB20AlfrOak91dbWrs2fMMKPfVdygSCWYhszbvoQwinemSF5InbtwIdVQV2+2YBMt9RdKrpJCxrljPBNQT6YPHj6kzJwx0+Sw202hsQCHizYVNyDHwlG1vaNTyc/1Wu+7ebWJ5Anr5faeWCKVSpCibCktzIPygNNcUVle17G+BMJRaWgsmCYFn8ff//VA3e1zWBN9Q6PSjNZmnBpMxZbVyx1daVlNGe1WCytD2XVBm2YDfDRppjr6BvlmhoNm6dlTm404PClFCnJHz0Dq4ZfeSNMcrdB8ZPjbrzw4euTEWenMpUumvsER8103rVJxwibRIQV4R/qtzdtsU5vqE/W11fKkKpxeK8vJdCpBSpi0ZsVStbO7J/Wxu25xtzTUGUhhVo6ePBtfMHuaYdm82aSEydr6IPOTL8yzGI9UAa3UYh3gWpCFuZFDKQ0MxjjP+xws4rLd4+0wsU2YPvHiuJsd7AZdnKTIn2dAhI7H41Ubb4Qj6CEeAXwBTzOKTpvrJogzPso6oRx/JPCRMnYNEEzMvMRuKClgILE+kp8C9DDhhq3wlkP6j8eRLb4nRjb58W4YwnT6Og67iTt1N8dTOeCfoIBlxenl4jhOKOLFZSJwOs0N0FEEvojT0467yTBkHBRObhok2LGhA8YMtiYZcBeQgymef+wcTw6bkTlGOIWL3GQwV8BmFAxITIYYlBpuZrALQA5YdLGIs63RIYvtiWZiGJBAH8Bp2QCHC8GGFz12MxKH8SQHHE6r+8fpZitf9M8A+QQe3ExC4CBGV8QAen3YDfrARRjQqDy6IsYKmDFrayIZttW0+vbzDysnj+1PfPMrX0GQ4/Hnno/fc8sNRqtZdoAy3qOy55Uqp670qBvfeTfloUVr974Doe37DjoPnzpj+cTtNw6fvHDZeujkaZeZMsrxeGXiU3NTbZUhlogmz11uj56/0qZWkkK2aNY0dTgwlmzv7U3inani/FxTa0OdvHXvfqUwL9dUWV6a2rh9j2nu1GYwPCSxcHF+njR3Wqspx+O2+30ea36uz+jzuCUXCbwmfvpkVJLxyGix3+usrSw3PPbcq+ZpzQ2JT91+s+WGxbPdBX4v3qGyeJx23lYW1w4CsJEb2zb1tgSwABKKKJv2HEh/75FnDUfPXEzmer2B8qK8YElhXmL5vLmmhTOn+XJzctweh91aXuSXygv9Uo7HSW3Ni4za3T+kvrV1V/onT74ib9y533D6cocUjETBzdHP37Um+Kf33ZK4ZcVCl8dF0jE1L/LHaYrdvQPpp9ZuUH/z4ptyZ+9AkAZrbCQYspESFsOhHretXBy+Y/VSi8ftdKGbUV6k7R0YTv/40WfVJ15dbzxx/rLB73NHPnv3LaN//tn71aVzprsddpsDLKDjR+NxacP2vYk9R06oHqdDbevpU//zqZekQ6fOG7/9pQdDLrfLaaA+B//w3JHGu2XoClRBN+NtBprkU9/dfTD19z/+dfzKsDxS3rDQ5s8v8ZAyZEPzAgdp8EulSTAn5StISsFYcIzceNcFn0jQFSZhhga7k6HAYNzp8opHlh8CiBVTjcHozSkkoTE92tV+NmV3eIxWmz0jSEGQxRY9ofzh3amwlIiyMmh2uL3moooGk9XmIGGMP3zKafinjXMKtxaW1BiD8URg395t5oaqUolkLUMynf3pNRnfLZJIGDOfOnd+zJdX7CqvrM5oNMXFJdZ//c53hhYtWODevG0bjs2XVy2eH6+pLKdyiplCwPurPJ6HeDImnhyKW3H480m7VwFSoPwOl5u3KrIyloRwpiliGg4p5vLOwycVh9WWmt5cbyRFTDwZ4yfGNE5IcWcBTcPv6uhI9w0OqVWlxWa+o07Esg34priiWvL6/ZRnQIqMiSc9XB52EWQ8mRACKGLivZZrAc/f2lxLfw1QLnjeX/9xyGTGINKKNLn+XHzjSQqFQvwk+1qAtSU7vQCdpqATTaSUIVLGZk+fggFEgdn4Op4GVIBYPJbCR6JpjrPgSTqUqbTZKV3p6pMiUVKYCYfaIen1uuX2tsvKvFkzzakEPllG7Y2xoilifHgFykf4JoNBuXKlTamsqDDbHU4+Cp/7D00DhQylIjwKSR84uF/y+3ONra1TjWOjo1I0ggNDtLYl+uFIJJKMheNf/tjtpvf2H7EeP3MpWlyQT8qh1RlPpuTSglxJ39EMYLo0B5651JZ6c+uueH01KREI/L8cMM95nRZldCycpnFoJuWLmkFW27v7EqPDo0Zae3hXgb7WfhCk04r80qYd4VuWL3RCS8U8kkgk0k+8tj71w8efN3Z0dhs+fceNo7ip6HU5lPbeQePlzm5SWk3We266XnU57QaoSYdPnk7tO3Lc9Tdf+XwUVGhdwwf30e6GpvpJkRyvx1tTWWE4cea86cU31sdpvVNWLJhjz8vx2VFKlAXNjjLjdFBdJsTw0EeIPqcBIA/iZg6zCKURWwl1ZOIFWIJxhCvTpVf5YfMfFz1OXPDkHrIEP2nX1haFb7jQPBYcJb/CN+Aoc6YHdzQSlXp7e2mtdzANPZ9MfkQDAH8m7I8IPlLGdMgwhLAYiDl0hgafMMORn3UfhJGDw2Bn4SFeV7QwJHQljDBEPLtEGNtaOAzjaPF8FX8ywBFxHCYC2UbJhR9Dn4MFaPECMg4OG0+n0QTAQYFaS7Cf47SLPowZKAw+NhpBPjRDT0MgbN6mxanxF6jko/bmDXM88EBDxOPCgxFO+BDMF+HW8+VtesAjD5QTODieLvqyqRtcM4Ob40EfSCKNMLiIeNhYe1F+hHPREM5p8AcCwiem53DUFJZwiTD4YWnlRP4MvKIiSKODJZXD4BJlQISRJlqLJtwiLduMRT8OE3e++rsvK9/7p7+U/+rrXxtsrKvLfeOt9ckVixeN5VY05cVspVI8nlAHE1altG6yYfvWdwPf+/53HVfa25Xi4qLUhctXDEMjAWtpUb5l6ewZ0X1HT1j2HT1lCgSDyUkVZfgAKSlkNfLBE2ckwkmcvnhZ9bpc5vkzppjbu7rlqrLiyLnLl2UrzdArF86Xnl67Lk2LtxWHd7y+aYdxUnlJhBaYxNSmuryykkJnvt9n4FPsqNyoj2hfajNFlc1Go5OUIRKkbaFVS+bFpzXV+/0eu8skKfwNF/Q3eCiZUvidMBzxn0nPV4wtRT1w/HTqe488Y3hpw3tSIpUcXbVg1uDQyLBpxpTWxNxpU/0+rzuHhA/zpLICubI4X/I4bNyOoDI4HFBf2/Re6t9//ZRhy74jxtGxEOWAu9qW9KKZLUM/+dZXlRXzZrhJkfRQ5nzKIDIfHB5Nr313R/qh59bKO46cjM6f2nwlEo3ae4dGLFaS0B64Y3X0c3ffYquuKPZRHXFYAhccl0QilVrzub9Q04oSyvN5R772qbv7/+GrnzHOmTo5x+VyOKlctLppPEM/Glfqrv1HL/71D39t3XnouP25t96V1m3dZbjc0Y22Hf3m5z/uMpos/ARN1bYGCtBbSQfRdgDc9X3tnfdi3/rZ79KlDUtHahpn5FvwXhixo9Ggn0ZJ7aukpFgsJIVDYyT0RqRE5gmEmAewlRa8KsLkyOGdr5sGui+brHZX2uHxcY8zoWsAJ9EA3e325rpIqRrq6bwQ9OUW4rRGFlAAWPTF0ze9FqIM6VTCQEqFiZQzEw4LMVvtPE5E+ckwMsaP0VRQXGseCoyFduzcTOxkaLNZrXGT0YTT5XiXsM9pg3JpUCw5w0mTzVhWXsVbuEABB4V4vH4pEE0qx08cTyVTqdiCaVOMk6rLzVxHUSgNJngybQngJ2PYpkgCNrcZGX46RqBjZWyqvsPtluxOpxQKjEp4H08HkARdFH3noRNRUg5MS+bO4AM88BkOfjIm5LtM/hCUurp75M7uXrm6rAgf3xaEsgAKWmF5hRQlBaez7SIEVS0GeBNxs/18s1LBk8arcQgra9zrIPx6GEoCt5jtBGTHA4QbyTB28/LypKLiYmmMlEUoY9gaeTUAdzxf2NluHfhESmUgEE7PnjbFnCCFEk+XP4hvQY8U6WSQFKCiPD+NdQsCpZRskS6299JclYLCTUM7nY5EQr1nT520z5k+xWSkyY/ByE/glXhKUTC7p7QnX8R2qf2Hj6SKS0psXq+HlgdqEyjLmoAtQ8mlEpE/ffDQQRoMstLQUG+2Ws1SMBDgEyX1+dXjdJpaaytMa9/ZbN5z9HTklpVLTG6Xw43iY43Ocbv4nVi91WPxhLJl76HkP//iCfWuG65TSLkQjxv/HwAbTa4DQ8OjRYUFLq/HjU4zDI8GQ7TeOYrycngA/FfKGCVKr9t+IHb36uVOVlJVNfXShq3RR156SxoaHTPeunKx1FxXJVeWFkknz1+SvD6v/Gef/VToTz5xV8hLGjf1LGkpknzy3IXQrgNH8M5dpLO7z7V8wRwactzvRr/X5xgeCaQfee5lJRaNhj573+028c6wakSfoIToOxgoQLipkZlnEcccCQYAJoUJQVOLExJI9vhjm8aJSMMhmoWrRksH3U2WcAo/J6ULnuaiLDSpkwI2IsXGhqVkNETzUYLaFqdNi9OGSYZIb3rnndhTTz2tej0eQ3VNNUk5VDZtHgJwvlwvMY4nlOOPBD5Sxq4CZnO6wLASobmFX19cYMb9ZDEu1ifYCMeueth6HNOAW6efFa8b8HrGTxc9jVicdTddNI8YlMLLBtYENxxgarK1MICeDA6UAaCzPryIx0AeT0KujLIEEIOcXYTMpyeOI08kprlhcb58odTaRAg6+sSAILFwEGPSRXcDB4IdOTkdh8GvGeAhrcAUV0FTx0EY6GOZ0+JhIw4/IMAGERFxlaHJ4ao4QR9OXLRJRY8XEewU5dWNqJ/eDKyMEi7NPXTV0tAPygbS4QEkThQ2m/EUTKsn4igVWYxDJWM/enLX+mdiFYX+wXlz5uZ29/RIJ06fHFy55vbcMUu+MSFZk9/69v+Sfvy9f5QDMSVVXVYQCw73Rw8eOe4aGhmR716zMobT+nbsP2IPk0Axs6Up3D80bDp14YqpvbsnVZyfp3rcTvO86VPlC5faZLfLmSahPz0SGDMtmTNDPnH2ooX0klQgFEqduXTFvGbpAnX7vgPp1skt8uc/fq+hojjPVFtZVuDP8ZrQArFEggUlPEXC5MstgYpogIna4XDYaU11GdSU0UwjStRftBW4E4ctoE8FPtvq4EhAfW/fEfVnT72i0qJp7B0cjjZWl/XMmTZZyc3JdS6eN9tSkp9f6HPbLVQaeVJ5oeR22Em5x53tpHr2Srvy8ob31P/1o99Ie4+fMUVi+AyVrNCCG7xnzbLon3/67si9Nyz3Oux2Lwlf+FgTH4F95lKb+vQb76R/9fza2MFT52MepyNcUpgbJ6Es75blC9VvPHhfkhb12KyWRryXlfmwMwP3u+CNlsZJY6SsmR+8+2ZPQ3UF9g05SCjHok7AF65zd2+/evjU+aHNew9ZBoeHc1DOgtwc5Yv33TIWDEeVH33rz+OF+bkuJZ3iE7cEiPTvB7SrQeobGEr/4umXEi9uPhpvmLo8UVxamUeLO04fY4Ed81g0GpVC4RA/xYlG43xCnE41mzpulnBPcbfIktOVE0ynlETb+YP4KF8kN7+Ev2d1LchigwzYbE53bkE5BBzx/ts1QOQ1Dng/DU+csD3PYtYUbSBdhSirsjE3r1Q6dngnnrS5Z7U243t3mXxyXPg2nVEai6cjp/uCjuaGBnyriIhBoCBONcrK9u3vKU53TvRzX/ia/Ma61w0Lprea7Tab6FiGa9VKANoX5YxlnowhEAqa6DdBBFeyCddIZfF4ffw9qvAYKWP8sj7m5HEgxVPdfvBY6t29R6QH77zJiHfG7PrpZxpoY4btkZERtbOrU6ksKRRPDSiMjRYPZcxfWCz1dbZLkVCQ8stWxnTQ3Fq3gg5vu7wGg/B8yvjjgVweeCndOH0AB447s4BzRDqKsFF74MPJ2EYZGAtQe8Yo/2w6GhA65zUBJvrhi5Ny1B8IK7VVFekX1q4P0VyX3H/4KN4PNWL7ss1mob4XTwVALpFMJceCQanA78crmTxXkY4uXersp/5Npnt6ewLtbR1Jj9NqemvjRsvDTzzZPzg0LI2Fw8nCgqKE2WpXT54+M3bo0KHw0ePHU729vYnOru7kug0bLDk+n5nqJlstBtWgJqn4EFgxLaB9sZ3QkDp2/BjuSlgm1VQZSO+Tc3Lz+OlYmpR1zBnUF8qWPQei6WhIue365ebhQEC2QWsDULs67FYpx4sH/JI0OBpI/eSJFxM9/QPJ7//1V/B6lCuFl3L/XwCqK3/p0SBHDCaTraQgj+dam9Uc3XPwsKWyRHx2QvDgBwONIZry0om6qkp8W46aUJaK8/39dVXl6SNnL9pryoqinb398elNDebTF9riTrfb3tHX5/N5PdbCvNyM4mq3WZObtu+2Hj5x2pbr90WvX7LAQmHywOBwesOWHbHdh47GViyYJS+eNdWD7aL6vKiXjvuZlHMoY3zaqj4IYGlImJszg4PCxFyBtDBi/gYK5hR+HxVKHdFCHN/bAqIGE8aGIKCFiXBOox+2glNwicdSsQjzIcJxSBDRVzs6u5VXXnst9cv//Hkc/PfpT39amjptmonGJAhMoKnXWQddJvhjgo+UsSwQShMM2FrYUFYQLgwxsxaGxQLbSMSCQ2Hk1nEwZel02A8302d+zYQjDFcOy6QRfo5BuOYRZRO2hszhAB0nOxz0s4Hpsq37BTocOqoeN44kLroXwwbODBoZmTLiu3UawMnDCwNNOCgMbZRmXCTCkfAcjQEJAZsHJgYg3BSuh7ENXLJ5vhADGEbPERMV0rCSApOFoxvQEnmQ0XE4rbjod2J4gdPy4UhtkkIazkREkkV4yBxh5EIw4yOOje7FRbg5Of10HgFwfhyv5U9hQukSNhQVbPcy8ZYi1AF0EI88UG89PYVLilzuldPTWiabv/aXf2nYvG2bwemwxc53DTq2bt5oaL94Vt3w+jMhkh7sxw7tMR4/uN+wZEaLMqmyLLbnyAn35c5O89I5M2LReCxFCpg9EAyapjc3BAZHRi2BsdDImcuXLTazWS0vLrJUl5XIJ85dkorz/Ngznth//JT5puWLDf3DI0lasC01FeWR9/Yfttx905podXGB2eUwuzwuhxVVHBwe5acoDrsNQg3XQ+MkNAkD2gLvfODur1FJSiYceqwpXqKVBA7/tL4bHQuln3trk/qfz7wub9p9QL7c2Svn+jzR1QvnDi+eM8tbX13lLcrPcxT6fXa8D1aon4xI6WmBU09dvJJ++MU3pKfXbpJ3HztlJJ5FRmpZYf7onWtWjK5cMMe2eHqLvaQoz0PoeHlDSibTyru796f/8+lXpbXv7pT2HT8bIIVOznHZLfOnT4nce9NKy8dvWWWtr660U31dTgc+giy//+4y1wWWQa4oLsAWJystmnxnVIBui3qnqMCPvLA2RmVTn3p9vbEwNzdKypg1RQL9XTetSs6d1hKf3dLgU5U0Dk7h5BNbmCDLA34KBEOpv/7BbxIXRm2B+tZFDpfHh+2TvO0SW6xjsRgJuGNSJBLBE1YqA24+aeXCfU5NTuN8KCHmQ8RjqyjZRofTa/EXlKixSCgUi4YGCoqr/UR7QpF0GK/tOKA/CBnMck24NiWEY7zQOLJQX+vvN+g56BYVPqUkjaHgUOT0qaOmvBxvqKSwwIr8gE2KO5RLtXNMGT1/udM4depUnGbJ0gjmNqvVJvf19QzPmj3flJeX5z5w6FBcTUQUvK8iTtDLhvcXFGXiJ43RCLWjrjgTHs8VmsCkBQHMZrPk9ubwtt5gYJTnVjGLa3yEH6U5cfFy8vTFdstn7r7FaHc4ZNJntfq/H6CMtbV3qJWlReB9DuOxibx5niEp32aXRgYHxDtqAkOzBbAv06a64IcALVCzOYQQ9J0lukGibPc1DVJn/EwORWQ+w3jBNtkQKYvgU2yPzGSdBbyuUGmvEZUBzAvxpKL0DQdTC+fMsLc0NRBf5JAyZIueu3Rp8LX1m4yX2tqNpAAqeX4fTUNGOZVOxXr6+w3FBXlmbNfC/B2OJqXLvUNM0uPx2krLSsyLZ89Qunq6TX/6uc8oxDvBN9/eGCeaFofDZW9pbbFPbm62NTQ0WCorqww5fr+yc/duQ57fP7Rh48bwgQMHSaDPlfL8XpqCTFwL5hmq0slTp1PRWMzU0tRIdU9RFQxSji9HSsXjpAwmJKvZJLdWl0pFlPadPftThXkFBguYiQBtSBMPzYs+KUyTyVf/6Ufd99+40nT39cvtHrfL3j8coHGfZD74vx1QQrQJrTnhZEqxlhUL5YsU6PRb72xR66rK9CeSjP9BgPYLYVuD3WEpKyrg7dXRaDz+0ydf8l3q7DZPnlSVpHlQnjN1sqOjbyD60DMvm6srysLXLV7gwCN20EAWhJN89e1NOP3XWEtr4+K5M220fsbXv7st2tpchwM77BYpbYvF49r8hhuy4iYlxkIaN5WgiEGBAtdm+F6Mc8xf4uZFVn3IyfMA0RA3DGhOJuVLrCnaONMI8RpKRoCgkWkbzQYtuJmeVjZOx+s3RRGvY341mkzq0MhI+olnnkv93T/+c3LezKmRT9x3j23NmjXmvIIiK2WMAos0nKeWj1YezocAN5z+2OAjZewqEAsB84ZmwLjjbjAz24QrlDAKpx/kEuFmKuyHR7+PwelFUMYAsm128+AiNy4ajDvBrMLOXPU4sgVehtczkPFrdnb8RFTyZXCEWxsqDBNxKe6qjJCGx66eCB5CURJJvgvD8UYMaDKgjcGdMaoQttlgItSUDiIjwnV8jS4R1nPHxMD4AonxyMFoAl0L4z9+Iox9HAc/UWS35uHobFsYkQ5h4qJ7JwICRcR4PAm1xCC4dcmx2kVYgg4rYDQ/wWY3eSBkkJMNcIALQUKk0wylwaTosFlNTrNqvf2WW0IFubmxV998y7Nv1zbLuVNHDEcP7DS2Tps97DQZkiMjw/ZAKGTu7h8wz5nWYmyoKg8dOXXedvjUWfuC6a2RcDSe7uzpt/f0D5oLSDDtHxnNmTG5afDE+YsmnPBXVlhgbp5Uo760YbNcXV5kqC4tS7z89kbzigVzzF39A4m6SXXSVz55Z5IWfTcphA5asaTRQFAaGQ1KXq9b8rpdXC8qNRm9F+EWwBO+0USaAAmeUor7lfs2C9AOKVpw+waGFFKE0n/zw18bdh4+he2EakGuP3Lz8sXDn77zpnhVeWkJLcr2Qr/H1FBRZMDhHLirDZ6BEtbW3aP+4LHnlB8/8ZLxfFuXgRZfmVZqxedyjT141y1Dt1+3zFZJGlh9ZbGlMNdjxJqHp2+b9xxKP/h331W37Dti6hkYkkkvU+vKi5Uvf+L26F/9ySeD1y+aW1yYl+skhc08HAhhW4r2tOgaQHURteMrs/t4e0wcY6SIqT9/4sXUoVPnEhfau9O/+pe/Vv7kvtudN6xYNDi5rlYZDQTGFs2c4jGbjOLrvpT8/S2sAXKhzHoGBpMP/q//rQxZaofr6qfmUtvYaawaEsmkFAqHpTHqu0gkSvObGMOYhcCPIEB+EaDT4zDKE8Fko++xnZRSGqwWsyWvuMKUCEdMA31tPV5/sZvyet+qi66GyYbMuMsGNBQjC28Wj2AiQiTj4AkZZmKT2cr9zgOGEwkDQSYZj8gWm1Pp77pgOHfxorGxplLxuFwsqOLJmOLIl3ad7w15HBZbbV0jTlPLAlm+dOn8SGPj5ByTyWK9eOF8eMeu7Qko8A6H/apOn5gSgKJC2MLR9qxYUbshjNsbiwrXA39UycAfZ8fWSIwTvKuHtNzJTJou1DkUJ8cJtu4/an/wrttSDqcd740x3WvB0EggdfHSZbW6tNBEOXI+OiraFS/q81Ha+CA48mN4Py20JSthpFzqW6YEiALy2GaDurw//QcUj9tEh3EcQYN/3MrMj4yMd8WQP4pwNUk9zdWgh8DG/EvKWLJ3ZEyZPa3VajSbjXab3VxUkEeKWb1n5eIFIZvFEti2d3/i5bc2GkjgN+b4vKn+gQEDDjNCO1BppLFYUuoaGOMyU9n4MxM1VeXS8ePH1ZtvvNEyfdr0/Pvuvc/c2NQ8ev7Cxfi3//HvY20dHfLB/QdMpIiZo7Go8b33tsn5ebluGvvywrlzRvoHB5JVpSWO4yeOJ0ORSDo3x09dpBouXbo0cv7Cec/MadPwJA4nK8o0AUsFhYX8TbriXJe0e/f2+OWOrsSi2TOtpCeLb8ppgDm5KN9Pyr5Rvv/G6/wVxQV2Ix89KEtjwbA0PBZOxhPxBOlv449X/28FlZUxZWAkYKirKufyEosYf/LUy2NzJze4sO2Qb7J+CFCsYYwaeCwSNzfVVpp6ensl0s+VdVt3m/qGRkw3Lpobc9jtxrPtHfJTazfavvM3X098/Pab3dSOvNUXfU5tx98gPHLiVOjf/+aboYK8HMNjz70i2a221Gfvu83stJic/V3txkQyIZstVuoD8UotDMaJeBqWovGkDYCrx0FmYIg0KLSenuUsba7juYR+AkWLh4fSg1eNtN5yJAjgym52sOH5QKMnDMK1sUzrKcKGBoeTm7ZsS37mS19PTW1uiv/qZz9Qpk1pzSEeNNHkYzDS/AvgMarRhK0FCpsAIR8pY3/EoAsPbLP//QbjQRihlOluCGjM6loY/UW47kYGBHDrYdmQ7UfuwNEh2w3Q/WzpbtgZt+YAkBP0xt3C1kOBCsYXQXTlQHjGbd37PqAI3pqoG8A1kFUIYiRg6NsYWWDigUhuPO3AAOcxickH4bApji6Mo4XDRlkRBxxhiD7RRW0yaUGe8BCHFGLiyE4z0ejIPNFkJcYJfXo4byhjt4jGRdzV0dxkQZHjpsCF6SCUJkEtTJ9LEcYxoIcU5AE6ym8imlxXGIofPwThqnZgm5JyHLlBk2zV5JDSZIySaq+pKLdcv2J5PJ5IBEkXUfCUpKP9stvjtKVJQI7T+mBKpFKxk2fPG/Pz/KZJFeWx3oEB0/m2TntRfi4+gUILfdQeicWxCzXcNzTsnTG5IdbTPySdvnhFwomJqxbPU3fsP0IKtmS4buHcBIUn7791jVRTmg+dMocyMQXDEYlo4WVlSuPmgzGwMKBRUC9uADYCuD54kmE2ShaZFgkixF2h15HSBUIRde/Rk8oL67eoz6x9x/DWtr0GkhmUmrLS4KwpLeF7blwh1ZSV5NisVm9+jkuuLsmT8nI8lLeJF7VILIr3ydRn3tqsPrX2HfnQ6QuY+WWr2ZysKS8Nr1kyf+zuG1ZaaitLfSX5Ofbq4jwcFqKeudyhvLRhq/q71zdIa7fsogVXVRuqy2PzpraEvvbJOyN/8rHbjFMaJ3lI5/AHQmFDZ9+gdKGtR+oeGJFsVG8cDJJhAx2oTnrtMy5YOqIeRHixWFx9cf1m5ZfPvm6sqyqJ/cl9t6mVpcV+lYQjHFFfV1lqpHo7SQjD/jh9yE2A8ZYWNNt7+1Lffei5dHdIHmyaPDeP4m14zyQai+Gjt1ICN1K4rwR/kyV4ktzwh8eGgiR4KyazjY/x14HHkpYbX4FMhoRRk9dfaCbFR41Hg2Gr1YFvuY0nvBooiviFC5BKpdRQOJBUUgklFBxM4MPmg33tqXg4EAmODSWGBjrlUGAgOdTfnXK7PXjBh6dD0oQprbirj216bGvzAgDCCBQ2UjjSgeHBWGCk15Hv98mVJcU03GTZ58uRRgw5sUOHD0aam6c48vLztS9+C8CLYufOnQ5XVFS5qStMHR3tSjI4HF22YLbscjqEUpyBiVVFWQC4WcVbyrSxAUAM1hEdUGaMf3wvzOXx4C40P6VK4Wh79BGQ6AIbuF19A7Ete4/YHrjzxriLFEsoY+Mg8tUhEAzG265cMdSUl5hQFgjmeL8M5XO4PJKZxi+2RCaScRYQuTP1BtSA2xFCHxZEDhCWAOIZ4gnckBB1Rh+gP8RHobEW6DwjogW/TaQhQGQr8tbTIYzXDA4Vyi1/s419EwH56+2Oqx6PGV33o1zRRCrROzqmzJzWamXBUcOkOsrUT46C/Fz39JbJhorSoujbW7bF1bSapu43FhcVWICNrhsJJ6XeEZykKJgRB4tMqq40vLdrd7Spscnl9HjlRCptttls3ob6Otutt9ximjFtRmrfwQOhJ59+Snlt7Vrb8RMnTOcvXEjOnTUr5fF4TAODA5bfPP47ae1b66M0j6drqitVN/Xv6MhI/PFnn7MV5eUFd+7eExoZHTXk5eYanA6H7CCeQcHtUiK+cPZUx/krncYNO/biHVjF7eJ7C1RFg1RamIs2N4gnumLcY7yHI3GJ5v54MBJOup2uq3j6/z6ATGA1yspIMJJqqKmg/mMeUXv7B8Neh41GJbpU7/kPAEpASlvozOUua3mB39TR2SV5fT5ly74jyb7BEdP1i+clX920zUyjIf2vf/0Ndfrkpgmn06LdQuGIsufA0VR3X7/0pw/c508ranrO1BZpwfTJzsHebuvo0GDm5obZhI9EY80XcxP4B/zLWwoZQ4xxxDE/cZiog85fVEttPAh+RVhmvWVMAkGA0yAvzCN8TwzhAkFcKY4uTAtuQRNBSIfTebF1XVLbO7vSz778WvK9XXuS7R2d6Z9//9/lZUsW0rxusKNuyAfvjxn4awkAKjnyf999OL1GolxI98cEHyljDDqrQ7wSCyBsMDJiwMtC+QJj6wbhwgYWOdkgnVDMYAvKcMNmHs/iL46DIaYTOQncDJCbvXqg8AhbC9KJIz2YWA9GNgjLJM0izE7dq6XX/dl4OohBfg3gdBPxeXMXQKsrFvYMDtWTF2M4aUAbNWUjYyheuLPCOQxJMXmICU6QQm3JTX/0AURPLOo8wTAuJhDGZD8SizgO4njYDMgPfs4ItsDlyRppEU7ITJPTawlhk8ER8Tj+PEkmkUzj+1DaXVkIJ4I3RGMxaQKtTKDJeeNJGNlG1JXc8JOb36ciNwthFM7tQskoivOFtJmpKxeFymm0SmmrV1IsLoPd47fOmLVAXrZshdzS3Bx546037aMk/4IraLHFNka5tDBvrHdg2EoTq3HBjCnBQyfOmIcDQRwFjrOWk4lkEk9JzCRvyoTnmD21Oel1O2Nbdu035XhcpkVzZspWiyk8f/pU26ypTVYPPnijKnbcSUXdHTabRMogK0JgAywMKCvqgvrr7cJtAa9mWw0qLU6ifqJfDVLvwJCydd/h1EPPvT768oZt8tGzFy1DgaBcXVY4dPt1SyPL5s+2NNZUeQpyvI6yQr+hvChXynE7JbxMD77D8fYnzl5S/umhJwxvbN2dPnX+Umh4LIgCqDNbGgOrF8+LrFgw1zylodZbXZJvqyzKM1hJCTt3pV15au1G9bFX1ht2HTlpGBgJKItnTRn99G1rwp+/91b5pmXz7ZWlRV5SNK3RWMLY0dMvXejok4YCISlJSkBRno+EnDzeaslVzALufzJijF0dKwCLHim2yvNvvas+/v+x9x5wchRX/nj35Bw256BVzhLKAQFCJJMNGGMb54Dj+Xy+8/mcfXcOZ5/D2TiAwWAwGDCYHIWQkFBCOefV5ryTZ3q6p/v/vq+6Z2cXgc939//87od/b7enctWrV69evdddXf3oU+pn33PD6EfedbWroaY6RAVtWMQxCTRVJVLJ2Ls0oaLxQYTA36SsFu557Onc9lOpzPR5F4QIF148M9ks3p9jnHgw6ILDPGv6rWGTbY5Cb8fh4WC4ymsTR/UV8yCb9QvAGOAdSEqzu8kyIOuAqrQ7KAxmYECTUEj0gq4VyMpJxIa07s7jkq4kMjYtkSwPe5K6Gos7jPxgW3NtauqU1vjMaW1aXXU0V0fjXVdTGa+vLsunE4PKru0v671nT9uDkXLd6XARz2s2Dcft05/dji2yoiO4ZQK/3e50BCMVqY4zR+1uXzgztanaTbq1zVM3Uz/e3jV09MgB35oLL3bxV8ktIITzaj7f09OpTmpt89tJqCWTicLOndvci+bMcNZXVeIkxwkjYlKG2xcAWYEnY/wkDEBJ4Hl+wkJ+7O4Bn+Aof3xfDO9/IR13tLNpKod8XC/oS3mJhoMjsdyLr73uueGKi6WK8jI7DjEZD2Ptj8TiWl//oDxjcqtDURQ2viqq6ySP3y+VV9dK8ZERaXiwj+/SW0aXeIrHCyAD+OXNDDF0AjKs2Gcr3XI5C40B3rWCgUb4Q+FDnyHWSmlVBIqzornPppyA7MQWRUvJFauXyMj5UA64UNtWillNEbAFNEOTrn80qS+aN9vNSEzIRf1FhLMiGvXOnzXTRnN9hIx+d21VFU7Lk0GPoUROGoqnuSRoRoaR1NbWJv3ugQeSCxec56isquF39ER9OnXdQaR3u852nC1MnzZVS5Hxc+ZMu3f2jBn5mdOnKZs2b/E/8MijzpDf3zcci4Wvv+JiY9b0aaTp2mSn3Zn6xW/u8l15+aXJfF5xzJ01K/34M88WiJbOhvp6W1dnZ6HMI2PSOY6f7ky8umtftqWhTg8HgzBWuHN1ZIzxGjRhrLCudfUPZokObpLpb/re5v8GcBjgUUnye1y6puv55oZaj8UbxLLZkeF+bzgYQAT+3xKCfn929+GjzupoiEbGIVdVVhvrt+0upFNp42zvgP1TH7xF/fh7b8J3IjG5TDnG/GUcO3la+/oPf5ZduWSBfv0Vl9AS6HDxdn0t7xno67ZleN4Sd5pIQM5jPiMM1zLMBH9gbtFFWal2zs/xnIawcLmf9Id5aPGVBdwOXaxLEC2Qly+0Ra6ZCT+EP+YdSGTSiF2UFTg6nS6jvbNb+/YPfqKv3/RqZu7sWdo7r7rccfXll5Kl6yOrixpAc1YbOHnR3CYOfZfx5IpLQeDL+JNbxOmvBP6fMWaCye/MBBYPY9HG2mgZZ+wnBRN+TuN4oWzzRBHFii4AfhbZJt9xGvk5Hn5mPfjHyiNkKfBFdjUT0XYxzgIzDmlFYNxMfwlwHF2lrRUBZcgprd+a0Fb9VhrHUgALmsgxIc0EgwwV7FUG8CKICUgV8R1NXObEZAFhLgBWPhGmenHRvBSzG2HUQRWaaQCMDerEIo5I1AFAOc4PYFzhN41W8vJ7+IjitszJT/mtLYtwAQZ1FG3wVkPUQ1deM2jBzkuZnCZlFU1S8hrFkVLM70kIgE+0Jupho4+8VDvhJuLQjngnStAI6XgBHAsiMLKEJ9OE8IDLuJr5uQhcHKQLF5WSsqk7aX3whEnDLHPWTprlDZdV9h3evwuKpJuMRXs2pziVXM598erVo2f7Bl3Hjh32/cM/fT22bccOZzab9ZPygKpw4RYWKRuafPjEGde01ibjglXLc48+t37k1usul6ZOaimnIcT3iRyxRNKmaZpECzy/EC62XQhFBLwkFgHzjhgzFGNLgH4Iv5uMMHy0GadIIoaMQO2hZ9Zrtz/wWPqx9a/F+weH/TSnPKSzKDdecXHXdevWhuuqKsOVkaBnanONra4yIvnxPhjVh612HX192p9e2qz/8oHHjUde2CiFfd7husrywUQ6Gwh4ffrHbr5uaM2yRcHGmurotOYad1NNORk4Dmnf0ZN4j0z/4T2P2EkZl6kPelkkrPzsK5/tfd+1l4dmT2uL+nBKAyk3eD8KH38+crpbGhxNEtaG5PW4pAXTWqQGMsRwAIQYmDEAPQZH4lo3KTmkXOH9IovtioCXEo61d+n//LO7jCc3vKbfdvP1yVuuuaQcNgLVIGNh3Lh9d27PoePZ6ZNxyh/RdIzdSmB8BDVi/Oahx7MPvXxAmXneOnz2wEfWj5TOZImHhRKLEuBJro5chBk5K0BAdonT4wvk+juPF4LRatCCU0qyEAiexNNO8DSAuk7rtB2Hg5gTkDRbSnPYdKWv81jh0L5t6tmThxzZWHs+mxoZmj6tbWjVqtXJCy5a61ixbGVo0eLFlTNmzYlOmz4z1NjUFJ7UNpX8M7zTp88MzJg117/ovMXyxesuzTmdeuqVFx/1jgz1SKFopU4Kj42UdNmFLTOMI3iSXPAlzUF/IOo6sveVRDhSacxqrXNXTV9m7x1JJk8cPZyfM3eBrb6xKUTIFjsBFj529ODoqZMnnPMXLsadcTmZSBS2b9+SX7VwbqypvjZYzC9+CcygIBUD1hUlmzGfOhFQkjmTOQ1+3MGGIRaORtmP8lC6svg+Gc05rg7l6MLcIX7MvbBlp2ftyiW51sYGl9389tZ4EG0oSl7v6O3Pr1q10kVzVA5GysgIq5F8wRA/IcMWxeH+3iLO+EXfwcPAGRdWD8SVdMsEyCXIMcgwM+pNAPVZ9SA/bkhBSXUQn2N7Mc5VwQVjieMpjm9aoW6sEGiALmxThMwBmFHwmf4JkwyAIIQtMzs/wSW5nlf7RlNvaoyVgEw4OTxuV7B3aEhrqKkWxhgl9Ixk8CQfWfiGHbZpT5rUKh88fEhrmzTZVVNTXXxHj+ungiSbjR07dxTqamu8mza96hoYHDTe9c7rh55+/oXg3gMH3B//wHtHb73lRoPGPPfua6+KGGrODv51OOz6r357ry2ViDmPHT8hNdbXu59fv8E2e+ZMfVJLi/PhPz6UIUtAq6oow50IV3NDg7MiEvaA1Nw6tY3j7YmW+pGTZ1PlkSCfCY800PLo6Y5UNpcNkGx/U0L8nwbMZ+JW6pBBhq+HViybVlle5sF42m02QzP07Lade1zN9dW4l/lGPpgANBXch463xxprKwOhYEBqbmku7D58PNszMKw/dudPpDkzpgaJD0uMUxxylNdf2LQ5v23X/tSXPv0R1+SWZj+t2850KiUN9nTJsZFBPrAH8o71AS6Gd8No7hsFntser1fy+Pwsm/D5juK3xcy8gmcm4k710TwQhhj6Ji6Rgh9KZ8OLuk4Vg2csOcLJPD/pIhd5Rbw5ZygO5ahdY2h4pHDfw48q//rjnxsXrFya+PLffMY/b/YMn8/rdVK7fAItsw3qQhVgMBhjLppGXG9p/WNQnAccDYN04pOztzfg7o1Jgb9eEAaWMICKfuJ7MD+ULDz5QDz8EKjwwxCz4kFBNsyoLpQVLlfNUOIdSyOGgyvSRJscph+ecyJgKv7j0619j+ynfyTAawFwYUAye8eni3iKIy+vGAAzXITSAqbXmjrFFCBXAoyPBfCijyrREMdeU14W6+YEtLtICGAzmwk0NdkVNZi/5JT2m2lNf6APDhXgMaE0nDDEY4I2SKGynkCgFsThiZWSL0gZMpaQ5ve5+JtUeBIFNQcmB4QTZWUDEWEYXSrqN900GVyoB0LG67JzfTC8gA+EStH4419SUqlv+C4YnuoAhEElBAy3Sn7kRRzSxFHgIh8f2oEnYxCAKGOWRTmrPZRF/7h2CjCN4CeAn7JwHv4x89vtTj2dTqbPHD9kbN+ywRjuPmk/dvSQjYbI+bef+2xm167XbS+88IJ78eLF6Y0bN7oTicS4dwoICmSIpWdNn6K997qrnAGPw4vtjji2GXei8dI0GUjUFyePlwDCmP2EA5AiwB11gHjixR851l1OBxkWdhlGmI/oy/3lS5IGRkaz9z3xQvKpDds8pPA4W+rrcovmztKntzbZy6OhUNDntoWDPjLASNjTHxlgxsDwqLHx9X3Stt0HCzlVzZGxo81obSh09g+ppIjbUrm8e970yYWWpgYHGWfh8rBfilIdVK6wZc9Bacf+o/IrO/cy9arKIul1Kxapl6xcpC2aO9NOfY2CL7Dw5RSFn4B19w9LMVK6fB63VBby84vwZaR4oQ+l8wL9YWqQZ/eh44Uv//BXcj+1uWLBLBp6m9RUWy1NaW3AsdI4Ptl2/MxZrXdwNDe9rUV791XrjOktjUFd15zga9Tkdnukf7vj/tTQaCL9b//4mSpDGNAg9zlAREKubdz+uvKtOx/PzVpyJbG8M4TtZ+m0+Egz8gFPqw445gjyPCkCRSIfFteRwY4eu90dDZVV8eMXLm8CygneF7we9Hkkt8dZyKSSBZqL9lw6mZMNpdBx5qjD4DP47dKFF11S8Hj9Bk7Hq66pkyORcMDpcjohR5inqA/wjYHAEGDhJOaVozA6Ohzb+MrL9kcffUyrqp3kb5g024nvlZHhJeMJkMOGb0IJutAUl86c2Ddyet/z6hf/4WtOl8fne+D3d6cvXHuZvmDhkgricW7Eak1RlNzHP/Lu7r//x29VkiEYorE2DhzYl1v/1B+Uf/jY+xzzZk0PFJUoLmnhKFwLoIjFhgZI6cIJgGM9A++gPPoLXKvqm3BXmtNQBdLx1CoZG+Z8wIzmuUS0ks70DGTe8/mv+W7/9j+m1124yv/GJ2MAgcdoPJF/9uVX1Fuuu8bLjEhg8W06mZQ6Tx+Xhgf7Tf5AmrjQHv+W4Axg3KhulsRUG+pCtVa3zar/PJj5QS8hE4TcFvSDK9KKGQlAB5z6CYMMa8NE4BsCXAadEHEMxSpk3k44OJrM7D7Zqd32/luwJ5Tj3wqUvKIfPHpMO2/ObDJoIfck6cDZYalnKMayAmNYW1Mrrb1ojfTUM8/EyKgJrVy5Ejd5gBDXAfmukeV7y63vy+3btzdQU1OTd7tc+re/9lXNKORzbrL5Zk6d4rPbbQ6ZxqJARrKhKZKk5aVUJpNecf37HZWRUJ5kHk469d59++2pxYvOCxHtbPfee3dmblOZE98LO9PdL7X3DHKbFkAeL5s7Fbiq//KL36a+/IlbozBioIjnae18fsvOkVMdPb55M6Z6LN743wa0eksuI0+E1CWPx1PoHE0lz1+8IFgeCdshu9q7+ka/9aOfOT72zncE0YNx8uwcQIa+8fyW13unNdfVrli2XJ40ZaqezSpxkl80Bg43zzniJfAmzSH92U3b1Vx8JFtVVWG7cMVSH8kLRyqZkPp7unlLMd73ZF4mmopyQj8AIM7lcpFs9PJcB36pRILnDt4nE+864+ZmkV1MEPNBzAPMLTE2xTi6UDfK8pNn8lt1IQ15HNSuMNIsfCie/KAPbE0lrxZOnjlrPP3iy1pvf7964arl0prly+wVFeUemmM8zYWRJdb0Yj1on9DxhCKS0x8WbZCOZSaarsBZyC9RhGoofrj9rwX+6p+MWYwrfhG2LmIOcvkiHmHjC3GWnxJQBnmFSi7i4TKAzwQfvtH/BkCkKGlm5SBPJHJFCoFobMyPBDjFDPCb8abfShOuFRAOd64USisiQFDgIuL5l36wyFq/ABFf0neAmcjbbrgdTFBMfPLRZLSTwo3+QWFily6kiwUXfRcLN09sM43pYbpcPcKmi3LACMayohb4gvGVVlQpmVWljKJJObI6chQv3iUggUACI0t5RjOKNBhXpFhakTQS4qmcKg0nctIIhRNUFoZYnuplXiDrD0YYDHEgwZiYePATULiUBGqMoYf3XgTPwBjk3VyIp/Z5Ow5fEPzCEMOFhVFcgkaQX6iHhSq5qBsuJRXbAXC9nCbyM1KMKozNgux0Ot3VtfXOuectc77zndfLt9x4jTx37pzU3n17jSsuv8K2ZMli5aGHHvImk0kNwpF4CFqIPnfqpNQt114+8u6rLvEunTfL57DJHjJK7GSMMU4uvOPFAt0aN3Fxy+RhXAiYHwjwxCyZyepPb3hVv+fRZ+RJjfWZuqoyl5cMWDamkZ1+aOErPP3Ka6ntew/nF8ycpn/hgzcWrlm70j+zrdlXX13mq4gE5bDfS22L7/Sc7ugu/Md9j0r3P/WSdPDwiezcmVNj5aGAI5HOOHL5Qr65rsE2ua0lOHtKm3tSY02gtbbSUxEOGHFaSH98z0PyfU+t11/aurtwqrPbUR4J5j583eWDn3vfOx3rVi7x1tVUBqgNH2iJp0g9g8PSyY5+qY+ULfSzoaZCmtxULdVURPnJ3EQo0oP+AGTIKS9v2220Ndak27v7nIdPnbUdOH5aPnzyDD4ZoJES1n/ZmuXKre98h+v6yy72VkZD3oKm4WhgGpcxOhJt1Fxe0QhHfjLDCRaMDxHI0iAZfz/57RPpyqnn24gdgjklJ2cyZAQQ41rZwXMA4Gop0WJMhNLGSoQZBsOT1eJKxQfT3kDYQ3MXsQzMs+Rim2pzQ6Uxc0qLGg3Y013th9Su9iPDowNdOb/XlfV6PJm5885T581f4r3wonWO+oYWb3lFlSccDvvJSPdSNdRVKBKCl4R8KHHxR66QNADhIyPHRoq1b/Lkqc65c+dqSno0d+jgfqmmoc1Bxh62hYncPGfxRESW5s1otRU0JZ/NK45HH/m9ceO7btVmzJhdTvWyFoF8mHtkh6n33HNHfOH8xcaKVRdEKJpv5Z4+fii3d/d26YYrLpajoZCbR4SRKpKFcS0C94OU+RwOxyBbFFHWBVrjojnhIoUsHC2jWNE3S1GC0qJpYvsg7nQHwlFS6Hy4kWTc96dn7ZeuWalOnzzJxQpSabsMIkxtaIeOnSjMmDIJilpx6xwAL+jjQIhEbKSoMI0BlR/LaoKI4PXQvEQU5eVOUZ2Y4+ZYmii8NXAVWJPNG28kf9kgp3gujmpAR/LCsDVlFxVCqTHgPEX25ELsFCsRHt7anCLZc6pn0Fh63nwnKZFmxjcHnQR8/8CQUVtdxfYemu8dTUupdJZLAifiZ6m1pUnq6emJ5XKKZ1Jrq0UIUT0KkdCurKiItzQ3xz//ub9xYtvr9Clt/vlzZvuqKivdtH7aceOL+0+GmFHAQTupwr/+7A75RHunO69qzryq2r/7+Q+l16y7LEjjzvgcPHhAra+MOstCftvWPYczONwi6PeN8TRlaqqrBCrGtj375fkzpsJv6+wbLOw/clw/2dmjDgwNS5OaGv5Xa8k41h7kpD7Jp7r78y0Nda5wKMj99LicuQPHTtva6qvcyAOiC/fcgNSsoqTI51++fDnvSzl5/LCXxswRCAZpuEjfUBR9x669yqNPv5DzuyR14fRJvrrKMk8um7bjA+nx0REeK+Z5aoyNFqtdyC84FIChhrkMAyw2MiwlYzEphyPjKQevq3TxNmHunxnH9YnLmrPwlwLy8Y1Pk+/ZCKM6rRtvOMykuFXRrAu4Qk8hntZ37Tuofu17/64Tz2ZXLlmkvfv6q71zZ810e71eGKPcEW6TL7RQMu8JILedXr/EB3iYeQSOYziTxywrsgDYcLMCfwXwV/9kTDCNtXBAYMLgsgwvgxY5oUTjTji222lWOp6KoTzCKGv64YKBLLKyYzKUSDXj4ArHbJ9qQwTqIpfrMv3FRQ1x5lrI9ZtFkAlB4TU9BChnNcLxlp9/RAAOY1dSDlAMlpTjjPBbLpyJ5UwXgKduhkYLI13wF4UBKc42Ut5FSIDlB6nG2jb7XupnlxYh6jvCPDY0LrgBStYD+1UaM4wT3t2CcUb2F4+figWcyqAc1lY8pcrmKQ8qpYbNZwrCqCLBBNmEeOBtKadFY5FDwl8EM0Cjz/mQCS6eCAAnQknyOvJ6z+kjatPkGYbX43PpupYi40smwR7EHXqXUzbIKKMmqU26UCOaRvsmChzHNAFRwQOEP7pgAbycx8THAg5ynaJun9shTWsISEGfU8rn87mXXlofO3u2PXT//fc7t27dyr1vrK1Kvfuqy5Jrls53EVaV1p1mtIEFBsYkt011c5vkt5odhxMFrCdi2Zyi7z96Qv/x3Q9qNAb5Gy+7IHP12tWesnAwgo9bi+KiQhpnRZL1HJXRIuGQT81reIeNc1AqN0YGoXGyvUt/+LmXjac27cBKozpsttiS2dMKp7u6fecvWZKdPrVVry4ri2iFgi8c8EoNlWWSz+MyOnr78ZFm6fENr8npbG4UtPe4Pe7Pv++65EXLFtnKo+Fy4ivcHma8wGPDo0mJFnkpk1X4SVhtZVRqrC5jBQ58di6waCJABEjJ0b78w1/kfvmtLyrxVKrQ0zdESpNshEJ+dfqkVgcZEZUF6P/Ep3j3Uskk+SkzGdVMT4DL6ZL+/e4H0yPxZOZ7f//pCqKxIJwF49rFE1uHQcZv+oldg5mahmmV2WxOxmEdFkWt7KwfIkTCLpONq06Xj4waD5FVxCO/kC9mSYxDPktKi83mdLl9BRz7yCfqKWohl1Ca68u1ymhY2b3ndWd376DksOWVtZdcKTU1tzqbmlucNBeCZGjyky/8MR70Q+1RV3lG0nxxG4lEXBseGbKhccK9YCOMyJBjoyocjkj+QMDucnlg0DP6AItWpgzK3v2bX2WyBYeveeoyj5IvyEGvQwr53YbfZ5e8bhvejcpvfnWDWlNTm16+/Px8U0trPYw6roPrNPR8XtUfuP+3wy+//Jz2k/+4OxIOh/yYG6Qk67+7986UkRqI/fTbX6oiKeJBf7gzJTBRyUCexPAgH81eXAssoKzoDO6OV9Y1UgTRhxQVKExmolTIq1I2Iz5yDLkG6OkbyF9666dcf/+J9+dve/8tLnxYmGFC26iAyil3PfBI4ebrrnSFAoGxbVeUF/Q7ffSg1N/dQewgDCDgJ1A0fyHciiDkUWnMGIhYNqLhQs5SGwIl9EWUZZhYwQS0xQBbmSiEIaeKQAMomnA1CH/gg1/64bYsQfoW4PP6pEQ6UzjS0afecN21LmIwIvZbl8vnFX3f4aPawrmzSIwR3Ygme88MSn3DceJjfg9SaiFDbM3qVdKOnTvjXZ1d/quuvhqnFYqKCUHxHh6ebkLRJkGm5PXv/eDfkhevWR1cOG+ujRVoSudeK2nJUHOElaH/9Df35X7/+NOFdCYb9Lid+W995sOZy89fErJXTrHZ3D5SxmXjzrvuyiyf0+aZVBW2PfrS5v7hRDbc1ljHj0tRH7ZSr5w/DTJM++ZPf5P3ej3ytn1HCrXlkdwNl18k51TdePCp55wfvfnGsCjxvw8gmZxGnp+QEfn0swOjscUL5oemTmrim1hklKRuv/dhY0ZjpRffEAH/mdQ/J4DH+oeG+pKKVvnem2+2H9y/Vxoe6JNmzJkvBQIB48Tp9sKDjz6Rra4qL1y6arnL53XR+gS2tvENEuIJHk8xxEKPKPp5jNEC4mFoFaQMvtlF5TCHEQ9APuyAwPxHff5gSIKMg7EEsG5IvQEoig0xc94jD8Liphb0G5HGxhI/saN6ON4u5TVVP3z0pPbk8y/qR0+eVv/+M5/Qli6Y71P1Aj8NRF76Ea5ZN8KMMuYZ1ev0+CQHXXANm80YjcUlr8cr+wN+zkMLBOcrPZUba4rVFewAOGe/3qbwV22MoevoPCgAP9YTGFrWBUWfv6dDQhRKFsK4I8cGAMoibJa16gGUkpTjhZfA5FTzdyw/mNBcgFEXuVwnXcAD8ZwHC6Gp67HSgvyWn1zUzsyMOJQ10xkozPnpQprF4ogTqpXwjwMrwoofQ1845k+xnFVpKQA3vINi5rHhLozTEkICisVKyhfrJI/VD8QJBVDQC/FFQ5nowmNFHhylzReNGx+tTfEwzoAG2sDYWWMIcqJ6qHswXpgyLGeEC8mABZxkFMfxYk7RpUgjaxGoMoSF0OVUXljT6aRxdPcmY/+WJ/X2o3v1ucvWKtl0Kuf1uh1Oh8sdCEU8wXDECAaCRjAStQUCQal18nS5vKLCcLvcssfjMVwuFzVPOBLeaBILM/gD+KP/oieifYEgewiAlOkQXtBFcKcMGQ0tZ3Sf3Gvs2LIBxy1L69evV2uqquKrly7OR4Ie79qlC+1Bvz9AlMJBBG8EqgN34yHA8eV968nXGFAh0JkuUp6NLa/vN850dyvUjzQZYNJoIundf/Skcv3aVb7qyqgHh5cU8bYcxHE1AgGE8WSqf3hU37H/iLFj3xFj37FT9sHROLY5qq2N9bmySDg/e/pkbXJTo5cMFo/LaXeF/F6pIhokoacbB46dMja9vk/fc+SE3Nk3lC4LB7ItdbXO+TMm69etW2Wvq6r00Ri6ed4T32SVPOGakgZHE/wyO96HK48EpeqyEBth1ri8GXC3iuMhgOSKlspmM+GAP0ALI1imgBenaIGzQXHGhbHC+zjYjoRtLpABQmETdWBb6L/+4t5UJqdk/xPGmPH6gcPqv/zulURNy4IAGeC4i441wEwWgCJYlInm+nD/mUTPqV3e5ulLjfLqZg9XZy7AXI4GnOZinhQJ8hWM4e4TGSrr1dV0JhYbCgS87hGfz+3z+UIZr9fliUSixtJl5+s1dQ1+p8PupLx4z4DJw3OaNFbCC0e2GydPHFOdTqdBRhpU9CRez0um4vLIyCgZfA7KzFOYaZ/P5xyRSLmNWLVAc8XudDvd1ZXV9rYp05wOsrAxT8Q8xvfh8rl7f/ub9Jz5i3xOb9SRjg9qRONcIj6qa4W8/eyZ0/LUaTPyM2fN9fn8AYeWz9tj8RE9GAxrXV0dmZ6uzsLw8KDR29drvOtd73W3tk2NUv+pKzaps7ND/fbX/77w9U9/ULn60gvDWDvQOcxYVScFjRBxEfc68OJTCYCWqdgwfx8Lc0jMasCYnMSd86r6ZnRYjE8J4B0UPlmRXDAH+tpNxtgl77vN9albb1L/7pMfheIpqgJCE4CKaF/+zo+Uz37ove76uhoHWtdUMvDSKTbyBro7pXhslPJZCxDGy/TgVwRMEP5xUQwUYcaN9c/soYkSHNCqFEPkFGuUSB1zASKnCIlf8APGArTnd9nAJARok9Poskq/GcAYyyhK/lhnv3LVO67w2x20aI3DCoBaxuI0LV94ff+h+OJ5s8IO0qZBk6IxRm1ClkxqbZVWr1wOPok98uhj/k998lPISpUQdhh3xhV+uojWhqYaP/jxjxLnr1zhX3LeQgfv4kVuLS/p+RwvUZ1dXfHfPfyoc/mCOfHPfvPfaq6/eHXma5/6ID6q7nCW1Ur2YCUbY7ffcUfsgkVzwq1lXtuLW3aPdgwMudqaGv1oE626aG1eMX86jILcp77+b7mP3nydNGfqJKfdYXN6XG7bkdOd2me++cPsFz/xgQgsSPT5fyO4DIWNMQKjb2g0UdfU4l69aJ5HI15wO53abx76U7zK746Ggj4bbmq8VU+QNDiaTCQlh23xtJbA8OCA5PF4jQwJzoPHT6tDI3F1zZJ5trrKch8vgkRLyBrMR6xRXDU1IMglXPCmmIpizcBTZ2ypRX4ByIO8pCuhLPxUhn451ev3kyzwkrHipHi8Uwl9ypQHyC98XAZtlYaxVmM3BcfThfdB+Uh9cglvI55M6c+t32j0DQwow7GYcckFq7XlSxZ7/H4/3puktYJ4EgsiV2j9YMZieoiWXP6A5ApEqC2XlEglCxs3vqrv2rhBaWiqdU5pbnDjoCL0GQbnhTd8gN9LBd0AmCOWmIKhaN1Y+muA/2eMkYvJwyKQXPoXijop8FB8SKdnoS6euoiJxpMNGUvLoi7yiFgBRcqas8EKj+Uxy/BVssihTq5ftFXMQ34RFunIgR9RPaWJIiLdcjmNoKgji7SxBHM6caQJXNj0cyL+8WO1NJZ3XDG6zPlYBA4CMWSEIHIIoYF8VlbhYoHkGugaq/QNaNEPooSfFltyeVwoQjzFFIaYQpc4TAN+YZChDAVJgxOGNUQKyoM0qBPypHiCAtCEH9EkHPAkjQUjopEXQB7kRb0cZyYgDusrgiSfjZG+Dv21Z++Vd29+RsplUvqsJRfF8F7VjHnLY8FQqBwn7h3YvsG1a/NzaBUHbMgutyc+aeosCHWv0+3xzJm/RF+2YpWtvqlVC4Yi9iOH9hXOW7IKEtAuaEH9Az5AwBonKww/cKQA+sLyjRL37dpm3PGz70qnjh+VkvERZM0tXbKk/RPvvs5XUxaqIqPFg7t1RaAcWGRwNwsVop++cBnxZEHKpxPkgpJWiwCRh3jWOHLiVOH3T75gP3KyvfCuKy9OXLxyiW/r7v2uI6fOJFfOn527ZNXikNvl9I4tJQTjq2KAcO7qHShsfH2P/NhLW6TOvgEbf9xVkpR3rFkan9rSJDXU1npxsIRuyB7I9ZqKsFRTHia+0PSDR09Kv3roaSj3o/3Dw47ReNo7a3LzyHuvXCcvWzDLGwr4cbKYC+3FkmlpMJaSRsnF8fzYzoF3wSoiISkU8OJ9AsZp3Nx5EwAdzgWIt8qLD2fi1CkyxGhx5TGF0kVjABpDOX6jMeaWvv6TO+Nklajf//tPl1MaNfTGtrCgJ1MZ/aNf/PqwY9KlbpfdEUxnswniw3F3uYGPhSu5BikIybOHNsrRinp7dfNMLwZTyWUTycQw+VV3LpdWE8OdSVIaSdexOXOZIZ0smNyChculmvo6V2VltdzQ0Ggna4z0OXxk244tTqy0oI+4KZBX84WRkSGjt7vLfujQXnzHKDmpbYrusDvkuvp6e1VVDcq7nS6XYbc7bQ6HjUhjuIgWIB5sV0xbGFSwdYxsNiufOnksE4/F1HQqGbzo0ivwxW1qE3SAcsI3BpTDh/YP1zc0+jWCQCBEPOOSY6MjhX37dzsOH9jvPHXyOJFAhmixZWjekhKWcrlc6UWLV9qqamvcM2bMdlD/AlQhTSsZd7X1H37/X5LDfWddd//gW/aWxjqy0g0pV7BL8bxDSusOKdV7PN5QEbKVR6PBiXyDF/UTI8Mkm8STHYwjj4dIJgXMI1U1thTTSgFxajbHCh1qRerw6Gj6/Bs/7H/31Zdlv/OVL2LfrDWw7JQCjYbxxW9+L/6ZD7/X19rUyNvQYHydOrSX379iXmR8Bc5AwfSJX158LBCyVvhKgULF+PEpfym8oQclfQJfgW5CHok1gVcXCjI9aS5MpP1E8Pv8WCcyh0535S9Zd3HI5cF2PrEGWG2B5qIehKEzqIXX9x4aXTRvVoS3ehJN9pwekPpH4pwDeExua5NWLl+K7/eNfP1b3wx859v/4sQpfRZ9xc0s+Klu8pPxZfzoJz9NLV26xLZqySK/+GYeKiNZQOsG/UjpRDyRz+WcmXQ8+9Uf/NzZ0tjg/sonbnUZRkFyBMsle7gOT1GMX93129ELF8+LNEYctpNn+9SO/iHwLQsxtO31uKXl86aRX1LuefTp1KJZ06LzZky14a4HaNo7OKx8+MvfVz5z641+Mmr4W1r/fwBk9jh2+gsBT8bstLpjrIdjiXQibxgfvPHqAA5zIhluPP7cht7E6FBta0MN2TJ/XtkfGk3mTnT1KZeuWBjOk5R78bVdeZfTkcO3x1rran0OPp1J0BDzD58GwdhbRgX4BbiAT+DybhJKhwGGtb9UniMdhhIMJpZVKGvyK3ZHQHfBUzJfIMjblrEWoz5+wmSWRznwELcnKuU60VdiS47HOoonT26vl+SKSxoaiSlPv/iy7Y9Pv6BccuFqfOjcOXPqNKcvGHTRosT1ohyggPda0U/iQZVkVoH6Yae68FF4p9snBSqq8EqIumHjq/Ltd/wmHyqk1fmt1Y6ammoPdcROXM19cQdC0g2f/jJ/OgMEwB90beAKwPqKtfCvBf6qjTGssug9SIDJb7kQ4qy0wyU9Dwo9mEQ8hREXTw7OK8jH9WACiH++JgLymPws8ph1IIC7wkjieiCEsdhxusjDLsWhPfhL26Wpza4V5jzsNyMBkPGIJSV8XDyAwphrHG2lweE4KywQFzULAApmd4qxnJ8iIQZ4/hJYeVgoFAMExfTxOCF6LDQGpahZxqgYK/LTxU+/KKyqBr/jlVfFk7GcaZihDX4qRgV5fKkG9IGfkFGjLLrwD2Fgs7YasqbF73OxoDPbB8DPYEZa/eX3wqhMPDZi7N38VOGlP/wUt7xsLrdbve5j3x6YOW9xdMdTd2SvvPamYIVPT1VFAmU/u+OeWE3Em1p34SrPzR/5hG/B7Jm2/YfO2pyhcOLKdatSx48f827bti0UCIYDNQ3Nxskj+x0//NVDiUXLzg+BN5kaQMxEgr3sI78ZILSEQcmyWjZ6us4O//ZXP4o99/iDkzweT/7vP/XR7uVzZ9UV1Oy4rYDwYuHA0yF8RBT0geANRqokJZuWUvFBqt5qzUJBhIdGRvVHnn1Rf37zdlKt7eon3nN9TzyZjDy7aZt/1qSW/i9/8lZa2B0RakTmp3Ul9TCYQWwxS6QzxvOv7tR/8+jTxkg8maVxcbloJVyzeE7imovXZBx2V2VOK7hJt2aBXhEJSI01ZbRYFIw9h48X/uP+R6XugeH8uuULegZHYhF83+e2m68ZWDxnZh014SOWkGH4JNJZ6XT3gJTK5KgeuxQNevn7O9EQPlYNnd6izV8GYkF7I0DRsZFxbsOdTlYkiepY7FQ85cDExXwHX1vGGE9mBjyV+8Z/3EkDYNP/9QufrBLGGOCNbW3atTfzr0+1x2tCkdpMMjbo9ASi1Na41Y553MQTDhb6VGyoZ2TwrNTYtqCaxoj+bZrdYRukKZHxumW9qaESBrBTUVSn2+sOOWw2d8DvtxFPyYSPeL+FSMZUww/1KafktJHRYenowQPyqVPHsk6nQ5s9d0FizZq1sj8QqCBFwUnji6cLhIUpezXNIIPayGVzsqopBo2FTIu1kckkwaQGjlsmRcXw+3yk4LpI2XDofX29A08+8VjwuutucJdXVDrB16AfPoVBeiiseDspvsbQ8FD+kYceNF7dtJ7mr0ObOm2WiieH/oA/+75bPzYcCgXdsUQ8Eg5FyBjEO2w2fnokJpchZdIp/aE/3Ke/+PzTxvS2FvUn3/pHJ80P5xAZYRkyxqg1yZnqVrrbjw1ddsGqevDoG0EmYwxbFTOCTFS3JXMA+E5YVUOTOf5vHF9VUfjpNABjF0+m4suueV/45muvSH/vK1/00roitByAOcYWgO/2HDw0VB4u8zU31/nQLbTTfuKI1Nd5lvzipgyzI1zhEJAP/0wHC4TMKI0RMBb5X51DE2FcL4p8K+SIMFrFeAtAm2P8PR7nMQDF8V0uKpnfvOewcdH5a1yRykqSnTYjnkoRKfiJm0x8YPP6vJiDMk57JOOn8Pq+g6OL5s6KEF86sObuOd0n9Q0neN2DPjEFxtiKZVI6k0pcdPE65/oXX/LghooYayANvLD+05yB8kG8+bNf/DI5b+5s5/nLlnh5HIA2tirD8CY/lGzZgYOTHNKPfvbL+MDQQPBf/ulLNhhuyGpzepHHuPt396XXrV7qq7ArthMdvVJX//A4WlSUhaX5U1ug6yj3Pf5sanpba2Tp/FnF0x7T2ZzyjZ/+Nrt8/sxQWTRiw9r5/wfgOSHq/q9WbyfaOPFlFvLHk+nUhr3HjB9/9W+DMMawxuw5dKRv6/YdlXOntvEtU/HkSdDhXKDk89mzPYP5SCjsenLTFv2ylcvyC2ZMDlJRfrcSNASPYU6DNxioOtYf2E/1s1+4uKk20QgDII2NJlzgYbMcdEPUjRp4rMnFIR8+f4BvjuJzF15vgE8YRf7i97tQeWmdFI+tjXxIiNfPN/9isbj27Cuvqr994FHHorkzk1/63CedkbKwz+Hw2O0uD4q/AfKZlJRNxmjtz7JRhkx4iuWPlkvOULm+aesO5Zd33Gnr2rkz9/GP3iSR0AxQJ9h4B73g4t23eedfKi29+CpK4hRUzXo2APhi7cFN678W+Ks1xiymQO/h58kPlzxgDjbCaIKx0k4BPH2Bsm8p/pbBYxlFwqE4ERwHpVHwm1mRW+SHHwLYTMAagjYsfDiaXLSBOOCCzCI/DyK7cLhfcDlseTiV/sXMQjwmGZLFTwlYZeAtesxyVpigJJsIUIWcjn/KXpzD7Bch/FpCD8r1WCYTxipkryhn+UUyN1Xit2iEMcM2RTbGTOOLL5WMMTLK+AAOyseGGPKyX9AU0x+GGfrAQpMuGGCQhxCo8IsnXUinzGibLtM7DtC95Eifse+1p4xkbDiRGh3MOw0lFQgFfDd98G/VmOKodI4cTiyfWul49vlnYu97z601r23bIX/9+z/uuedn/+6Pp9LR4dhoV31NTcW+gwfT1LrsJOXvVHef0T0UyykF2T06MuTYu3Orf+WaSwtf+Mr39Eh5pQf8YuHO2In/IiCa+4Jk9I38yUS88PeffE/e7nTpn/vw+zO1HjWqqTkHlBksFEpe5feiwP8ul1N8L8zt428PYQtdPpeWlHRKtGsC043Kd/b16tt3H5QeeOpFjJFyxZrlmaqKqN7ZM+AOeD3qVRetxIEXOOXLCcMVwhe1gMZFvM1qk6m0sXHHHuOV7Xs1EtCpfE7R0pqqzWyb5J47bbJRVVnhSWWUAA4T8XlcUmVZUCoPBchgixs7DxyVNmzbrXQPDue8LqdOOGTKwuHgVRcsL8yZ2ubwul1h8EE2l+dTEYdiSSmWzFBf3VI1KSf4WHSAv9uLRVFgVtrfvwRQjhVFFEdVGA9aIG1YRMlFunk3XCxyZnuCx8eMMSErRJrH7SFj7DcDdrvT+e3PfyxqKc0CxvCEEvlPP3sgNmI0+GhGwUjKON0+NoLNLEBH4Gf6eSxFQM8kR5Ielz113vz5dcGAj0SODmNHCvDhKeI7bjh5DcfX42YE4WnQmBq5XE5PJRPQY43RkRH9bPsZrby8Qokn4qqiKvZ5sxfoFZVVtpq6BhcpSj4qR/oGPnCd00GOeCwmDw0Nyvv37dYUVc3V1dTkzp7t1F02xZUcHbBpsteQ1DS+LW+MJtJqLJFQZ86YFQpFora58xdJ5PeT4Rbbv29ffsH8BRVOl8vUVKxuG9LQwODQ7r274tFoWbSqqkaqqalz+P0+WVEUIoDDoWl5cXociMJ0B6EQxHyySQMDfdr9996ppzPp7Nq1l+bbJk9zVlRWBgwqi/nmccpSz/G92aGuU6lLL1zpDwaCE08pFUD1ZZJxPOkojq/gNZx25uQ7yMGycl4bBAMBkC6AtzvlcZKcwDVBxtjSq98TvuW6K9Pf+acvvIUxJuZfLJ5I4HTQmqrKEPeS8uBD1Mf27pJSKcKJ2uWmGchj+i1cx4A4bCz53EAZRPpb5npLKO2B1R/mWPIjZM1X8Cpi0KKVC/6JeFv1od8+Pxljsqzd+6fns7LNqc2YNYvkVXXh4NHjxJtZaSSRcpIuYIQDPqmtuVkaGB5BfX6aV/mbr7uSv2MFxXzv6f5xxlgr5T1/9UocuKFdfOklsZeef7Gc5nWqp7ubdHTVllNy+Ia7n2StPRIK2fx+v7H+5ZfTZdGoa+WK5XgaTAjaCDewMeGPfoOWNO9pcI1f/PpXo51dXeF/+dpX7JAlZofwUyBjLHf5Rau9ZXLKdvxsj9TdP8J9BWAL3/TWBqmpthJ0UP/43IYsGVzei5af5+Q2CVS1oP743ofTteVRf2NdjbMwJjr+RwG1/te5AmBIbkPhUabxSH/vroe1Z+75edjqx9munsHfPfxIdO2S8xyIAQ3wpMgkxRuAyqmv7jkcr4hGnItmTXXS2PDNChRAnZC5RSPMAqoLPCdILyrGE288NdNwI4bKC/KBJ0U6DC024OiCK+YbHgSIp3yQzcATsla86yXe1+Zj8Mm4guGCbYeYy4KCVIYYD9/3wpZGbEf0Ul7SffQTp88Wnn/lVWloeDQzc/oU27rVy6Xa2mqPzeF24gh63Bzkyi0w+wAjLDU8iC25iGQ8CTf9bHef/treg/rRkydzqcEB25I5U4zmuloP0YdvgFkAv0J6Q9u8pdLqq29moxDzE3JUzEmRB4C+4gaDxaNvd/h/xpg5+FhkILxZYcckgAvlnuJgrSMMZR8uXyhvloFr1clMizgRVQQO048VT1UQjDGfUKbJb9bP8eyirbE8XAfizDwiI/+zn+OEl66xAHvNYBGsdAvMfGB9lBVd4RD/Q9yUlrDqp1Kma4JZBC68Y7+YuOw1Y8aAy479vAFQVqSYFZs+ogTRglzChRQyHitsSRSGGLYoalIuD4EmxhLvkcFg06gw4mCEmWSVDNaTqW5ycQcNMo0NGBJ6LN+QaiKO/BxFAL8lLA9ufUY9e3y3QkZKIq/mXQ3NU6S6Mq8UcNscAZfNtW//XkNTkkoynXNVlkUNl9vtGxwYpHVNjk1uabJHwhHfxeevzJ7q6PDklXymub5ebW5ujOQdnlxV81T76f6sFo+NaMePHPb89pf/7v7Xn9yjNrVMChTxMF0ADw+6Qxf3C0EE4DK+srH+uT8ls4lhac30Go+eiblwTH08keLvTUF5CAb8EhQObGlw+YMsHPPZDC0qeD8Mir9VH//y8b5PvrRJ37J7vz2TzRYWzJw2WFdT6Thy4pRv2qSW+LL5s72t9TV+n9eNc0tgaApcihiO4Y+IPFnWP733Eb2rry85e3JbuntguIxyjly0ckmIFhgS9oaDsLAFPG6poSpKxpjT6OzrN373xEvyidMdOWLfBPrUVFPhXDp/dnbx7OmBtsZ6Dwl6J5HCls2pUsfAsBRLkGFJC2XQS/VUl1OfycjAQlCysJmdfAP8ucXCpLV4B4wWOc5vdlJsRRFB3AnHyWhi3o9f3LHoW9+awQJtgZsWzm/87K6BSCjo/fuP3hrE1qTxIE7LemL9lsyvnz+WDZY3liVH+0a9gTIvLehjZ50DP3awwFo4iyQs7i6HTY8EPYmGuuqgiywuiiKUDd5K6CRKEl4GGedGJh0vYLvdmVPH5XS8Tx1OKHped6hVdZPSNTX19qa6St/ypQudgVCUbHCbHbukiA3x4Weaj3iBPaU9/eSj+u5dO+yBQFAjBTTrdLtz582bLdVWhEPVIXyWQpcLyUGHkk0YGs1z0JBIYuTyitHTO1BQ8praPziUfmnjXtVW3ma78qrLImQQFhyugNQ2dUoU870IkBsaTkEgapDtBJxAM+ADZSCNUyaJzy0j1QKK04aHhgpPP/WofOzIIW3+wiXZK695p8fn9brJwKY6aEZTJYaqaId2bkjt27dL/fT7b3HU1VTh1EWmLPNBKVAYd81T8VFJo7GGXMUTPuDhD0V4SxHzo8mOYyAC4BmUxxYgzPNUKhtfeMWN4euuuFj/0Te/jL2dnM9snP1WWeCiEh0UImIoHAyz2UL1JYeHpJNHD0rpdIrlCdfB/+BR4RcgPGYTY9HjYCy/tWb8d8HqBYPZp+JYETKilZK2Sr2lc6xkLCDzcciAbNgKj7ywIXn5BatcLVOmOexOD5K4CvSdaKbjnBqS03r/0LCRSKfTz7z0iiuZTDm/+vlPuv1er30PGWP9IwnGE2t2Y2ODtIaMsVwuo15w8cXxp594KhIOh2Uaby2byxWI/4F/ltaPfHdfr97TN+jYu2+Pi9YJ17VXXy+XV5TbyUBzBYNBmeQnVme+MYKbN5iSh48c6Tl75nTw0nVrg2yMAVniGZrD8Z/+4leuKy9d5653K7ajpzuknsFR9AFdprHXpFULZkg+rwfKvr7+tddH/X5vcPn8OcIAJEBf73rk6YG8opTPmzrZgWMy/rcCPvzswPfGZDl3/xMvKt/7yt/7A0EfP8lq7+rJ/PLeB9Wrzl8athiI13ta598EDLfHo2I8iY7FJ4Usi1k3HOOj0jmNm1kArKMwwJAPZa15M/Y0TsgblAXv4qk973bBOkB/HE/4YVcGG2GEJsIwYFCH0+mWPD6xRltGGgCGWYC/E4hdAk6cFK0fPnpK+9lv7tWb6uvU5UsWqvNmzwyUR0I2p8vjcHp9VJaMsJI+WIDtiMmRQVr7zQ/MU9vED3pXd6/2zz+7Uy/k8/rcKY25yXVVvmgkjAUCSBQrQp+xrRZPz+auuEhqmb1Q8voDFI80sTWResn9BaD/ljEmqnr7w/8zxuin1LCCwOQtMVDU4VKcZYxZ8fBzXirD9ZgUZMcKmAxttWMBkq2wVVa4NOno4jrpB+sE4tAW8vMdc85r5ke86S+p0IwzoywPO1YkwpanBJBM8cCaU4tZRJ3CZ15mBONRLCAcDtKPGcVkEFnEVBO/VpyVywxTEPnHYilMAStcmibKCxeyEONBwyQEn2mMKaYxpqhII2WWaIZ4ccIixVEFRFWmOYtTVEbA74dB2JEMwIES4mmPSGQXXjMvg4kIBFR8qCfu9QWVjpO7PXvW/zFz9a1fDExtDNkjzmxc6T/t6O3pkVOZjJ7OZoyhoWH70Gg8n8gW5O7OM/6Ork4yqooVF+bOnG4smDMrP2vaNBdpr/Eb3v3e0Ku7j8VPnT5rrL3k6rK7f/XvqUAg4rrqhvf4SseB6yA/PlSNaIG6qBfC2/QhIG3Z+EK63CdrZfqwb7Cn055OKzhDwo6nHLWVZZKXFmcYES4clY0777k093MMqA0K5xTFeP3gEe2BJ563n+nskSOhQO7i5YuHSYeIvLZ7v/LFj70XRwxX0Og7PWQcwAjD4t43NFyoqSi3+dzuN0hcjMHpzh7tN488lV8+f1bmu3c8EL5g6cLBS9esjFKzXvBP2OeR6mvKpZDPqx873V5Yv22PfN+TLxZa6qpGaFzl0XjS/tn3vbNwycpFUijor1TVAhkB/G0zqXtwhO9agzf8ZMy11FXyoRx4smPxvAVFGpp8UAqlC3ApiEWUjA1zgRQL7bkXFhhh+HAv6Cnml4WAqBuGCg62QBov/kimJI/bJX3zp3f3V1ZGfX/zwVtIAZtgjBEO1D/9G796NHNgyCfblLjhcHizbn+wktsSmfgXdEFXhI5gxlEAx9JjLAiHfHx0KEcKo0vJpWx9nWcKsq6Q7pBVqS7y2MiatOWbZyx1yg4v2VlOu8/rL7jJ7l44Z5r3vHkzfNVV5TxXAUw38qJPHWdPFw4d3Dt86OD+4O7dO5K33XabcsvNN7umTWr0qokBf6L3lD070knKD96ZwQ0SPBkQOBaB6nN4gpLdHZAcLo+h5KVkZywbc/t8rrJwpGI4Z08m02oUp0eKMQMeRE8SCDQXh0ZjIzgpzOtwOGVSeMk8s+k4sdHl8sRl8quK6gL1hwb6C2fOnpEeefB3rmuuu0m7eN3lhUikrIxqK37PgOo3uru78uuf+uNguUeTP/PR93sDfn9ZqeIGGMc7ph8HceDgDGxTDUSiktcXIB4StCrCuK6PBbAusGJO9ElmsvF5a68JX3/5RdIPv/lPZo7SNsfKIY7GAaNRSKSzNMZZm9PQnEp82JZIJuTRWIy/hyWy4B9lRV/QJkcSsPcNIMoI3zkz/JegiH0pDQl4jpk8VvpbhD+DC3idxgoVaQ89uyF37SUX+FumTJclKKpvAVpBMzZt3Zlsrq9P19dVVXhcLufeU/1SH4wxwhFj31BXK12wZrWk5LLqxZddln74wYe81dVVOGyDUYZiaqhk5pD8xXfhiI8Lu3fvSR47erSwYOF8LZlMytu3b8un0ulg26TWQAWxXcDrlcvKo7LX4y54XW47zTeqTLfz7hMCEugY2/iPbr/dffWl6xwtAcNx6GQ7f5LD4gW0fcHiWRyGEtze1TcQIiKUl4V9JD9gdbIsePCZDV1Hjx0pv3TVcm+Ov3ryvxNwgAcO8nDYbPoT67cMfOjWm2umtIgtvvFUWnno8Wey0xtrIpbhAtlnnU44EbBi4okS1kKAGCud1kNhXE2EsfnFPMGym8tYk6NkCRCrsZC7uFAdcITexylEc35iRjwJg1HcvBI8aj1JQx/w/hj4ReyowM0YuxSKRKTy6lrKbzMOHT+Zf+TJ56QXNm5Rfv6drxYWzZmNF3i9WPtw7LzLG2R8qLDpElDdOvFianRISsdxeA/hRO0S6O2dXfn7//S8/OSLG/Ifu2Ztoa2l3ul1u3yEN9AeB7hBSMaetPSKG6WGSVMlbyDEfeSbaCb9QDMULJ2ToAF25GD3yF8D/FUbY9bcEMaYCIMB3tIYowt+XKAclHmLfyjqDYCoUhLDa4UQL4wuroUTeDHleLN+dq2L8nC6KMsRpoMf0xFx5Fjp7EUhCzhTCVhBs46SH/61sgu/GV/MSy6kA7z8KwCpHIs0McvYtbwMpgdVivjSGsblZLCEnPgdA+4aVQLjio0uTTwB4+2JtIiwAYZ4MspwsAfGVqUw1FZsVwT1GV9TUcaiI4QdudQY3+HifyEwuE8WwEvtCkwJB1XNtR/ennv50V85Zy9em45GQjZHIVXoPPiqriiKw+V2241CwRdLpmxKPp/BKV2tbZMlF60eteXRgo+UQBKwvL0JOKczaS2n5J20COuTp85wkkKQG4pndH+k0t/cOsXR09WRu+qG9/pJGMsOh0usv/hhfOEVgTGUhTEMmmOP+bZNL+YTseHU7o1PBXfv3OpsbW5Ir1p0nn3VeXPcDrwoR4IQwpDfPyB8RK30SxXqxFQjowlpz+Gj+vObtuH7WGiGqCxn505rTdRXV/qWLZhbWDBrms9us9Ml2xw2A9un9Nf2HDJe23MAhwNkv/nZD2u1lRXYMse4WYBF5uip9uyP73lYGx2NO5YsmDO6dMG8iNvl8kWCPikS8OKOo75hxx7jwNFT0pY9B4mmqj65sTbeUFtduHj5eTL1w+F1k3ZONM3nVVJQc9JgLCGNJjLMK/gAMU5ExHZEGKACTAJOAOa/0rE3oXTxBYgwSEdGjPkeWGl1Jhcx8E0Wpq1YsM1Y07WADCrwMU6rJFmBE12tPDhN8cv//utUY22N/jcfendovDEGxcom7dh3WPncT59I19RNNoZ6jg40TF7UQmmu4b4TaZfLbwTL60OEM4DGmopR1cAQ9IfRjLmANCwWNOZpcnK6phJb2CS3x0MGoZe8No9EWVGW5hcbwZhGk5pqpHmzp0htrY1k5OLcDrNySdYHBvry+/bs0vt7u7OvbHrZXldbU1g0b4784Q/cIjWXe4OF9IgjGx+QdTUHQrGCwYXxz4gKZIGbRTs7GWO+8gb2M78ysQjvgkach6CO70dJ8UxBUnS7pBl2KVew6emcRmLDliV+Ugf6evHgC+/10JxySEPDI4W8qsoFVbcZsm5z2p2FxctW4Z01r4f+qF986A6GnZQMPRYb1U8d2at0tB9Xr12zSJ87c0aAEl3F4S0BLmQC+AQ0JcuLQiRLNBw4IE5MY/kksgkYFwCMj0C9cbKi5l18beiqSy7U/+Ofv2LjNYX4A0/6RHYxrvBjKxOm30gslj91trOQjsdTgz1dUiaXlXOKKpFxhg9yY6usHPDSpCFmIEXJhu10ZATYPS6yv2l8iQ+wPRUykwUNG95mx8fP7v8+FHtcQkOAJce5Q8JHUNK26Z2IjzUvgX8wGMD81R96fmP2xisvczY1N7sUnndvDrjpsWHz1sSyhfODwaCftwnuOz3ApykCR4Rraqqliy44X9LySuFHP/2P3FVXXe1obmp0e8z3xphWxE58E8fs1+joaBrIVZRXYHsrsaam5/O5zMDAQGb//n1OcrHDAC+tGclkwpZTsqqPJmZNVaVMjjx1UptcW1eX/dF//Mxz9Tsuc0yt8Dv2HTokDZhGIprEB/OXzJnCYfRf0woKeR3d/cO5l7fulOPJtHHV2lWuzv6h+PqNmyKXrVhsz8j4/N9b0+T/FAAvfPwZ54XtOXSsd86C+dXnL15ogxFAczn/8qvbs0G3PUTkLDIPdhBYNLdAhMgYIzkHgwwA4wr1ACy5Y4FVHnMMWz9Zt8Owgk6iyBggK12C7wR/WPXhl2+O0RJst9G6RH4Ow8X84rlG+JKQRZPgebgApLthyHv9+v4T7dqZjm51aHhYWrN8qXrhqqVe4i0XF6E6eLcLvv9VBPAD6UrZjJRNxaVsEh+dJsQpOpXOGnsPHy3sPXRU6+sf0EMel750zhSHB4/mqNmJtACgT4FoVDr/+lulmvpm7pe4BN7Qb7lPJvKQF0J00B9lhPzFzYG/Bvh/xhgNOuYVBh/hotFFgvdNjTGKA38KI85kLvhRHaDoGecVecz8+BELFdyxSci4UBucF21ggiI72qULwMXIT4Mn/JxBtM9+gJkGFue6S+ItQLwQBBPykMfKBocvM4JboX/G3QROF95xrqiZXMtjQrGk6RF1M6YcfjOwBB2c0idmRCbhUj00VPzUCwd3wPAqHnEPw4yuHAlIjC3eIcPaio88M1lRNVWMNnBBiSWZxoIBLqehEYGCCQhYhQGylBjtTW14+Ofa2cPbnZ/83iMFm5ZWFzcHda13L+GGI9lVOyk09uFYjCr3kDePU6zyJCzlZ1962XDYbf5AIORura90tDQ3S9FoOdILLqezgMUin1eyvaMp276TfeqrG56rIIVNq6ptsM9dsFz55Be+6iJsaFEWWAmOIJccQp9A4MlKHwnxnq72wh9/f6fx6vqnC/HYqJxNpwpf/fSHUiPxuOPyNavCRAeS8KJUyXCzsE+k0vrug0eMh59ZL/cMDJECoCAJt8Uyi+bMGL5q7fn+OdPaSBdw+3Qcs0e4K7lsYeO23dJzm3fYjrZ34sPIqS999Jbk+YvnV1A6W5IlzbDCnUglM0dPdaT+43ePGp+59YZsW1NdbcDjcfUODhde3LLTtmnXAfnomQ7OHvS6Ere9+/rMotlTPXXVVS6v24VvPNECbOBELFaKUtmcpKgqGWFeqam6TCoLByS851Ty6hSPv8DEcgE0/rCQTRpaYPGkBVbYZm4ZMQlPYLrkWDFsgPGL3ODgsTkHmFCthO8lCWMMcsDieGxTdLIx1lRfq//NB0uNMVGB0+kwrvro342q5eeRiqdrI0Md3U1tC2frZE0d2PKg6gtVxSfNWVdJ/OCC9WQBFGsHvvlmIiIUXGEQIA6GPPEkb3/BXCkC9SGRyhCtJGn14lnStCktfBgCqrEWVZTZsf21zP333ZU8eeqMUh4O2j5128ekqy5eGQhLMW9BSbq1bJJygubMguw3J6IIs5/Akp0lxOOtmiW0ZBCVEFjzmH5pzAsUyus2Kac7JdUgCtlcUk7ysaGGjNg/qTu8Wi4H2qNalNbxMjo0Bp4LuFmB+YStfLt2bh3asWOrcdH8SdIt110ZonRx6mMRxrwWbaGwYA2AUsSnh5nx54I3pIyLKKmbLkXVlA/+zT8O3XT15b5rLrkwmkvGYARwe2gD7WNc7Xih3xeUbA6XkVWU5P49u0keDEtqXtMTiVT+xe27Cl29gwEll3MGfR65IhrOZ0mgEk10P9llyYyi5guqFPV5/A01lb6KaMQWCviMslBQjwQCNp/XAzJB1yAZSG2TO3F4/hJ4Iw0mxoi+MZyrrRJeORfgXcj6hibJHwror+06mKmuqrTPmTHFm8zhpMo3tF4EaqnwypYd8YWzZ4TD4RAJFV3af2ZA6h0e26ZYXV0hXbTmfArr6l33/Db19NPPOpYsWpT61Cc/WamohUK0vMIJ7FxOF9HMZpBcld1uNy1thkzjxjQU+ENpZVoYtEYVaB3QC6qi57JpKZ/LYVboZBirI6MxSrYVbLKR/+6//zj6gfe8x7VgSoO05/Ud0gDJRNAJdVaVhaU5U1vQjSLtCF0DuyepZYX67fR5PPgMSd/vH/lT5VUXLLXnZbe9IDsIh7em5/8JAEZuGGMyvguZ6NLcvtprLz6fBQjNR+2Rp59PR30uYmdPUXiJNV8ETSlRBFrH2BjD3IE+yOPwJoC5XGqwAZCfoovAJDYvtIW80OkYKBF6h7XeQAZCvmBbImQo/MiDJ2VWRWIuQ27jHStbYfeRE4WnXtmmz587O3fpmhWO6VMmYy12EBaiRZJZnqA4fh7Usvggl0rwe6s4pINlEtWXzWa1bXsPGHc88BjxSFtq3rRWB9HOJRU0fLvtTS0lrEU1rdOkeasukjxk9EUrqrhdfiJG6ZgP6DdojrbRL/xxWZOnsIb+P2PsbQ7otuB9MIQYfCjyUOjZ8HoTY8xKp3++mHziX0w4VAkoegQU0814NmbwTxcbY6iM4+minzGDTLRl+TkXwhwJv5mPEzhoxonwWEKJ3wIOi0kowqZjhvmXfjB9+Q4PgpQGeqF5AAQA67EIc74S1wTOU5KfgSIQZWZnl6GkHIOV3wQxWUUpqy6rbsg60I7fGaMxE1sSC2yQwRDLKuIpWZ46YB3gIcaUCqIuFn4kAEg48IEd1ADaYCHBSRCInGUcXmN9laWuU/tzT93xNb162nm5K97zd+7MwInCB89vCbiMHN+ZF7kISMgUDNJQdGxNExwIZGjFTQ92n02fOtueP93Zax/NFWhBzvnIuPThnaG+vgE5kVGkj3/xn3WvL5j5wbe+4Fu2Zl3iAx/7Ar5DVsNIU1VoS7Rn/goZzEI+nUoaf7z/14W7fv49SDlGBws/Kfbq1WtXj65duTRbW1negG8hQXji6FpRD5XNpI09JOjveuhPev/QKD8RQCKU/saaitRHb74+tnDWjErK7cWJSaCNks8br+8/VPjZ7x7BkytjSlO9cvPlFw6846LlIUovYwUNFQlUTYwJqGbKn9m6+8DAebOmO/1+b+3Js13G9399v7H/ZDs/xiK89XDAp910yQXD73/nFfigWDmO/0UdOo31aCotneoalBRFpUWAFC0yCpuqyqT6qijTwmrLUrLEOJ8LiAd48McyWEpLKWChwVMGbDMqzWv5RRHiORzGQbwJrh3jnzGYWDWe6mlsuIn5bhUyn4ylm+pryBgr3aaImwiy1NHTr13zqR+kZy6/xNl1fHusumU2KW+OoM3utB/Y8gfJE4jk2uZe4iMDCbe5uV0sftiey/yPP/QbCdQm4qCsulwOoqWTjTYA05vGEXOpubZSWrF0jhQKBjgOiy2OQT516iQpND514ysv5aVCOktGTNbn0Fwfu2GdVhGw12m5FKlOwLvIltweRQh/yS/jQ8B3bfni4F8O1Cfzzi+3y4qP3SU5K6dIQ0NxqT+Fmzloi2SKYTMUFTox3r4wbHgSoqmaNDDQW9i9c7tSVlGVWLF6tfHD73wz8q7LVnlvufpyO97FsVAWIAKlvINtiXjPDnzjC4b5rve4/pSUH1cV4Bx1W4A2MD+ofjkzOiSruQxiLdIxsDHmdksuMsbwcVa8D6rEh5kuBBhwIpCOJ4RJms8JbBveuGOvq72rm3hSCw/FEvb9J89ClJKBaqjEm/jGgZfow3fLyZ4nfrNr5y+cKU9pbdDrKivsQa/bhlNAXU47kbuoC//FML7rE/tu1ovxFb4xEH17UyivKJcmTZ6KcSC5dTjdPzTsvvbSC52xtCLRMvIWYBRe2vRact6sGaHK8jLquS4dODNIxlhcpFK7NdVV0toLVkubNm3MfflrX1Pv/dXP1aOnOwPf//FP9Ns+9vFcjoTl4kWLnblczv/4k38y+vr6tGuvvtZLGBemTp2mVVdXOXPZrC2TTsuDQwPqQF+fPZeO22QlbUT9Ts1NEzfk89kDAa8cCIZlXzAq2X0hyekN5u/9w0ODFWF/xSXLz3Pv3rMH388iOmGGS1JbY43UXF/NeFqUxVzA0xOLlsh75FT76O2/+Z3/+rXLHbLdZVNk/grC/0qwS5rkNFSJ7Ibu146drfn4zdfZcUMT8/aeR56IVwY8ofJwsHhEP9YDpAsYz094comDMiCzIdMwNSbmAViGGOtLZsWWLlean9nVvDidlRCERR7gAoDshTzguYy5ijGhOIwJj515Yf0mW1463dGj/vKhp/TF8+dqn/zAu/MtjQ0RwsQ2juWparcX3wILs+qBNUXJpqTkYB++10jJlIHaIGbUDx4/qfz7r++TI6Gg+jcfeXfWqWsVg329/IQR7b4VYA2MVtZILk9AOv+am9ggg4x1wI4j3QAHbk18HxcGMdrnddRcW/5cO28X+Ks1xmAMoecQ1Ty3yC0aYzDEyGVFnS5xcAcUDZEXcUjHfOR6UNqkokVOM8ieop8AZc2inBd3WiiqWA7pXKfZDjJzfvqxwphNxQluplmNoBzycJDz8twbl4cBYTA58lrxcM0Ak4RARKE+Mx744TLTAOOVWgvgGz+JxqeZYHqFMy5gIg53rJ6ij+LG106rFeEJEvGTMPLAAIOiz0/E8pqUgzEGQw00RzpdwhCgmlAZV4inYhAGonbeawUBiCwiygREkMP0Qv8F0gNdp/JP3fFP8ruuvCS9bM0VzqNnutQrV80JubQYGWNmBVwRlQFdUYxw4KckdEFpHe3rYqGPvdVVTW2UR88TjbMaMWQ8kXCkMznjrj88mvu7f70jcPTIwdyP//lLvn/71YOGPxASp76Z1nHRSDYBQm1osFf/8T//Y2HzhmeKL0AE/b70FRetzK5dsdhWV1npICMsxJ1j/MT2uYGhEf31A0cKJ9s7Ext37jayuTz2bHhdToc+c3Jr8pp1a7S50yeTwRQIEU+zdE1lMsa+I8eMV7buNvYeOa4unDk5d8WaFdqiWdPs0bA/VCgYtMogJwHhaXkBQBt0h1nVNzii7zl0VN686yA+1CwrqoaselNtVerSlYvy11682lZVXobHLx6MBMYaH2geGIlLCT6AgRZTJ74RFuYTEgNefO4EfRONChKJ1sePcSlYPDGWYeIiwQuI00V44+mGGWkCB+kHhyuILZ+W0cRkPieUVl9qjAllQNRpbVOc3NKkfOq9N+A7Y5yGVPTwqfWblJ++0D1aFYmUDQ+2d5VVNtcWNC3l9PjDZ/ZvSClKsjB53rqg2+v3ont8dxgLPWogP2+FAd6EJPoLZQXbObGXH4sl4nHDAydtNpARNrWtUaquLOO8fFGlqWRCuve3v9Y7O9pTN914k9LYVGs/e2RPbnKFy7Ni4XQH4RPidx2KHbZcRJGf6Mp+/gWY8uZcT8D+S0D1UeXYacCtoCFWErDn1iENF6JSsuCVUjlNOdXeGc8pSi6dTPlG48P5vt5u+4yZ85ykrCVrausC8XhMfvbpx4yrVi0M3nD5RXwgDkMReUEX9oE+RONsMknGGJ4sG5Lb55e8pLSUKihjZQWMC05ImxiBJ2G5xKikKlnBaGYXLUA7/H6Si+YEhfkFfRrP8XmsAGQhn3SJLZB6NpdLJZMpmeRRIV/QZDwdjyVSxtEz3fpgDIeraM5kOoOTB43uwRFo7fyNOa/bVZjaVMdPpUN+n1xbUaaXhwN28htBv5d4GluuSQgTvgJlYHZuGNfbIp7wltCPx3UMODQhDmVRGvxaVV0jNTW38Hw+cao9uXXPAceHb77OnVVUW04rSBoL1nOCvvG1HZmpk1vctdXVTvDQwfZBqaf4ZEyXaqqqpAvXrJLu+u3dg42NjbbnX3yp8PyLL1SWRcuyt77v/bm1ay+W7//9fbZXX93k/sAHPqQAzQMH9+svv/ySnk6nC++95b2Ogf5euX9ggHRapzKppswW8rnsWl6Vh0bjGj7eq6iqXVdV3eNyOWqqyn0LZ02Tp0yZLu07cjyejA/73rFmhfvAibPi+2fUb8zpOZObpfJoUJAF85/icS/T5XZh+yN3Dut8e1dv5ps//Fnh5svOD5DskfM0pLr4VNn/OrDeG3Pa7fk/bNgR+/bnP17p87h5KDZs3x1PDPQFq8ojDuhbAPR5bKv6eMDNA3yCAGPIJDJ/xwP0CazhQj5jSzTXLKonsDxUTvwTacHdFF/MiATICPjoj/iRbxJRGOuh8IvCbKxQ+VgyXTjefraw/0RHIRApV2+4Yp19yYI5NFw2L4xDAVTABGx/xnuELo9fUsn4wpzP57JcP+Uzhkdj2ubX90gHDx9XktmsdM3F50s10YgrmRh2pRJJM99bA9YhvMM2adZ8adaSVXwUP75P5iA5E6ioYTri5jLWjrEnfGJHBr8LN6GNMRn09oW/SmMMXYbSDmDDB3PBjBMGl7iEQYY9wkJ5F3kRJ/KSVxhFZp0IA0yH49g1f+CiHrjcHvxmOcsA43gzDRnZJU/RODMrEnNMlOUf/POFCE4SERP8/GvmZ/6GF3724s9Mph/4AcIvQlinreltpaMeLieCDFwfV8xrKkL4eSOIxHGpb5KzRJyg2tKQAKihoJ044h4urSZkiClqQcoomqTkYYyRgkWCAGl5yss0NfHH3SDUirp5KwCBUE7Hx5XCRFzdUk47/MxPjPNmtSVmz5gWaO/oSq1etpSUZFMpmwBoXxYDj218fGc6MTrIynogWimV1dQLOjII/ChshCpr8z05l+2VzVvT//a1z3t+9Js/xWbOWVjDOWXUCVogIMpSSeOR39+Rf/Hph6WTRw64cfeuoaUtt3rF6uFF0+o93WdOai1Nje7KykqD1l+Xx+nwo93+4RHjroefVCc1VKfxXv/W3YeCQ6MxbD3Uly6YnVp3/lJl9uS2iM/jISuEVEsS8nk1b+w7fFx/+JmXsH8mN3vKpNS6lYtsk5sb8U0xbIejVQRKAI5AF/zOOAqHIa+qRnt3v/7j3z1Ci0PcPjASk1OZLBS4/PnnzUstmz8zO2tKa7iqPOrGq2g0PrJCwr1/NCENkPKTVzV+5w7f46wtD/FHn0k5Gc835B1rcvzYIh+yguJw2ZA2y1rjYdUl8hKfsCFWsohY6XShDBvcZHRYxtR/Brhtak7BN6RIsRfyZgxrKA9f/P7tqUVzZqY/fNPV1cIYo0L0D6P9X27/7WCXMTUcH+lMGoasGQVV94Wq/bSo2xMjvYXeMzsdk+auk4OhiA+Lu3VHlp+OkZJm4Q5EcGMCJ0yKl6ptfCMjFPBLUyY1SK2kXAeD1oewcUMDSoNh9PX16w/+/i65qalFu/bqK3OJ+IA00nEkMbfeGyJFEack4IUogbJomtozPQCKhFJsAXhEPKUXxmEJKd4SrDGzYDwfmPVbUcjLOFEEM6VdyhbsUn8+Uth9rGu0vrE56HZ7qRB2iImbNeDjXC6bTyRiqac3bMxeNq/J846V51XxmKFOrls0wNXiRXxTyUrGR8TpidQuvt/nD0doHICTyM9wbq+AcRFjAShZSiIuFVSlpP/cMeElYDoAD/ILvizlzXEVjwPkxbZZGGa5nCKpmkrsTaoftYMfjA+RhGwEVc8SHw4l0joZpjky0vK9QyN4f9NzprPHfvh0h8NHE9PNW14dht/jyeMAiqDP61wys01urKm2+3xug+QGyQs8ibXJ4DurP0UM0Y8i0JiYYavXFqC/kOliG9lYHeAxnCToI2O4rLJSCtEYID6VySTvf/QZ18feewMNic2JdYOMcmjGXHYC6K/vO5Cuqax0N9bXujDfD5+FMYYtt2ArXaooK5cuImOMlGDd7vYZv7333vj3f/D9QG1NbebOO+9SfvnLX3g2bnolQHI4fs1VV7sI1xyMCZpz9mQi6ezq6nYdP3VSjifiDprDss3QcVKHze1yFnC6IhkN2uWrl8o0H+VMOisd6+hMPPfqDi+NCb7/p958xYWuqy9eYzt0ulPqNr8zhq2mC6ZP4hs7CIMqmL9nOvsSk5obQhatsfz1DA7nvvCtf1NuveKCkNfrkUmVltT/pU/H0BNhjNmkR17a3PfVz91WHQr6qYuyfrqjO7l5y2uuKc31fIiFyC8MU9DAAnhhLDhp7TBfy6NYXGN5LCCOZ77igz3wJ8iGgTc9pSDKv/H0WwBkHrAho5jYDPiAP/kmGcXjVhmJSGM0kVJ/8eCTUlVlpTZ/1vT8wgVzHfNnzqBhJAMaxU3gMaU+4huE4kRe4n3CiWWpmYdkmDESi2u/fuCP+n5auy9euViZPaXNVV0RdcWGB+25TJrmHTZ1v7HfEwF0KKuskWbMXyS5CF/c3IH+EyirlqqmzJFcPrFjAjegSo0xXnPommiIWVA6Lm9HsH+DwPT/VYBYJsb8FozFCT8UgtK8HMv/xBDkMltYvFEaIAc8I6LMOIDp5SbNCw6AXQ6L9iy0Sl3Ty8B++sFawtWWJk4AlC3BgiYgRRTzozf0Rxne0LZwKGyliDhz/RKVWn0it7QNwLloOxEs+r5Z+psB2hLKsQijPMQp10U/uIAnK/p0wXgWh3iIp2dIxzH3XAb5UA9XJyqkKFEP/YktikikC3GlF+cWAHwQV+GTbc74UT0SCsXJQAliIa2qrPCOz00A/qIqoTTgAi2Sw/1SNpVghRuVYSsBno5NLEt4yYV8zhGpLJN6B+IkIh2ZFasvVr0+v5uENd/aA7oCRK9Qv8frGayuadC3b17vmTZ16tA/f/kfMytmtdTI+ZTzd48/F/d43HEsTn6PO5xKp4wN23brz72yJX7Z6qWxrKK6X9m2q6p/eNRZXVGW/tJtt8ZuunKdt6m2tpwUcD6lQiUD6ujJ04VHn18v/fbRZwvnzZ42+LkPvFu7bNXicGU0HCJB68RywnfX83l9+77D0FS1YMBnJxoXUYZSd9/jL2hf//nd9o7eATstOkjSW+prBn71jb/NXrtuta+loa7c7/W48BYy9U3uGxolxaOPt95goYHSVBb0S9NbasgYi7CRIBooEqbEKzz4BRaaphkjozG9b3Ck0D80YhuOJaSRWEyKp9Ow3/HOE7VqF7XRL9mCEn+bhRYRlIdhhkWzOG7k6BotgvyUBGNrRgKKvT43WMnY1iGURxp9KA+ECJKoTe2J9ZuV1sZ6bcHMKQEx74CUJI3GY9qT+4bVgu72jQy0Kz5/VHZ4ArZMclj2BqM4TUse7T9ti1Q0233+AAxabhC0glJi8SUv3OSH4QebG358BmDmlCZpzfJ5UmtznYQb6GJ7r53wLEjd3R36vj278r/8xY/sXo/H/t3v/Itt66YX1cH96zPXXriwyu+zzmnHwov6JSOvkoVPQ0d9Mm+1UzxoiieNCFEiP1E0+8j4lgKjb44Bz1vsFBM0mwjjyrLBRWHzpkgROA8qpTE38lLYnrad7e7VM7rXEY1GifeoFbqAJVwXMUYwGPLPnj7d1d7dl9GSg7aqynInUrkSE9AnMWUgo0gpyaX5gBbgiXckcBdZ4DdWptQL4FTKQ39ghPEZKR4v4CvJGBliwsg7Fw1EXnJg3IKnmA4WlFQ5AaxcOKDGQ7iS3JH8/oCMKxAMkGEfsuEKh0OOSCTqrKyqdDY31romNTX45kybHFx53lzvmiXz1TVLFiiXnb8sN2fKpNj2g0fzqUzONZpMaUOxRGrh7Glx3WZP3PX4C4UNO/bbevsHbYOjcSmZymrEX/zBb95FbT4pgIqKmwXgP37pn/gXwGQkhDkHBcR38PDkWshr0Aa8jhsMjY1NUnVNHX+7zwJSgAuPr9/oWDZ/DrZWspaIQ6FExeNpRHgYHV3defI4qivKSS5J0mAiIyUzec6K3F6PW2ptauDMNofb1trapi5csGD0tk980tM2uS346GOPpm/72G3p97z7PY6Ksqgaj8f9+w8eLLv/wQcDG1991Xv0+HHXwMCAnkwmB1vrqgtL583UZ0xqySydNyN56erlhdWL5hskT9XX9x9Jfvc3v3cSc0bz+bx28ES7o2941I33OesqK7TyaMQ+HE9y/8MkJxtqKokvcY+MsKQ4J9Hotd37kpNbGvGVf6DLFxl49n379yvNdTUevK9KVKT1E/NzPC3+NwAwwtMxHOJBqm6ipbkxGPD7qBsybuxpr23fI0+qr3ZCvgE4f7GvghQI410x8JWYR4Bz9xVyDzfucYoxT5Ji/nODSJ2YR9QNfkX7FrCohEs8lkxntBdf26nd9acXC1/+zG2pD93yTvn85UsD9TXVHjLexd0wsx7cAMDH4BWSB9gKDXkDvcYC9DWTy6kvvPKa+pO775caqivTH3/PDfLsqZP8Wi7jHurrtpHRxJUBp7cCiz6Tp86UWlonkZKl0FoutiKi3XBNk5TPpCU1l2V5g1OGrbWF1xwnZCL6fe523iz+7QJ/VU/G0FV0Fj22/PgBQ1jx8AslXiyUvERSGFoCGFvEW4q8yMeluSwq5ARRlxm0JjvWem6L81JZXGYhq02uk/PQJRopluEf089pZrvAD2wqkunHTOKIN/ipPBwqgyguR5fF5iKrmccsgxCHqc1CSWaROuZaIIqNxZ47HTAxxQQr+i3n3hjGOM2RcaRyICfGirU6nKpICye2reFuJgwyPmmRCK1gbE0asDHJ1YkFmv2Ioz+HE08EIAhNUcQ/Y8CoUiEICtCrwmdIo6/fr8ya0hKntEgwEMi1NDXAojJBlrx+fPvDKaWTo/w+FgRWIa9IowM9/P4IAOPjC0WkivoW7ttEKORVyV3bnP3pL36b8YSrjBvf+3Gvms/ZSTnyFGUW4YP+AGesD6SgGCePH9I+feuVxu3f+pJSEfYH+gYHlZFYMvny1h3a+657B25xlu0/ciJ/9HR7rqG2WiFj0rP59X3+A8dPFWZNbs2tW7VYWTZ/rtPldlGfDFuBrNvBkRFjx95D0p7Dx/QUaVSzZ0xWr7xwdZ6MtqjbIbtwZxKKEN4dS6bS0v5jp/Q/PLfBoFjlM++7XiXBD/qw+aLmVf1PG7aQMfYi7sLiiH197rTW9A3r1mTnzpjsxl1zUnr9HqfLmcnlpdFkmo9ozhE90FUIdXwjrAYnJIZxiKIYlzEwiWM6mDlIH40ndcJf6h0aUZKplLb74HFbe08/H+uMkac1mWwXu+7zetRprQ356a2tzjnTJznnTJsihyMR0qygj4uFRLRHtCce42+H6ZYhZUIpPpT/PwNKLkf8jDuakEE8+bktooXy+e/+NHPh0kXaLVdfWmm1g7Rtew6kf/DIDtUVrAt2HNueqGqYrmXTCYc/Uml3e0OhgpZXR3rPDAXCUXdZRW0UhYQyKxQPXripOrFQ2llBi4T8Uk11uTR7eqtUURY2b1bghWxDGhkakra+tkk/eHCv1tvTrXScPWNvamp0fepTn9btykiiNahI09pay6gMUVPMJ3Q/kc7RGp1JB4I+gwzsMkE/0JwUbZp7bIAxLm9CN6oOeIg4M56y8pNIISjfAKDPnwVGk8YTWyhNSKZT2T/tHMxOnrsqQuiQ3Sg+dg1l3qpSGOV27dSp40O1joRnztSmsNPhAqFIllCfiJ7ImiMFCduEVBpbazsRjDHcgPGQgVPsiwnCwJQlfBg4nc5JW3fuzp/p7JZ8fq99xuRJtraWJhqfkGw3NDkTHyEZIU7ffHM4Bw3MKFDaIjf7hZflkgV8im7pmEwAjBdfImRmxQ/K0S856A/FE9saaiabTe0/ehIf5XW8fugEvm9oj0RCheryqB4K+LR4Ig2D1zEwPKx39Aw6GmrLbCQHJLWgyT6Px11THpHLI2GKc+rEw9jqSPSGeKeBZNqDfhRRRBlrqy75vD6J5rBUVlFF9KcxZxQFIWgs89d+/AvZX//LV/xVlWUOJOGdXR28MXF8qMyWna/nXC6XvnTeXMgO6UjnkNQzJLYpghLRcFi6YNUyScZTdDs/UTKIx/FROpxGp2eJBrt3ve545I9/dL322mY5mU6rs2fNwlH7utft0ubNmCJ5bEbB7XQWmhvrDIqnfto8LocbffEQjzhwS4PGCQTPdvf1p0+d7XAcOnrMfuBUh7urt98N/vyHj75HX714gU3RNBLQLqm1oZYGQdzowBiDn+974rmhdSuXhV56bac9r6r2xtpqY8akJvmXv72/f+HMKRWRUIAtXo2MMU1662P//08BTlR00uLX0T80vGD+vNCU1iYnxonkferL3/ux9P6r1gZw484CyDqs9zyvXeJj9lir8drAGO8XGagIvD2R9Auex5Q8TladA3hWvGkenhjMgvTLOGBEaT009hw5pQ7FMoVVK5boV196oT0aiWB/cfF9dADkNnQKPAkraLT2oB1uS/Ar5IhGC/fQcMx4ZsOmfEdPbyHo8xuXrF5ilIeD3kQ87kjiW4eqxjz954DnEMkrbO+tqasn3nG9af8hk3ETp3H+SskZiPDWe3Fi4tjHncW9q/Htoj6MydsZ/mqejIE1+DJ5hB36GRcHjxlngfBbjAEmKQ0Jn1W+yEOmh1PhpT+rzrG2cNFiAD9Ncis8dlEYf+wKKHWRZvnZJQ+3zRH44dbfCMhkFSLgPlPE+HZEuNRvpVsXqrfyWH700opCO0U/AftLI0xA1DkxNSPHFaEAwuMu7o7IjLBFTyilMLYgmPAOGU5WtD7arRKy2MZo1QHhxNhTvOgTKwg0+TFyY4hwkvAWr2Ik9RdtV3kKUrb/UGFK26RcV0+PozwatYVDQbHqUqUuWvij1bX87Q7cIcLjezwx0ZSclMukWVihTqYl4e0NR1lQjTUkAN99UZ1+445f/0KZsWBVom3arCrCFN9R5vvbwJr7YqLPLqUlhvuV0zv/NLBy0eLAkVOn06QDZGoqy91DIzF13qyp3sHhkWwymUn5A17vidNng4+v3+yuKgsPfOiGK7Wr113gnNzcFLbZbV4SjHImly08uX6z/ttHnrJt2L5buXz18uF3XXWpY8V58z1+nzfiIM3T73bCiNBfP3Bcf/qVLdJdjz0nP7d5h7rqvNnDn3vfDbaWhroAkY4X9QIN0O+felG//YEn7Dj6P+Bx52+99tL+edMmOai9XEU0IpN161Hymrurf1TuGhiWcHcX44txjZKhMKmuQqqvjPKR9ecGkyDkwPDIKfnCk2T8/fqhJ2xPbdxmXLhsYXz25Fbb5tf3uzsGhh0KLUi4YNBn8eGqTBZMlB8mzXD7vsPp1w8e89TVVBSaG+rtQv/BRZzACyIZT7QoYhzEPBNgDUkReOK+OaCsxosqFnrw7VhddtlWeP3gUWNm2yR9ckuDz2oHfdv0+jFl96kUrXV2faDzgOrxR/OGoWWDZXXlxGhYFB3BSKXT4/boZKi7ic9gUzLfia1gzDL8RBlbuBbOmSwtnDtNmj65SQoTrZEXW8eyZFRs2vCi9Lt775ReeP6pkZqauqHBwf5QKpn0rLv8Hfl0aiR2/ZJG3LkN2ljbFV3Gd5le3r5/QFHURG11Gdlhbhjl1KRMuMEQozlFNDQJiGLjgepAXijYFoCSPAa8LXhCGe6Q6SdA2T8HwIGfGpngdrocI/0dSuewashOn0shnlDzKh9qgotxh9JASJWXlXs7+keztnxKruYnZHbRL8oDzKAsYWvyRIMJ5d0kJ4A//Jj/+PbdSCxe2LR1p/TYMy9Jv7j3QelE+5nE6mWLM2e7e3L//qvf+jZu3Sl39/Qa2US8EA14dZ/HBQW/gEEltygXzg1CfiEPDlHB54KwY4BvVpiXALgCfwbQ0KRjsX5zrNhP+HMJymONFdOd/cjAaURm2eF2u3wt9bWeOdMn21YtnmefPa1NczlcBRxqsWXPQfuhk+2RoVjcPqWpwbFw1jRj/ozpRltLgxYJRQqRcCiZzuUSOw8czz22fou6ee9hx+59h20jyZQ8MBLTh+IJ0KCANmkMC9SWzevxkpETkCqqqqRotEyMm8CHXQAp54UHn3yhcPHKJc4yMvSQlieexE3JsWzwEIXI6esfzOTzqr2lsZ6fuAwl01IG2xopDWsJjkhvbW4mg1w8BUAtqBRtd3acLXz3O99J/+7396XnzJ6dvf6667R3Xn+9cdP11+kzp06RG+tqZDI0HbRG+Mh+c8aTaS814fP7fG7cpaK67JBTJG5ltWDI+YLh8vi8/vraOufM6dNtZLCnD584NZJIpUIHjp+W1q5cbNRUVtqCQb/kwg0Yk8+xpsKQ3bRzT6a1oc440907/MizL2WefHmzsmrhXHtPT08+GglhvqIDsCaJZ8STyP8qMCWE938UwNV2Wcd7VZrD6bE31dfwY3aXw6HuOnxUaqmuwIQsChA8UcVprzgtFrIN48LyhMbb4m/B3QL4hj34gQ0xZBLS+c/2xayvFMbKWD5hiOG7aM+/ul3ed6Y3e9mVV2m3ffyjzlXLlnq8Xq8bh/MgH7oAWYmnX7ihi0scJGK1IuYfbhwNjcbVx55fr9/+u4fzU1tbcmuXL3LOa2t05bNp78jQkC2TTnG/SufBuQB1o826hkZp0uQpUkUlbma8NR8YtI7VzjhPClXVM72E4StkIlor4oswN0+yptgHRL81Tv83w9v+yRg6V9pFKG0coh8rDckshshDycwkiEMawqzcw89lTdfMBz/vMCGw+ISSuCzyFOvgvGYZ9pvXhHThirIU4ji4HKYfK57v0nAc/Zt+tC/8SCAmJj/jhKAoyID4MfyE0sUlLPzNrJTCCQgWm8NPST/ZteKsggQT75qW5jWLExAOpm8szgRKwKJQCiXVMXCQ8+CHjC/8EqI4CdN6ZwxPxrAYpnIFfrKA07ByFI/3iaw+AVVMcmAj6C0ioTZCGCKd79ZQO3AwZlabACsdbc4uV6XuXY8qF6xaMfLKpi2hpYvOs1dVlhUtA2tM+CV5bo/wIsGpZFJSKjbKYaujGCO8W1JW1yh5cPQ0LRAW4Ila3Fmuffazn5K/+P37uyi92eWQ+XsxLoeNlTfSI8cDNZxv32Y8+Ye7Uls6U7kvvnOtLRL0lamaZnR09/ZPamqsHBwZsf/gjt9JR0+fNWrLy1Of//Ato3OmtdUoqooP4lKdNjJ+CtKuA0e0H939AB6hFJYvnD3y2fe/W/O4XXWgN2gJIZvJpPUdew9q3/n1fZDQdicZBXPbmhNf/OgtqeltzTWapuOoXaYiUB2JJ/UPf+X7clffIFUhZ85fMLs/FPKXv+P8ZfHlC+ZUJ7NZ16HT3VIileVxAc0xFkHqc1NthVQRCQr+N8cFMJ4EYyFVLxh7D5/QPvHNH2Eh5hXE7XKOTmtpdO8/fhqasAUGKSYGKWU64aS8c+1qfdvBg/auvhEX+KuqPDrY0z8YuecH3zQWzp5GRioZwzAONWt7mBjHUpg4LMwQbwEon8vmyEAST9hKlXdSVpWv/fSO/AXLztOuWXdBFGMEwMvmf/vv94wcHQ0EUwOnU8NdRyR/pHaocfJ5Uc0o2FwuPz5dQGOC7V100SINNFC/9Q4FWLQs6peWzJsmkaHOWxTRFeTDlUolpU2vrDfu/s3teNdpeObMOUmX022LJ0aah4YGpZUrlueD+YGh22653BcMBiL8pAvzjpi8q28ov23/0di1Fy93ul2uCigOAmhceUHH3CA8TFzeAIQA4V/004/wmnNKgJleSn+OKil7LoBuxnKRjCHChQ3CEiD5kv7Kv9+VWHv9Z6rzkBJUF3ZdVlREmZaoW8xdGd/lym9+8YmRT77rsmpS9IqN8piS0pPBtmSMJ1A0Ux0Ol1RWXSulMxm9u6ffOHa6XX1p0xb54LETaltzUzaeTqs79hyoxtOfqvIy+ZPvf7fqcbs7v/Ct79dQcTxSA+gXLJ6nvbJzn/ydv/lI/uKVi7zEmqx0nqvnbICxD7izY4LwjEnqEkBGKy8XssCKx2iUhBmEnEURMQSCVkKmohoro1DOYPBDwSM+1Yh/+rbu2l84eOK072R7p3fT7oPQXzwrF8yWLz1/udFSX2MvDwcLwYBPIdaOpYhOuw8e1QaGRoKDI8Oe9u5+2/H2Tnk4kSEdW3ZeuHSeceGK5XpjbbWLDFedlG87uQWHw0GGmsfweNwsQm/9/FdjX/rkh/yNjfV2l9Mhk95Nhg5RS3SgCBjvQ8dOZHr6+uXLLlzjxQd/j3eNSL3DYjsgiBCJhKXzVyyVZBpjHPRDfK8PDQ/nDh08mBgaGVKvuPwyd3m0LEq4O/v6+ozXXtteuOPuO7WBgX49UF5t1FVVGOFAQMMTQg82IWo5qbev30Y0ka64YLXt6ksv8pBxZuBTDGTDUp8cNNddzKOY2xTO7zl4uOMnd9zdNJeM3p98/e9sZaGQjd9pNmkPPsAWxO/96p6h9137jvKG2hp8Q47oYlNj8YTn9jvvTdXXVvoro2Ey8G1SXia5wKP1XweQEtebTff/KtiNguSW8tKpzt6YOxhw3fiOy1i203zJ/viu3yuNZYFwNBTgGxUAPKUJBgLks4wBEyhDgeriG2yEJHiYP2FoJmJ8wbFvKVdMwFM0C0rzjysp2zCG+tObd6rrXz8k/evX/iH73ptucBLjBixZCUMxRzI4NdxvGl849RhQWpPpJyeVShc2vLZT+fl9D9nefdVl2ZuuWCsP9vdEBvoH8M4nr+3/WaDeSz7SSdqmTpPKysrAx2bKmwNubFW2zZYqmqeKOY+1gMph9wOw5JuNyEc0Qd+A9Dj6/Cdo+38zvO2NMUvIA+DnIF1jwp+DzBwA6HLMKBNd4hNMQCh7KIt4LCsQcDhK3QKzmmKdSOc66A/ym40FimeX00QelEM+eKwwylsu12m6iGSlE0E4zMNWGD8iKAqDicnhykUc6je9dAmjRBQXCgSn4Y/jkMfEDfWYbilYeYRPgOUbF41y5H9jrjdUyTCWSv7SQAkIg00s8EwS+gFdxbH24oIxlqYLR9zDEMOLP9YWRTY4CYRij3ZEGIIDuhMLBtAE/3wJ5QGAXzQPwQEXxtisaF7q3fNY/rKLLuh/bv2GsrVrVuPL/ZaCJAADhsaoBmxTwh3yTCLOBtk4xU80gwak8oYW8/0xATDGUs6I9pnPfU750g9/H5PtnnocVIJ3dyojPslDi+mYMWZWRLinRnpTL7/0Yuz82c1BT7YnLHiNOkS2pMPucG7asSv90uYd2pqlC3PLF86jNcvpL2gamXmEMmU+fOqM/vJru6Rdh47qzXXVqfddd0V+Wmtz0Gaz4/hlOZ9Xje7+AWPjtl3G9v2H5bPdvfjGmD6jrSX5/qvXKkvnz/F4Pe4A1UXSViCIsQNQ2cJ//O6PmaNnOowZk5rz11y4wt7cUOMgJHCYiK2jb1g62dUvtpLQFfZ7pMpoUCoLB/mgDgjzYpdNGB8W49nVP6A//NwG4/GXt9oS6czEIgBSeHw6KT7plvpafeWCmYUZk1tlF2m/pPzacaJaPJNTn9mwRd59+Ji0/8gJvb6myvjoTde4V543xxfxe0m5sTjr3PCGRsFcbwIYHjx9wulcvIBZPEpFYIz9049+lb9g+SLt+ksvLBpjZBSo1//tD0ftZdP8R7Y93G9zuMM1rQsSHl950OMLOO1OVxj5XNh+WGKI4a5wIBiUwuGANGdyndTSVMdH1ENO4OlcPq8YQ4MD8s4dW6X9+3drXZ0d6uIly7KRcHkhFhtxnzx5LNjb04P5pVx2weLktz5+VSAQqfLi7nkuOSqd7ujKpzLKqM/tkirKQu5wyB+0s5VGCFAezDtCxJxjdJ2LiJTXklMM7EccZSdFR5Q1obQ8F0E+LPTnqJjrIW605CmBddO81AAGvbbsP911oEsPqXZ/yOP1ScFwWKqrrZUixIsAlGa5Qb7Dx48lq9Q+7aLVyyM0dhBWjGOO5nsmFWc/+oPcsWRa7+ztl3YfOVM4292tn2jvyCqKok+bNMkYTSbJWHC6ybgoLJg1XV+8YL766o7X7aOxhO3E6TPGaCzuTmdzbqI995QAaMi3veuqzMfedbVHzDmTDOOAZB9FskhiYBRNELmtOVoKYohEfOkvHNNXTJ8ITBoTuOemOsy/ZpFiFngoDjTiO+l2Oa9pupJIpY2MohQOn2wvbN932J7JZnH/DNuYZb/H43S5HB4aP53Cqt/rIU0Vj6klu9/vN5wut4qnmkRLub233+52ueSckrfXVZWpOIVwJJ6UPv+R97pwQNAP7/jd0NyZ03yNdTXpwZFRWyQYdNbU1fptdrJO8njyzdv6qCkZWyzTZ852SmtXr/ALY2xY6htJiw4QlJdFpRVLlzCf0xqlb92+PRWNhAtzZ073GgXV3dk7ILd39hrHTpxM7D2wXxrq75PmzltAfBW242aI2+m2e9xOPMmyRf1uoyHqLcQTyfyRU2eGDx456bG7bIHm+jriuZPysVPtZFO67VUVFfKUSS3S9MltqAc2ub5x246hhx5/KrJ2xSL7Nz77EZubjEz0A8OFsSajU7rvsWdHVyyaH2ptasBNN6Z/JpOR7r7/weFIKBhtqKm0YXsitin+dwHTHoNHS9j/KMAYc5ExNhJLJmQa13esu4iNMbvdhoOpeu35TE1bU73NkqngLz8ZY0K+mLoYZC5d/KSJYsfWVcoBepFsAO1gzFiGxUTgnQYozflBS8HPop0xcDpdpK/kC6/tPaiNphRtxtz5+i03XGdrbGzAoVsOlLUAesdQ1xkyyPDphHO1ynHG0Oiotn7zDuPoqfY8rZHyuy6/UPITI8VGhx04gIc79RcAntpXVVdL1TW1kscjTiZ+a6BJ5/RIVW0zpXBtM9OIY6kcaMq6l7luATA3QBfLICuFifR6O8Hb1hhDp9A10TueBuwXlxWPlLHwufzwYJGCH+wi0oXij4xwaWGggABEIx4uJjj984QWhleJn11hCHF9VIWoW5RDBaId02/Vyx4CKoh0BrhUXkw9kQdrG9It1i0ab/SDtkX9KAZBwlk4vwXwWSG4xeIlMBYmHzXEp6Bx42Ix5/rGMhVhLGrMBzwZV5SlcvAjFe0yWBFjjlmAuy7iyINJDaPI+tgzjDEYYjDI8L5YltOxDQt1E62oWKngZaAw4vCOAeQBhAP8gGLb5EG7iIYQhkvVS9MjijS470/pS9acP/zs+g3ll150gYztN6KQaIsmHQt4HMqgZNOkZKtSOoY92uKkI664BHD0dHljKwnBMZsOxtiQajNu+8xnB396/wZPRtFDGZwWSUg0VQUlv8fJCwv3j35LhJie7D6asw8c8MoFTT7e3qHWVJbngn4/a5E5RdGoL6oTHwOhbgNHGD+j8YT+2IuvGBu27pKmtjQmL1y5OL9o9gyf1+32kdDER5+N9s4e/U8vbpSPnj4r9w4OM1EXz54Wv3z1ktyaJfP9YZxbLcnjFhSB3VhY1VQ1m1O1oM9L6MvY7s9qGtBPk/LUOxSTPKQo4KVzLxmcY9sixni9FMbiZMw3Y8uufYWfP/iE/Ux3H9G/9GO8DEYLKVzrlp+XXblotlYRDoe9pPUUDEO8EEEGIXCBweIPhgxatA1SfrO7Dh7N3v2Hx9wXLFmokULneN+1lxJZ3BP6+UZ4A75jY1QERIEvoQRh4Rq3aNFFvKd99ad35i9asRjGWAjpGOuB4ZHkB779ezlQ1qif3Pf8KeKrKU3TViVku0PzB8rKdDy+I1Z02GwOp8vphtFB67Th93nkd129Qpo7Z7qUy2YLpBzoHZ1dtlMnTuhPPfUYuuQK+P0Zt9erTZ8xO5fLKr5NG19yT2qb6gwGg7aXXnxGyuXyuffceFXsc++9gqKCOLlR6jx9RH/gyZfTy+ZOyU1rbfCfbO/NRyNBram2sozmF/1ZCy/JI6uPE8ln0qeElwUgzHkh+96kLAFsPkF05B+jozVOwvBCHRMKo0xJFJ7WxJKZ3Fdvf2q0cerCapfLbcP4RKMRacXKVXx3HXhYeMqyQ3vod7cP/u37r6sgZdjJ9dM/5r6SSUrpTFbv7h/Sn391q7R93xHb8GgsPzyayJSXhw1NLXhsNBOWzp+bn9LSrK1YMl+vra7y11ZWOmjwSQs29EwyqfZ0nNUHBgdz+4+fKpzs6Pa9uGWXtHzB7NzU1gZjUkMt8eaCILVr9b4ERAjUsCjC2cyc4CfISWxbE8Yl5aMw+lAkE/yWl3/McGkeioEfNYzlJj+aGhsKCx2zeWJQ4ZCLH8hlQX+MFfAhGrPUJj9NE52kR0En3pfI0KJlWcuMxFLySByHIulSvqC5lGzeIG6TyYizd/UNGKc7eg0SX2RfO+wLZ001Jjc3Fki22HBc/7rVS3xut8f+5Eub4oqqum54xyUuWkf1ZCpdKFCZvsGR+OYdu+RXtu5wLZwzy/Ohm99piydSqT0HDjnJ8CbjtyAd7x6V+kfHjLHK8jJp2ZJF0uDAgPbLu+9WLjt/uT6zpTZgqHn5YPuAdLBjEN9yTOMbTDT38FQLp8+CBXBULfah85qEZ6w+MsraaiJSyEcKfFbRFZXHilimQAZaSicjLXn4xCm5p7/fvXXXHk9VRbnrirUXGefNm2vXNDV714N/UF7fezD8/b//tHbZ6qW8rZI5hFzw8DMbNsemtjQFyZDDAUtM90wmK/3+oT/2k11T0VRbbVf+h462R904eS+Lx45m3P8E2GgeOskYy+dymYRSKFx92cUBakvGzor9h090vrjhlfqlc2cUjTHwFL/zRH/gOY4dY2LmP4AVD9lclBfMmzDGRCbUAb1LzBXKYxa2+ocgywhK8/kDUrisrNA1GCs8+PRLhcWLFinvvPYqZ2NdnZvG4pxrCV5v6D99hNsZq1UA1v7ReFL7xX0P64dPnlbXrVqqzWprdnjthieXzeCwLUwYM/efA5EPR+FHyyul6uoqKUAGK8bsXHhNBHxQPtrYJvmilZLT7SF9Bm9tCJpgjlg0YiB6oF6mI9NrfL8smfp2hLelMYYOWd0SCwd7yU8/CAtnnB8uAOWssFUHHJ6s7HJMsV7kwbtIXE4kFcsiHfnA9GPGmDAEYIhZRhnyWXmFHz8Twlyn9WO6Vhr9Q8EX4bE0y+X5jsYBFGe1CcDThDG/8CC/lR0AL6+X5LGiuU4Om4YTRVht8BZF9iDVBLMs5+UIJMNIEHF8sd8UgARw8RTRghKvALRJf8BNGJ+CrhONsWRGlbJkjOUpo9iiWOAxsKqDa9HYmuwIQig4adXDEeykyVGcoBWycG78kB/58AdcW71J48yW+wdvuvZK9fmXN5VfffmlkCv8zhhAKBGENSnWSi4jqUqOX7JNx0fIKNP46UcRMRNkUoTK61okT0DcdQegzNGuQf1DH/t43/pdZ2sG4nlbPK0SLWSpkYwxGCxYcACCooQh4Tky2Fc48eztybkzp0eQdv8Tz/W/64p1YTKm7D6vd8Jb2OAVXTrd3qU98PQL8r4jJ9Nf/dQHY7OmtUVwcBwRg0ghSx29vdrTL2+Wn3h5C2vUZCAZToddvenSNQMfufEqP1lsEaKvIOw5YEJ3xwFbYgRWadAaBYq8Sn+IMIdtXGUTG3zkhVe0nz/whD2RGv80jIxNfLQ699WP3dK3bOHcSNDvCSUSKby0TvUJHuaxB39TSYwh7giWV1bxnUyYvJ09faN3Pvi4fdGcqerGHfuc3/r8RwOk343/2OY5YBwixU6MAaIwX0k/Y94WxhgqpZ4jjYboaz+5M3/JquXqdZeuCSIdBureIydSt33nMWPy7IWu00e3prPxPl9V07zBcGVTMJMc1gLhCi91qGCX9XRsuC83MtRDup4cIGNNH+09Gqmrn2lrbfQZzWQA/P7Bh7PhUND7qU9/Xr/owgvcyVQmvWPnLn3jxpfDu3ftkm685cNSbU2V9KeH75Na26ak+tsPafd8/wvOaN0kv+EOGo8/eHfquVdeH/7bD17lD4cC/u/f8cfRv//IDc5gwFdBHaFmRb+ZVERnhlK6TaDLuRZkMX9LCpWWJxCGmFWuVNHCnBaZx+Z+aT0mPmyojeWhsSg8/drJTr1sTq3b43GjzEB/rzQy1C1devnVXAfyoibczGg/e7q73j5SMX/2TMor6hkc6Cusf2VzYdPr+2yv7NhjJ0Oeonlbnor3LQkyn3z/u2PXXbbWW1lW5iKe82kFjT9Sy1jQDz4enomNkBzBB51JibbZjYKhp/FdQJ/X4woHA06wTUEvFOe2RQUBIoReip6OyV/gcups19n1W3cZwYDHEQmEylsa6lx11RUyTqXDwCGvJRetcghYfqalGSil6zg/Mlh5Sn7ZIfRKsjKYQ8CYW0ob3zgjOuNj5YiDMoqMVjyUbAobTruDVmtdpzU7m8lm5WQ6S/SS8ol4PL/r0LH8I8++7O4eGLRdsOw84wdf/nwtmj7T0T3wm4cfr/yXL36Gl1m855fDExyiNWGXGhqJ5X/3yBOpj996U5VeMLQtO3a5L7lglQv96hpMSe0DMW4ffcZHnyuiYfVzf/d3+ifffXVm5aL5ETWflw90DBn7O0aRC12jAcMaRXQlFx11cJ9IttdVSXWV5VI4HOJPdQRJZON9L2xTw7eilFyKDPyslMnRmgfDBq8L6nqmq3cwcc8fHnYePd1e/qFb3qWtWLTI2dvfP/DV7/2gcubkVuN7X/yU1NJQS0aJ4AIYY0+//GpsUlNDuK25MffAEy/kViycE5ra2mS//c7fDoVD/mhTbY09J7sJY3NA/huAvnkdspTCIv0/CJYxhsegJ/tGMh9817Vhmo/EMrKUV/IdX/+3HzVesWYFeKjYCchP4CNuzkwA5KIhAp0sY8aMGg8TmRZgNjGeWoZUV98g2b1B9bEXXtGf27Qt/4e7flVom9SCTwqcAwEBuLkQ6+uUssl4sV6A6TU2bt+Tve+xp+ytjQ2pW95xsctQs76RkWE7jPz/LKAHmNs4MTVaUcNPDLHNFieC/iUAlPBtM4fLLdVMXyhF6pp5LvCNHtJ5mFSEOKNOP+yjsJjbZiSBJTMQ/3aEt50xJhjIUqDIJQ93EG4xXvywY4UB5DHnlxkvAnA4bCZaiiDS4cc7Skgal5/ThAujSxheMC7wRMQsx3FmPvpBaeS3yltuaZ2cqRhREscXiUW48HKlY2KyaCihHYrnEP2UGmOIRzZMADOK097w/ICAy5jx8Ao8zUlT8gtHpIvgOKBItEVyj8GcjsXywL5ojJn1FIFnqegHssBlWtIFusIQw2IGo2w0qUgZEvI5CsNwRjzycH1itot6zM5zDP3A9bodfOVUsf2pBB3RMOU3TzmnOiWpwZUonNl8T/wD736X9MSzz3mvvvyygtNpxyZ0EiKkFJAgwUusqqpIuXSCy+XxrZ5UgnA3n3wADwuoapw+VF7fKrn9JU/GYIx1D0sf+uhH4wPDMd+2Y3Fn11Cai1ZHfVLQ55LIICL00B/RV/gfvfcXw/bhI/Kla1YESRux/f7JZ4cuXLHU3jcwJC2dN7uM8hCKNimTzRlnznYae44cy53q7M5fvHyxtmDWDLvb7YxACSPF0ejuHTCe2/yavmHbbnsmq8hOh6Mwqak+e8mKxfnLz1+slYdD5dQyNnuaypDAfTxY2L0RSIPUyKDkE8wmglUVqhWd46AACpcGh0YT+p1/fEp/+PlNuIVbmqQtmzs9d8X5S3MXLV9kI+WmLJ1J891ffP8ETwXBK7AEYdjiEguFGEufT5zChr7hj5S49Pbdh9SG2ir1VGeX94bLL/RCpzbbOieUIsPAHRoDBHFcsvVkTMwzQRGMJyXp//qLe5KXrF6hX3Hhct6mCGVi2+6D8b+9/bVC65TWwL5N9+k2pydT3Tg75faFIv5QVMNHn4KR8goybm040Wqo55Sez2eyDodbUnPpdDZFiqHNCDldXmdj21zZKKikmqhSbHiAFL4Y0ccp1bbMooXaJw30nJIkNaVVVka1o4d2G4/+/BvK5KnTwt6yWvkPd/9qQFHz2gWLZ3sPHG/XyChIL5g5uYLmjM1hc7hsNL7oB6C0bwzwTqAHYHz+iWDGWUmUlw0xjsBlLuQs996sPPKYaZSPYYIxRkWNHQdP9J9I17ijFXVR1IWX/wsayZpkTJo+czbPW8g2KHXxeDx7dvcLyvLz5gW37d0v7T14zHh+4xZbIplCxXpVeTTfVFdtNFRXqovnztRXLV+Ra2ysDRH/4EPuOIgDbVJl/M8AhT0TGzbwPTHoLZZsBwDPYv/ORUP6Q6p1AazVwgqbLemxRDJ24PhJ9fWDx3Idnb0SyQOXz+e1nzd7uq+qLOoOBf32tqY6qSISMfC1CaeTLvP9OJ7b4nELtwlcRP2IZw85pX4LzhVnwRtjSgGtQYZhjkKpxnyAMUO8JuYwjQfoY22XYj8qhUsGG00JiHLQnLfPZnP59KmODn3OtKm8fw3f/FOwvpi8JPoFchtyJpfLrt+4VbvqkgvwfQJHQbdJu0/18Vi53C7J7bCrt//6V/qK8+arH37nJb7RWFx6Yev+bG/Wpgd8vqAfB4pUVki1tbVSRUWFFAwExal+hKuT2NjldJp4gwbUKMsnrHtw8b4uDuJQJT2blNRMTErFY9Lo8LAUS2WMbbv3jz7wpye8xHOeL3/u04Wqikr1i9/6tprLKaEbLr1Q+9pnP1x8AgNj7IVN24YnNdZHpk1utff0DwypasHVXF8T+sa//ZjiayNNtbV25X/gfTEAkVkKuGxSEsbYWw/vXwTgNpyoSAareqRrIHPjFRcHfV4PljAMZe7GD34u98n3X4/DpswS4qkS32All8eWAHRBGehtTOs/B9bcOxegbXZsRnldQ+G1PYe1s70DhXUXry1cddk6F62jHl533gQw3xNDvWR0ZxgnANagRCZd2LX/SOHVHbu1oZFR48bL1ug10ZAvmUjY8zht+K1wsoCqc5HR5HC6ie/ckpcMMLx/jFNgI+GQ5Pd58VFxYjtDxnuF/2mgtr3hMqlh7jLJjg/MU/9KdU9BjzFaY/7i5jHmqgWgO/Ig7e0Ib5vTFC02w0BigC2Die9eiH9OA8AxvaIcBcwgg+UXrDEGYAQRx6xTDKMu+DjNLGTVjykFP9AATvCzIVASLm18QpDArJChxG8yroWRgDF84LEMMwDHAwkLyCtCJXEAylgag3UUZQWU+Ma8ZoGSCPbihy7xL1zTz2ECCDwoKygPWqIakU50QRiXicw4nHBRRnY5QtBRjD0ZW3RBlqE9CLW0QsYP9R0XG2xcTmBh1SvaF3EAl1PciYyGSDCRXoH3sQAlsqHYPkqhfQTckmIMnd4ZXzR/rm/r67uNlqbGLAkwP0YmgtOGqB28J4aPO0PZB+AkRWw7LDbPlZlAcdim6A1FSECKB2wQZBW1DdJQImU88sc/5v/hS19y9YKoB/MAAP/0SURBVMXytkRaZd5CX/A9HVIqSnqEuaDr65/5o1Lh0Y0pzU3OrKLYtu89kK2tqky5XS5nVUXUTQuQ/XRnb+Fn9/xBT6RTQ4vnzNQvP3+Fp7mhzu9w2P1YqLr6+gv3Pf6c/MfnN8i7Dx23qVpBriqLxD72rmvi7732ctfC2dO9AY8rTI2T/oMxNolWikwJIFrMn7EMhKoRT6cyfq/XDXqM5RlfjeAaeEpjRR7QoX9wuPCvv75fenbzTrzYUMxUGQ2nP/u+6+O33XS1a/bUyTCW/SOkuKTJEIOylYWBnMtL+XzePOJX3DGFy3iQB7yEpx7Wx0BDfr+jtrpCOtnemaOwOn1SMz5q82dXjiJSE/tgBlE3PtaJu5RgMoSLQAR46bUd+daGemN6W4sXaVjkD504Wdi0t08KBL1GJpfKlVVOUskIcxmFQtLp9vPdYSz6aAUKnC9YLgdCFa5AsMxVVlHjr26c7K9tmuZoaJkuh8JRGQfIOFx+KVJRJ5VVNkuR8hppZGRAaj+8RVq6eJ5UVVkBPTQ3t7Uqfd0lS0PesgZHqueIVFMetLtdDv25TbsSU1rqbJNb6it3HTiRrK4qt1E8tkdCMxadLe0XqDKBHv85QBmzLF2suHK19IMk0y9oWVr/WNsY2zEw4zlKjDv74KVaXt3XXqhrbPMKBU3GEeTS0GAf303GVh5r+EmBMJ5+4cXcPQ8+7PnTcy/ZDhw9YccBC/OmTer56E1XqzddsVa68fKL5FWL57lnTm5119bhcxiGE0qPGFMoIXjSA4MCr/DoUjY+InV0dChHTpwZPXLqjDsSDBgBv5dF6jgY1x+zKwR4tYztJIop3ZrIYXgFyF6P29vaWOddOHOaf/n8GZ6ZLfVyc20ViVY9vW3vgfQTL79W2LH/iHvTzr3yqzv3GGfaO4zu3j4y6pUCWfE0Twoy+FcjGSe+lwdaUcUgImGLP7PZcVCCw18MLOeJRuK9YY0/Ao8n3fwxeE3sQCAuYBxMAJ3x5AsuJrrgS0KKtGNnTWWFk/IztrgRViDkhFQqAgdINtuOnDxdmNbW6qaxku1kSKmS2DIeDof0p59/Tunp7rZ95raPOzxG3v7Uy1uUHcc69fq6xkBzc4s8b/58aeq0qVJNTY0UjUSZh/CdKzyJxxYvfJsJ85W/vcco4okvhYknaKEQOOGkRpqrdl+Y1g3U4Ze0dFwui0btTQ0N8UNHj7tDoaC9rr5ePnH6VHZ4ZNTX1T9YeP/1V+DeDA8+eC7kD+jl0bDD6XTa8IGucDhI81WSdu3dr3lcbmckFLKpMrXF3f/vAerAjpZxIuB/AFCvXdIkn8ej5wqSWl9T4fB5vfg2JafvOHgkNamuCmsbh0v7Aj+hxIY0Ahh7i3f/OwASEw/pG3fsVR94doO2+vwLlY+8/72uhfPm4JTi4nfPxgERHjinSeYmBntJZ1AoijCiC89Pt+7eq33np3dL7V3dmUtWLLStnj/D5ZANTyqZtOHgsj8HqBtH+Ici5VIoWk7rQUjy+HxklAuDC1s3y6JhKZ5MaXf94bF8KpNVSCbgMwGlJDsnMK1pLtbPXiK5aB0BDTnOLAmntBr2W2kcLwIow0ban2/y/0p4Wx1tj8HCGFvMbDqQLWN+ck3vOdOLUBIeN/YIUJrFI6IsxLrFMmNFRVtiEmEOc5guYYSJMghz3hL/G0HUPJEHkZ3jrHLkhwFmZSs1xlD3hOImjGUqyc6AsCiD33OXRqbSFCbPuIrOXQ43ooopZsfwi6JY8vA8BREQhla+Ij6UXygR5DXb4nL0Axe3NQGYtHhCls7pvEWRx6EkvwWoiulD+eEPeBxSNOiWygJufiqGA1oUvBBGpZBD+FCAPARs8sBPl9PQComO19XVy5fqm17b7m9urLNVVde4wuVVksstPgysZNL8cWdUAaUKxhmeeliA+vnHrBOA463d4rUuTmudOVdq7+xSH3roofxtf/MPrlO9aRtO+LJoT6ob3y3DHT/wHuhAdpY8p60+23/6gNxUW+uz8Wls5fHh4Vhm3sypEY/X5z184oxy/6NPxUlBHLxszcqqUNAfJOXPSf22xZNp/cEnnte/9+v77CfPdslZJW/UVJQl/+5D7x78wkff4wn6A+Wv7tjl+OqPf21Mba7tb6qrCRIWFkLCMZUvprUZVwoiVZJGYgnj0Rc3JZfMnQlF1yotHBPESJhgVWZGwQjsGxrRv/Ifd0nb9x8VKy0BDhN559qVAz/+x89qC2dOrcT7UulM2jY4PExGGAywHBliChtgMHp5yy0zh3hvhpVrigJ9qazkJ+V77E6dIXvJqJ0xpcU7PBJXydgtVEQjf3ZPR7FXEwhiBbF4wShE53h8i2MMChjG4y+9lm+orTXmz5hsGWPS8dPtxuYDQ6qhJ0KhaM2woWt+Mkwy/nB1KJ0azko6DqdzxsnAJ6ZCGRgMdj5VER/xxV1RLMCWkoIHfHyH3uGSRkdHpP3bnpTe/c4rpI99/FOGxxfKv/ji0/n3fPC2/LJWtzpn2SVlqf5TeB9Kf2bD1vSW1w/GP/uBqyuziho8eLx9aNWiWWGvG+1CmwTt0NGxvgs9eDwt/lIAHfihpDUhiiBkr4BztwEetWhc9DA+gm8t8Hncxsbtewu1LbPwHpgNcxnGud/vlQYG+/kjwpbiYbM5jN27d8hKelT9+HtuSn/i1neNfOfvPpm9+qIVdVNbG30VZWE3Gccuu50mqWy3efz8MJ3nMHgwFo9rHd290r5DR7TfPPio/tKGV7ILpjZr37vj9/GewaFQNBTs+cPTL2vH2zvkYCBACqfHwMl/XAnAxHssgoACrLxzv0SUgHEBBvQPtgX9uHwep7eusjwwtaUxvHb5wtB73nGhdNUFy4amtzaO1JZHsiRjldF4orB+217tlw8/lX/ouVekdDqtJ1MpPZZI2BKJpJ5Jp428ksVpkzTPyGYj2lnjwhgBIfxPuCwo8b5xiEvBLIQlAQYabs7hqTcMM9x0wXwHDkgDsLJnKXzFBmU20hgfCvEOBoogiSqSS0GWtZ179ilzZk7z8tN0m0tK5FSdjEAjlUxl77jzN55rr7xCX7F0ifPE6Q7j7sdeyLe2TXZOmTrdsWjRoqI8wbe/yAY0ZYuFx7mhlC4MFkHgUqLsDkiRmmasBfaQS7YdPnHSMTAyqs6eOtV48LHH0YDrgiUL9EtWLxvXmI8mKYkzQmGsn7gR8Owrr+WzSs7dWFsja2L1+x+BtxrG/zrIZIzhFGBZyqmaQoalq6qijI0x9GU0kcyQhel1mnMF+SxAniJPUvw5jaS/EIjP9c6+IfXrv/6DOnPB4vydP/uxvnzJwjAZ3ONuFo4H0mOUjDTcdUbKJmNieElGkmzRT53tVL97+13a1p17C++6fE36shULg4ameIi37bSGgW//LKBvbjL2I2WVko3kvrjpaMk6obuS8Nc7e/rSG7duT9589eX6/JnTvUSP/9TJLU6vX2peuEbyhKK8plq9LMVNtIXWxibaGA4kAylzKR9a+d9O8LYwxjCmPHFMPwADjTjwkYjExCp6x/IVfWNgscVEsIa/lA2KuUqyW17IdzGhyUCgS4TFokAO+5FbLIhj5QClfoTGeE+ooAieiyEnPg0rgmjsHHDu+FKcuCi3dY68ZiNWqjl3xkFpKaSXzCkGTD6rPDxsiJl+9BHxrBTzZfpNgI/xo4sXXLjmwgra425bOl9gFxeSzOzjAFsN8YenYOGgh4wxWgydds6HAz9w+AffSTbpKPASeEN5w53PAoXawmohN3Qqfd78ub5MOpNvbmhweDwuZ0HNs5ILYR8fHuB3xYA9hJNGxpiltJGyYCj5vJzK5vB9HT2vqbrD7pDdPp/s9oo77bhbVd3YIp3t7DQ2bdqofOKTn/UMx/O2fMlWSnwby3pvLqOoUiJNigely8luR+eJA3pzQ73b7gnYQgFfgISqEiAFzuPxeMvLIvLKRfPtZIRVkpLiQF0j8WTh9QOHtTv+8Jhty+79cmU0os2aMin1wRuuSF6zbo19KBaPPvr8K76HnnnJOHyiXfn2Zz+cXDBzapT66hDDhjuKBeNkR5dx3xPrCyfbu9T9x09LA0Oj2SnNDS7gjDxiVGUjnkpLP7jzAam1viY9d1obvwdVCkxzjAyQQwMcSa4YGvZ29g4UvvGz30q7j5xkBYNwMSY31WW/9JFbEjdfcXHA43aFycCRSTmURmMxVsiwlQN3ETEGqUzWaO8ZME539ehHTnVIh051GL0DwzQemkF4Y2HXcXJeMOBHexYS/FvQDVswABvSyEXDIZwEyfFvBlzK6ocJpUH0H3v9J9YDmmUySuHpTVuVGZNbdaIVf2cMT1BOdnQbG3Z3a4YRUyhn3un0kB3qzFMRT55UKRv2IEYqqrhOVFQCMMCwxdVa/JCMD6XjyXog6Jfmz5srfeOf/k73+Xza8y88nz/b3p5csnylY/OrL+m3fezjESUbt7+6aUP+4PHTmea6KmXFgpmRQ6c6FY/LlZ05pbmc+BmfBdBs2PtSBCIitTMek/8CwCDy0bjUz5K0TJyCY+9ICPqV0tBqbAJdi/FjgBzADTiiHlyk2MkHjp5QEoWALRKJ8hYvGLDYXrZj22Zp8pTpJQqEIR08tC/3oesvla6+5CJPfU1NlAyBIN4FxPiiTdQPGucLmjGUzOibt+8yduzep23ZuTu/fff+3Ks7dqudPb25K1YvUS5YNFv2OJ3eC5cs8JARlNu255A7GgkZCf4m0Y4MbkSc7Ow2stmcTDzII0y4nIO8Vsz4lHPRADeM0skUGzHoK/DGFlpVKzhpOgQDPm+ktrI82NZY550xuVlfNme67dKV59muPH+ZEg36lWPtXcr+Y+35gydOq6c6utXDZIwcPHpK333khH70ZLvR3tVtDA+N8ImdWl41CpiLBV2mdjFy3AfBI2MX/YwPE5jRIo7C40dXgJmVAQYaPzWj+Y+bHsI4G5M5mE9Ugv2oE3hx37mSkooANOl/+/ATytpVS114ouRweYx9R05mdh/YX/D6vPqGja84PvS+90q11dX2/cdOJXbsP+hrbmp1NDQ0auXlFSwIk4m4qmma6vP7aX7IMhmyeRj5Nlh35wAQxwLGqNg5SqBEi19xo2Woryv/xAsv2xvrm2yRcCi/ZcdO/rr4vBlTjQuXLsTrrzLf6DQvcAzf1DDrhKL+2ut7FFXNO1rqa20amTpWa/9/Aeofd3/kLwCs0Q42xgxbriBlaVRdLXU1ljFmpFKZzMjIkI94l8j2Z3ryJuko94aUCXlhhHUPDWnbD53UumJ59bvf/Erh/e++kZZcjw9z6M0A7wKmRgak+GCPpGvYPWMzsrmc8drr+7Sn1m9Un37pVXXZ3On6O1YtsQc8zmAylbKDN9G/PwfQW/DOs9vjJtfBr3KAXpBZ+EQNThuNJ1N6z8BQpqd/IBMIBOVVSxaGvG6PX9U1S0t7SwBtcHAH2sqnk0Rzh2RziqdtpeUt2luUZPzJyw65Il3IXqa3mf/tBP/XG2NgOQwQLijagDFl3BxU+M0fERqLB5R4izDGHAKssWcHzGAFUKdZnttDRjOO755ZF8034IWJgqkncBb5rLKiIAfHwGzIikb1jFtJPsYNYaQhgvycxcwj4kR7Fox5S3yicvLhMisxw+xMAMbDSijxTgSRT6SX5kGvrDReAGjC4qkYh0UWjscWGuDGfjO/+YNE7hf9Mp2xsAqaIwlPtPBUTBx1j3gBYouZBR6Xg0/mwzeXfB6HhOO+McKsulAZ+LHFUYBFC8EDSIUhh6PV87osragYVQ8d3J9act6CYF1Nld/rpQopM+6muj1eUmZiUmJkkOsF4JsjMMZQ16Hjp7S7HnlKP3DsZNxmcyhZRUnjtL4cKSYJ8vQNxSiQxTeF7M2Tp9mOnzyVq6mpyV5w4Vp/IqPKWTI6wWeCt8QhJtmcKmWyKhtilWGf5Ej3SJ3H9mRmLFrtykcmG0cP7TtbVR50l4UjZYQRr72ErJPWDnlkNGEcOdWeGhwZiUdCQTVHij8ZaqnrLz1fmT11smfzjn2BJ17e5H1x8w7H4VPtcjqTM2649ILcpSsXhWihc4EuUGRIydHvffx542f3/8m2efdB+96jJ22v7T1sV/LK0BVrlgexnSiZTBvHz3QWegYHCxt37JX+8Owr+urz5qZnTWmldFBZjDiTHtxh0m8iU4GfSNHT/+VXv5fJEIOyj0T9netWxb7wgZsK86ZPDpNO48bL+0Mjo7hjz1uXoGDB0Drb3Wc88tIW48Vte+SNuw7KOw+dsB04eTZPxpht3/Ez9h0Hj0mbdh+Utu47Ir9O/oqyaKG6PEIGDE55AU4CFzLk7WR04Ntrb/b1aYYxzAnMfpR0h4EVXmxTRABjK3zc1wwxxDMbt2pzpk025kydxKd2QukeGBrJvbj9tK28qjo9PNClhspqbNjilIz1DXt9oXKP2++iuZTHIwnZbufVEfMR4+UmgwIuz02KG03lpWmttdK1l6+Qbr72ImPhzKb8N7/xT/qfHn8if96iZan6+sbwA/f8wnnNqpmpC6+40f/Y/b8ejsfj6qqFM10j8YQznsikp01q8FeXRyNp4qHBkfhI0O/DFhcnj6M1luhX0W9BSXhckghYUbgZQkjz+wjhlgUUI0u50c5ifaXyXoBF5Inxgv6i72MglHNBE6Hs4Emzw+Zx2eKbDvUpDfUNrNSCDYLBgNTT3clbFUORqMQH89A8P3n8eGZmS42rtrqSn/ZqKhk1pGDhRkUsmTQ6u/r1Pz7/inHvY8/mNE3LZLL5XEtTQ27R/NnS+csWOa9cu8a5cuHsQJnP5aXJBb7CrjJ7wO9zL5oz3TN9UpMcCQWMivIy6XRHd76zbyDf2TuQe3rTDuemXfuyFy6ZL5NizQeAAIRr9bO0v+eKoxD1HVv0xFNaC8bnoTpxN95G4tJFfOhyEzPhPxoKeme2NXsXz57qXDxnujSlqcHWVFutEb55MkAzKRIeyXQGJ0Hm9hw6pj69eWdh0+v79Ze37XIcPnaiQIaaPDwS04dj8QIpnHhnFd9hK9CcxVZEWGuwVfAtQDydJEeMFV8mbuTly/JPBPAI1g8oomyYkdEpbtDg6R16JhRVcegArTHFp7pjAC45cPSotnTBXGGMOT3SwGgiXV/X4M5ms+rmLVuc1199tUxjZD947HR674HDLsJWrampStfW1blefukFNRYbTU+ePMWNgz1e3bQxT0OmVFZWutEpse3WHDl0gvzsMB4CR3hx0w7ZwKeY1wDC2zh4cL/2x6eexamKZODvtnd29/De91XnzdWXLZiNAzxEBSagOmGMiTD6f7a9PdPfNyhPbm12qsb4J2Noi28Io+D/EHjsuuSkbmN9/UtrRX5s5IMbCoeziWTKhUNIzDVF7ujpy3f29NgrIqE/+5TnXG1jDJgnIB9K+0z1g0dofhrJTEZ74LlNxlDOyF151bWFT3/sQ85JLc0+GtfiO3oTASclpkhPwJZEnLiKnufVfGHPoaPad2+/RzN0TZncVC1dvGSuOxr0esloc5LMoLl37vpKAbIdW+tx4wgGOvDHzp94Ji/lFJX4X5NyOcUYGBnN0HxLer1uW1N9faCyosJLawi/eoDrXPQ4F+QJ/9RAl+QOREzDzJw3+Kdr4i2iIi2pK+yYLvO7mQ6c327wf7UxBrazmM/iQcst0bWFKCoJl8KbRI8Di1Um8AxDabvspx8IZA6TB1HAhYW36fJl5TFrh9+CiRNqfMjMOwGpImqUVkwyC3JYNFaEMW9JJAHyckxpvRw5Pt84YsBLF4wluHBKcyMrJhJPXyQiruSXjSya3BwUUW/wn5MmqJjiuWt0gb4wsvAUEoBxwIlSuDeO+Y0bULhDA+rzWFA8PpQcCXgkN0l7vCeGbX2oFsIGDcOgwBghJPa0U4gyYAniZugHRhxOXUR8vTtlHD60W125dIlD1VQXxaEoAQlAp0Ma7euSCrTAc4UE+FCjFT51tif5+IYtWmffoK0iGvRklXxI03TsW8ngLrwqy55UKpPeuHVbbyydUVOpNBZo53kL5rmoz3I6m6e+i/ckeIsMLaLAHcLL73FJ9ZVByeUPSn2jmS7FW+XbueHxwdXzpkYDfn8F9YxkIuWlsjj5aMf+g2eG4qNDsyZPck2d1BKpjEYDC+fMQF+dz27cGvr1Hx53HmvvwEdSYyTUVVKOXKQTyXWV0ezqhbPdTiIkBGY6ky3c8dBT0p2PPmtPprN4/8KY2twwQjiN/OSfPmPzetxBMob0j37lu6m7/vSC+4kNWx2vHzpO+ZzGR955hVJRFvaDzia5BGCwQVbrMgH4J9Jp/Vs/v9fYdeQENS8rpJgVPnTNpX1f/PDN/nAwEKZMNlL8JBhiUCrZGKbFZ3A0pj383Cb97qdetnf2DclpWoxaaqt6L14yvzvk80jdQ6P4ZlGOetWxbuXSDD5Mfaqz2/PUhtfsB47/f+z9BXwd15U4jg+8mXnMT8yyZMkgM7Njx3bIwYbbpEm53d22W6Zvu+1udwspbBmSNknDTI7tmJlJtiVZzE+PGQb+59yZkZ5sp0139/v7tvv5H+m+y3TuueeeM/fOnc785rUrkMxgQVdbC1IyYzTyxq7+obQBFmQQSAt2gVSY1KeCfhQCBuOOBL5vg3SLXdf7j/3N5LJ5UF7pedOa6ab6aqL4Id5HA+H01oPneVdRmVURMwGQqGxA1ZLV4WJG+tsET2kNnwyPhCxOnwcKJMdZUEAB5ZEs1PiMNBDPUW3BDPXI5+5SPnD3dXR5sSv7/LPPSF/68lfoEydOZL71nR8k4vFo0Y9+8B2D3WqNfOc/HqGNSsJeZskKFcUe0/d+91L82mVzcvVVZUVQLj/kDyaHxgKBqTWVPoYBZQIZ5NVA7aRmNChEDw0yI3QeQBkNRv3xRJp+e/+JYVGUJDsoeTZvFRvrPQnFq0d/r8Y71OKuxDnuVAuOYpiTeDuhCpgfcYNxyD9wPmEYzjEQVKSv/8fLsRWrF9tB+wYJWD3yY7PbQPlqoyqrqkl65EvBaEyp9tklwI2A45dOppTDJ87kXtm2m/7ho8/QL7+zJ3jj2mXh9992PXvtmlX80gVzzNUVZTanw47o46Rc1pCOBGmYn8B8JvUJO0LDnOHLi3ymlqm13JzmKRQobInm+lpq7aLZyRXzZtG4Cw65xjuNDn39mYyLQjfiROWAeHQ3nUqRnSO1+oI2gHPcV9g21YlkjOQKfzDyLKgogsDZzCbB63aaplSVW2Y21pjnTGuQWqbWs3OmN7JLW2aIS2Y1pRtrKgLBSCLy/La92QMnW83vHDrBvrn7EP3K9r3US2D2HDnJnDh3ERSgS/SZtk75/KVuun94NBuJJRTcfYWJaMBdJVTWUejDRpClBn8Kmnk5YINxjFE5w7mXxdsKweBDEXKkHOJlsrE7WSiEgZHPne9INE6pNVtMZpoFvq2wRmDFLJcDCXfn7t38ymVL2WJfEXWuo4c6cGCPYrNa85tvuc34q5/9p1ReXp5cvXadKxgMKZ/82MOyxWLO3HLr7XjEGDVMBY9SQ1lQ+2TQ26v5wKgjq+BdkUCUsF4p3d09ye98/wdsOp1kb7/h+vTOfQe5SDSKF+hIKxbMVuZNnwpqD8IEYnDI8J1ltUwV4rGYfL79ktJcX82jMlYIKHMIVBpKwKnw3xOYsRUmVqJM5IMiFJWV/2tHIkFVgnwK5XK50119/cK0xnpEF5IC1TcSzJ3v6mWqi93qds1fCbim42kK5A3kYW8B7cO6qPQN+1O/feEtes36a2P//q1vGFumNVvwJTyIvmpXsFH4vdHQUC+VjofJmLIMqwz7A7lv/ujXypOvbU1+65MPiNNqysw8TZkS6SwLSvZ7UsIQB/gZApFRP0dAHpZCGFJKNI2naqDNsO7C+iH3DQ6PWs1mprKs2GnkeaOUz5N3z4C/klc3/ppxUEDGsZfWUMVTZ0H/gCYQ+VocAtIYtoIAWIgDjC/sE65pGK7zXpIGB/B/EeAg/uVR/BsEbDQ2fdwGh2pUQRtBjy8YZ9XGhBqMuyaCxuGq6QBI+Vo9pD5w4ETUbRT6kWjw1kTiBqEDL1bAm/zIwgz59DSkXPghiz3xqG4CYKELvZcTJ3HrXuLW/MTAD5RPhActCipTk2MUBJAw9ELb9HC0tWCiyBCAiklazKP5VVAdano9F04qAEiLfUTA+aJn0eNImfADawuxCWgTS6uFKGjEBi+G6DtZelnk4AquMwS/iGcw4FePI6r4xneoElmJ9AXxhUoKHjXE43xZYCyocOH3uGCZI5WouwGooOExLVDOQFETQIbGb5ThzlomL1O4+0SekmptwF0LI6RxWQXS53wmKp989T9j//b5j5lS6ZSAu3rYT9JykA2SkaDqxp5DZThG+PFXERZ6YFQKxzHpaDyZwV2pUDRGg+DDysA1FZmWE5LERuJZ2j8WkAw8L2cyGTabTrESKDMwijRjEOQcY4b2ZqlUIs7yJgvldBexS9fdRK1Zu04QqIx8/PDeAbe3KGdWsrZap+LMJqLGwg/lki/5g8CBCzC2EgUPjBv2j4mPvvA6c+R0qwJ9Bu2RQsFf/sYnHxwt9bms/rFg/jfPvWH91H23ZNYsmmOFPjL9Q6PSx771Y3o0FKa9Tnu2qa4q87G7bshXl5WCYMEwFrPgjMaS0omLHZHewRHq0Re3uHmDIb9+6YLYw3dskswmkxuFGGzHBEA7sa0aveg24jIUjcvf+s/H5L0nzlEuiynR3FATu/v6tablc2Y5YQ5yON9iCVjownjuHulBVEbHwsquI6fld46dZe0WUzKWSiuJVIb/1J3XB8fCUe/bB0/xsVQquaBlWqqyuNjICZxlXvNUXISzJ1ovZLbuOcRbLWalsbaSefi26/maCtI30igUAM+0XQpOa6y1ARWMf96gEMb7pvfnKoBKI370GekO+0BwAIBPGKPxRPL7v3taumfzRnn5/Nn4CQGihJ/r6Br90Lf+YK1tmpdLxqOQPSrwRkscCnGCeCqbzA7GaLKifGqC8ZRBPhZANibKmMftUJrqy+WWpkpYeOncyRPHlbfe2kJ19/SJUxqapDXrrsuVFJdYdu7cYu3p7sqW+DzJ9Svmhz/48X+sDLUfMVw8viMeT+Wz0xuqrDDXTIDHzGgwEq8qLWJ8bocX57JOb3pfyJiOg7rQZnN5GY9MRuIJMRiJparLSqwDI8GUYDRkbWaLLZLKRZLxOLf76Ln4ktkNwvFT7cr9977PZTEaTGJa/RBqIW2DLWfFnCjmFRGEXAEmFYwV4S0y2Kg/U7bKWZTJU075T71F5ia2i7wjhDOMzFm8PENtP946lsuLmcV3f2noy1//Xgm012y12Smn3Q5jlkz/9tc/4b745W+BLoCXLtBK6/lzifRIG8xmmQ8EQunuvj7KxLHSumUL5KYpNZLH6XBIoswjLbhLKkibdbrAS37wwg7cRcc26dSCPcM5mgUawTbiLXig6JB4vD2Q4ID0f4InFwLyJ/2NzIlLPBBUB64PsWiUSibihM+SojQgTvgZDyqMLAStD+qsUN04voT/EbeaVY2ZKA/9ajq0GRF03Zg/GJIC4RgVTSQMw2Nh+kxHNw1KogEUXWokEMavQZPsHGeQgLhlgedYECKV6Q21lM/tMnidToPZbDIAHVJlRW5yzFjAo1rkm4UMjQI0np4FN9EkEKfYBmwNsdCFqg3auGPEwNiCjbSD4VC5/OSLr0XXr1xmKS8t5XmzlRoKp/Fj3viNsPTvHvtDmqEV8203b2b6RsPsq6+9FjYYGCsv8NkPPPgR2uv1mvbv3U3t2rktd9c99+dvv/0uWy6fZTovdYjhcCQ+s6XFbDKahM5LlyST2ZwvKvIZoW46n83CLJZRAUCljQoGxqRAMJCoKK8wjo0Os08++XjymWeflV12i/VLn/hwpnd0jP3N40/xXl9ROpfPix+/5xbL5tWLeLKu6gMADiwLLw4hAwQG/d093env/PR34oO3brIlpMkbSviRZbxKHiEPLA9WWeL+7wDgi+Bb0oWCvxIMCixX0HyXx5N99o3tya/+wwddoGCQ4QR6iu4/cowrclhN4P+rKkA0qTumqh8BGSpeztHePyy39Y1kTC4f/ZmPf0RumtpogblEbkW9GiCvwe8OpqJBKh2LkN1I5MsXLnXLW3YdyHb19tPXr1okNlaXmxNA+xmY75iHUNxfAEyB44AG3/ErBKegnvpJ5BQqFotnoAM56E+2urwcL3mCNUstH7uINO7zuCjg96R9fxZZWj+NNidlL6miHGXVFLkIBcJRtkDlClMgPmBmgXtyP3Q06fViegTyIAQA/bjO/W+Cv0tlTB9EbDkOItq6sE7cWpfIL/yoPozTXRMwKeTKaAJ6Pj1arwstdGN9xIbJoSpZqByoblQKVD8If7CwqenUMtGNRWNpeh0QRALGiRPdml8nfuLX0qvJIE4PQ1kNy8VgrIjUpbrHs4Bjwo0ZVCB1QyUkOQnRQE8MjEZzESDB2Ch0ENamxWP5WkoMJeUSgFCSToNx5+TJqPNcDMGikeGhGxeC8X5joWCIEobxYPCiDfIkExCfA3cSlKc4KFKoVKkLqgo4XrgtjwfLCFOAonCuowyNzNQssJTVzFHFTrzGVaYCsQyVyuINXAqVBiUO13vMQ1QgqNdi4ii3jQfBDOpMxuWDz/8w9OOvfcKaTKWNcdlC2ZkE1ApKYBqUrgwI1dgGyAvCGzJUKZfGl9kzUDO0EkRC/H4MNhfaBhoWQ5ktFhEiZEdxFcOZzKAY5hWGNijZTJpGI+XzNMsZoPuMkmUtdEZi5c5L7ZFLA6PSqTOtitEscIsWr2RCIz2s1+uWbrvlNkdmuN2YjY7SeEwKsYuMneAwl6bwe8DqeCL+1QW4ras7uXXvoei8Gc0cMGkjYC0Jsg7b0lBnKva4jLhivrBlV7KixCcvmzvTidT63Jad4s//9Aozf3pD6IFbrzM0wEJiMRk5UJjxY8P02fZOac/R09nbNqzKnzzfYfjOr5/kPvK+G1J3bFxjEjjOqM/jSaDTq9Y+3QZcKv/yi8eVLXuPoDe2tKUp/pkH3ueoqywzQylEYkAlLBKPgU6MR5FE6mjrRemVXUfoQCgqLZs9LWg2csbtR84Y46mM4LZbJQnwXFlaFC0qKhbLizyUhWeVl7fttXzo3jsUj9tlB3zJA6NjyeGR4fRTb7xTtH7pvPzXPvYB1mYxq4/xVALHTuB6cwWQIL0ffwaIMpZKEZpR6V/FC1YBinvih489I9990wZ52TxVGUOaBkU4dtc/f4epadkg+wc6JKPFAbI2kx8bOC9PnbPBhWMO8qYAZRJthaFlxWE3KRXFTkbOBGmPy0qDEiZ39/TK0Xg6s3TZytz1N9ws4MfAd+3cyvf1djMtLbPlzq6OwJxSKfi5b/60ChVV/5ltcioRTfE8Z0qlskpr50BwSnWZwW61WPH2RJif6hYsoSvSCSQyaI2GItWLFCntOHg6Nr2xmu8Z8Afqyot8I6FIvMjtMhV7ncbRhBKuaZ5n6Tq5Mw0ziEvKxtSUiiKHzV1szoQG6TQINnj01GQyEjxhNZFYMvfi1n3D82Y1W8uLvLzLZrKAkpceC4YjTfXVpRkgitLGhby5qI7yn3mbktJxaJDKU1CQQHokAjdpLyhjHH5jSZHe//kf9q+7+UNe4DvW4aFBavrM2fjeXeq1l59lPvDgQ0aXy0061tPTnT+x+9XEojnTpfLiImOFz83mMykWhHG8Bo9cAILp8OiQp7RSRQbiQ8pT6UiQ3KCGRxqhmQooGPiMRxaMPJMGHhCLJaAIIHRQwBygDKoP398FCOInQKWoy3m7WjcCviMWjUQIHar0pwLJp3sLwscB8T7hxF/iJqAVj7n0VMQ9Eaj9qJSB+B4PRw8NXAoGJgeKFoAUjiXksWAEd4pTw2OhXOfAEA26C37/TUimUspYNKmAAIsSHT4U4fAdIfxwvAC8FnfOQHlTfC47Xex1KyZQPkwCL81oaqCb62tgmuCqoNWNrRm3wUGMqohhMChm8q7DR+NVZeVmoFfZ4fDwgt0tAYNm8DIM/6g/8oMf/RALEFvmLnQ5nJ7Ugb27cvF4xL523QZUupTi4tLEAw9+0NAyaw5eksDs2rkD2Hw6vWL1Ggt+TH7rljfEUDCQvPW2Oy1Wm42Px2P51rNnkrNmzbYYjUauvf1i7sTxo7lN191InT1ziv/Zz37Mnjh+XC7yuuWP3n9nftaM6cZv//S3gYHBIfe8eQtDnZ1tri9/9EFm7tRK8kFyRLMO2Cd8R5n0VQsAoT37j//yw9SHN69zJBWOwRHSwaCIwGzxWZ2qAIh4Erkg/v8FoBoCayMF4y29/s6ewD89dE+Ry2ElpwGSqUzq7V175RKH2QJ9fE8NvRxHOiCdAj/OPfbadqWiqjr7sQ8/xMydNVMwm8yTtxYLAKvEm5XjIT+VSyWAz4C6BPwb6Dn/m6delIZGx6SFMxrkGXXVvCiLXCaTY/ABExY2ecZeHVD5whFR5/dEE7Be7IcR9BlYj+WTbZeCXpeT9wF/dTkcPM4J9QHDRFq08RmF3WalKstLyOciJrcAfWrLOKudchRXkr7kgRfjdfyymCN8lOUFqqh+Ojmlg1lUbKpcQMcsjg3yQxCHVMUPGwJxKDPrgA+e/jfB36UypgtpaKuDhgYGCgM1N0mBbrQ1eLeuTgq9epLxvEgLevmwRoNfVXJURQwWbhDYMQ1RxohyoBIQiYOEuhvzkHLQ1spHN4Iapk6dwniE8TA9McJEIlVW1f1QP0mHbiLIqfkn8KYJthpAs0gCXIf1bCQPZkK3ao0DxpH0qjX+i23XC8A4NAhXPNhCP0biZEcHsTGY+MBo29Jgq09VIQwixvEGSgMqSAS3aMCNChIs0FQGFKY4KFCoRJlxWx07Af96fh2Q4ZDyUREDY+RAETMZqGUzismuWfdwlOoaieGHo1FfIQwcxxZtfKKE72U5rRzUwYGwklfOHt+vnN7+WPZ33/9mWpJZ96BSSlUZRvDJtpJJRqXREX/6bFt7qrd/iC7yOAUDx4n4sc7zHZ10OBxSuvpHmGROZGbVFzML58zjy0qKeZfTqeAtWyU1U2STyYRnoWQGr0KE/pBjlQxLjQwNUW2tZ0FRzFFzFyymXG43JdMGKsG6lZzRm1VSYeaNV/4Utho57sZVi525dIwhT6oQ14QeVYETLxZRx1tFOME12Ci0ENYr58n5fXwqRdgnPrWEYFSyQ+FwsMzrsUOpHOIykUwlAD+RYp+nCAQ5Xkc7xnX0DEgPfvG79LrlC+Jf/vC9JlEU2S/+4Ne5265dkV+9eK4ddxyvBKwIjNrAAgBFcNtu6Ud/fIHJZHOBTcsXKl/96P0guPBWfawjkSgVDIdJX/Abac9s2SW+tf8EazObUv9w53Xxc5197lf2HBUsRiGzbuHMZGNNZcppM4vFbnfpYDgu1pQVWwcGBkWnw97rcTqqgol0SjCaHKlsXilxOeKPvvBa7nxnT27x7OmGr37sATtIikYdhwQuazLxXtGPqwO5aj8FSjLhNRN4QQEwFIkmv/f7Z+T7btkkr1wwBzQuGA8oN5XOhG7+yGdNroqZGd7VkBntb5U43synUxGxqGJqST6bpvOZpBwNDcqh4XbIQuNhIFCUGDzTkzZZ3Upt08I0LHjS8qUrOLuFc8Ujfu4XP/8hdcNNt1O33XpbfueO7bnh83vSv/jJDyxGi8UU6dhPMbwFj7FJF7sHw8Dr4gtmTCmDuSkk01l5xB8MuuxWwemw2KGRSjyRlobHIuJIIBBpmVpn5gycLRCJRyqKPbBKy8qpC12jdRXFJpvVYtt7/Hx81rQ6QzKRAe2KikVkG9sye47594/9Ie2w2aQ7b1hjs5U2CJHeU1RgsIccK8OFnHwc12gix8ueeWNn1GLikuk8Y2isrciFY3Hl/KUe+Zql84ydvYMZwKhh/eLpxZ7qmYZ8MkyhQZojO+ra7hjiHHk+AhHiAT9/eGWnf1iptM2Zs8iaSqepc6ePUi2zF1C9PV2Uy2mj5s1fSMatp7c37ZICyWuWzvXihRHpeIxKxvGSESxPpVOkDKKMlYAyhkxPId8So0YGhqS+ET/VOTAoVRb54j996hWmvWfA8b5rV0hrFs2iilxOkI0gA4w/fu/MYbNTQP9amZfBu9AdhuqtQJ6oAz64iMfjOJ/J+jWRClxINLrjKoC0OFHd1eudCL48vrBMTfkhoPIkrJPwLnCSGK0ulghwjAy8MZ3OZLPJdC41MOJnk+lMXpLyZtB76XgiwfYOjUq4a3/2Uh/eeIpTBzVYcqGQKEn0B2+7LnXvTRsFcs4RC8byC9pI2oOGeFAZgz+Gls+3d8bjmaw5nUyN/fzJF8xjwZDF4/EymzZuUubNmUMnE7Hg93/4Q3MoGlWWr1hrnjlrbvpSx/nI3j27nMlE3LJm9VrlgYc+Qk1tmia/veXNXD6Xzdz/4EO2HAjiP/iP7+RgrqW+9OVvODPpFHvxwvnM7t074w89/BE7zFXh/Nkz2Wee/VPuwQcfpvp6u9mHH35AAFWSaZ5Sm/rI/XeKDTU19tZef/5z/+df5CWLFqQ6OzutLdNnSp+4d7OxrshB42pbOJTjuNVciG2WYcWt+w6POVipNAu6LWiaJAXG4je90M6DAiDC+jOBrf/3gAr2sN8/unjuzJKKkiKyS5XO5vIvvbk9WVPkdJDh/QuAeQrQQwBV9VxOFA+fvSC9tu+E9PNH/iO/dsVygeM5I/KMqwHSDl7qhUpYPDBK1nBUXGRglgdOnM79288flW+/dkVmyaxpQiaTMSezoOACD8KbIf8SIP5xzywH5Pwut10qsURCsoCSCGILyExEDUixrMGCLMRsNhHeie0hJI4Z4JeUAz9Gk5lqrK0iD7NVXGi0gZ9bgH7IYJO4NCiXII+QzzFAWTriymYspGxF5YBLtS+I00LUE/kUZRPIQ9oAYfigHHGmK2MkD/j/Nylkf3fKGDYXG4wGBwZbPx5GeqIqQ/rAaxZJ8+dgPPZdkhXWiwsA1kGIhrhVZUBXtIgShkYLJ09WtXg1rVaeVhcET7QP3boDAOMIkHB1icSken6cLMRWA6E9WgK0ITMpF//VSrAkEqY6tXjiUg2CrowRt2qNQ6F/3E0apTq1FpL88Et82JSCJJOApEBpnrgR0E8cBFdYDvYRYbxN4MDukG/FgNJFFF+oRN0Rk8l7YhlQyOJpEcYB35fSvr+iAX7rJpWIKKN9l5REdJSCtQ40LYnBJ4AMLeGRQ2XWFJ/isFu5SE5QRmIyI9Gm0bLapiKondH5KzniAwiXsgml89wheWykPz946UwmOtymLFuwMHvXHbc5d50bZHvPHVQS8QgridncwNAodIfOlxS5lWn19azTYWOKvW7KBlzRancqWeiy2eLI2B02HgTq3KXuHvrNd3bjSyKGuspKwQnCHZ4hTySTREAw8uRiOmWgr88QjcXJ43CbzSa73B5q0/p1st0kmLt7e0Gg81NnugYDxT6vYeOa5U5ViEEkIo5VI8LigEZlgMjSIR7CQbhWjDyngE6LX+jVhkh9n66jeyALVTJOh1UeHPYPzpnWWItv+CKjVJ+sQTkwBjCWZPTwxftjrW3yr597nR4ZC8v/9pmH43ObG5x4jOeRx54V79y0Nj2rqR6UGQ3JhaAx73GCAMCF8FxHj/SdXz0hdfUPxW5cs5T63AfvBN2RKGI0LoaAF1DGIkRRxxsRX3jngHK6rUsBBSu2eHq9cqq9x35pYJSqrSpP3LR6MeWxmYREKsWDQhG3gfQ+HIolyn0eY//gUPR9G1eVBiPxlNPpYhM5yQa4ylSXFfG0LMZ+9cyr2RuvWWaY3dSIH89WEaXD5U6MVlEyqT9Xg8uVMcyFOVAxAAUz+e1fPsG+/5brxXXLFxLlE6s2sIbMpoc+LeaNFXRZ3VzL6GBbIDrWH2U5s2ww0E4ZaEaWRHKVuoEziFZ7cVqRsgZf2RTaaDQKDMszoHDzY8Od+XAoaImGApTPY6UaZ69SmqqccmfHxURfd5vy4OYV9D0PfcIeattPp5NRKZpMJyPRRKasyG2yW60WEIDl0VAkHYwmE1Wlxdau4YgxFAqKmUw639bZEypy2qSKUo9p0B91wHKdXr98lmBgDOYdR87n7CY2Wl1R7LrYOZisqyrDd/AMrZf6Y8P+mGPqzPliXFTowwf3UT/4wSOs12W1hHovUCMdx4jygBhCXQYVMaSBnoHhzAvbDg4vmtkoVJcX2Tr6RoO1ZV5jIp3li3we8es/fSrc0lhjW7VgOj+lqtRV7HUhFRN8I19BnqHjFmkThRV0g8Alv77zaO87F2LF1264xYw8fmigj0qlklRxSRnV39dJXXfDTWRODQ8NJTtO7BA/9YE7LJDOgB96T0YjMJ4qXavlQ7kMo5hdRUpXT79y9NRpKRIaU0bGAnnQJUDBYPP3Xr+Gw83dS31Dqefe3m1jaUXACwjmTmukZ02tYRxWK4PflrLhR+KvRlsQhsE6+elwZUoIgX/QZ8jDjExOvwJ+IiPxIlxemA5QEY6DCgU1XFmZCoXFXC0Nxo/3SR0PxBupvqANGIaAfEoX5BDAKQF/ykmgbOXyEsh8RMnG5JIoibQoKemhsYD8/Nu7LUU+LzN/5jQBeBoN9EAD7qEY5ItqeaRWPMoAY6bXDOMst3X1JHr6h9jr163i8xSXHYpk8kdOnZPOnTvLLF22lLpm+TLT0GB/4me//AXfPeznS8qq+AXzF8nAZ5Ot507lRkdHjLC4cU6XmwtFI9KHP/wJ2uP10m+/9UZuypSG/D33fcAKaZlzZ08nM+m0uHDRUgseS3/rrTek3/32F3RlRSWsHw7jyeNH6FKfN7d03uzc6qWL+JRI3jHKv7hle6K3t0fgjYKcSiS5D9xzL71qZo1Q5LKoeNM6g1jBDhPM4Y8WhSHRWMLf19PpS2dFOkPIF8cBxhqxouHobw0EjpVBVw5aLFbXnOmNBqRlGP/cM69tSVW4HQ7OMEGplwP2W6cpBIIO8IIuJ5251COFklmxrLpe/uD9d1O11VV4Qc/4t8wuB1xjszj3wwHyWgDyhlw+Lx8/d0Hcs/+INDwWkK5buZAu8bmEdDpnEIGfqY+MEdF/Hq+ohOnHEa8yBkokFpPOtF3K4wU/t6xZbPN4PIxY8N4fPmQ1GY24s0/WVjLX1P9xQH7o9nioirIS8m0yBpUwAFoRwcD6hDt32HfMhCiAMhiQrcxON+WqqKcs7mKYc/iBcn3uYkuRZhCnmB/6idkBL4gbLIfYmEZLj4A2KmMahf7dw9+VMoYNVRcDdKNyow4IhhAbHCRWtzX4a7o4nvKyLFiGvvAQJQHqVne6UEDCSY1KgWaIMgYLOIST69QhDbYV82P7VSVDLQwtYnQPAKbTgaRDYiNpyA8BLIPQOvFr4WggM1G80AvtwEmBaUg5JA3xqMWQIJzgWhRx6bZK+Gol8K8RvN5uBOLCOLD0+aDHoj2RVHVcmQ4n4EQccZH4K+tCIGmwf2DreJTzgGeQTBDveDQxA3hPgSKWzYEylsrDJMb3wlAZw7oZKh4NKvte/Y0SGh0IecpqqdaDb1ibF28IV9Q0G2g5S2350yPMpz/9GcXldPBiPitv3b7LcPL0abPdXZp/4As/Ep2eErMIQiAyh2wmpbSfPaKc3vtqrry2OVo1dbZcUl7r6NrzWIzLhfiwbJfmLV3PxnsOG157ayvb1tmdu37NMuV8eyfdPTiCSowXDOuwWSmX3arY7Q4aBB55/qyZuelNjRzKxC++8TYNQlXig/fdJZYW+Ux4IcbZ8xfyJT6P5HHZLcC45Pb2S2J3dy8djseyZUVehud4JhiJyKWlJbLP6fQm4zGqoq6RCmbyqe6LrfL116zEF/k1pof4hD9w4+1hyEiRISMjxtu3zpxvU17Yuhu/TxZ7+I6brIBm8hgUR47nDNSPH38xhdfi1lWUhhbObOIcVnPx+Lsq8Ns7OCrFEgk6lcpQKJg/u3UPDUoTG44lqHuuWxO464ZrLSUep6l7cFh69PnXlY/ctTlZVVZCdngmAU64ywCZdSyekB78yvep3uGR9Iduuy75kbtuskMM+d4WQiQaVd8Rg/519A5Jf3z9Hbpn2K/csnpR2GwUjK/sPmIBXYsucbtHlsxrkfFSgWKHibnY00NVlZZlXB6P2WAQeLPJKPJKPud1O9ygOEbKSopt3cMhA7536LJZkBb8FaU+Ad99WzpvpgmayyMOCGgWAjoJLRLfu4A+STQg3z5L68oY5EYDaXCMAsFw6t9/93QWP7a9dumC8Wv0BYFXPv7170ePXOxXmhfc5MzDqp/PZtIsx6ESRgkmqzMWHg14i0pteEOB1eGypZPxlMlsESCpIRIcpgb7zosKZZQ8vlJhzqwWqsjnkI8d3ClH46Hs5ptuT1e7GOhrk8kuMBZ/f0c4L0pZjmPNNovZAj1gO/tGInlRTmUpzvjo81vMFCukFi1aRKX8l/KymJVT6SywSNp6sq2H3bBkZn7t4hnm9u4R7tUdh3P1VSUJp81iS2eyiTnT6vnDZzvoI+d6spUlTra5uVnKKKxBjAVi7791o0cQBHMqGadjkRDQLCzyQBeIQsIjYNzxPNvTWw6OTikrphwOs3N4NJiaP6MetE2DqbWjN263WfMmszE3OBqW27uGwA667r1plVBbUcKXF7tYED5YvFVPHzl1eIC+wcGxrPL7F7b3He/PeW68+W6LmJdopP/jR/ZTjc0zqMH+PmrZ8hWU2+WkOtrbYucObVG+8skPQd2MKR2PgjIWwsKAT7E4zlLv0Khyqu0SvedEK/RCya2cOz29ZFaz4nE4+MHRAPPjJ1/iEqmU5HM6kolMhv/gTRsSWRivnz/3mqF/OOCoKilSPn7n9eKs5gYeP0B9VUEFiGTQHxB9Hrdh0rfIACY8mgss7DvOI3wXVV1/VRpDIOSoO64GUD+WNNGMiRomweXBWnHjpV6tfFLohCA3qa+QXl0p0K1aOuhzRE0+kYfkJ15ZDoUTsV1HTov7T7cKDMua1y6ZR7//1usghSqwh8JR6ei5C3j5Brto9gyKM6ivttIw9l29/altew7RH//AnSZ8pyzJ2qixSIK0CRXDihIfKMpGJT7ck9597Fz+xR0HMmPDA76GhqaMz1dk4AWj6LAY84lELL9z9y5lcHDQaTSaWFDwxfkLFjFer48JBgIiKGgS0DcXi0WVSDjEdnZeQj5Be13ORF1VRa6irFRZt2KRuaasXBgIxtneYBzlktyBwwf9I0ODdlD6UptvutXSVF9rXd5cRtvNvIoq+EFcDI8F01aTkbdYzFd7OQemmoTX7uMuI8HKaChOga5HZB8kE+RXf0uCMjBrhWOVyNBYyHjnDevxXVkK+HfuxS07UhYDY7MaIVZLWwhIL4Xh6kMaRWrv7pd3HDkhLl6xNnfHLZvZ6c1TBVg7yVHPywHxQB4CA4/COY+7YkgPuOk6Ggjlnnn9beVSd09ubmON0jSl1gQDyxFehjRzOQFfBTAVfmYADboLAdsLSqN48sIFvKk42TylDvp/bfrMyaNCw9TpVl2mRsB2GvED46iMET6qPXhAHIDBo8r4QBXzTJs1myr2uCgWd0NxfS7sN7Yb8vM2F2W2u8jHxy2eYvK+mC6fknLxTyubZFd/IBIUMYjXlTFMq4J6WqoQyCmd8fi/X/i7uU1RHSd1ENUBVP1quGp0KHCO5/mr4SpjS+pCAz9qG9T6kTaIYgBERgy6IYKEg0NNj/nUPCoggetlAZCf90BQWhI9D9oYRPwA2iaTVpfmHv9RocAJedUJUQjq8kkcmj3RrgmXBhBAoqEI3FEjRU1KdHnpAJcXAgWQNOPh6uS/ArQgtMaVMvhBfIMeRq6wz5D3gdSr7NHgJMWjfDipQ/5B6e2nvpcvr2vpm75kk7Pj1B5l1a2fGF11w70ldpNgu3DqgDkweIn+4ic/kps3o8lRVVpi8Hl9Iu+pHTTafGMms9Xk8niNBgNPD3Sek15/8idyZ+uh4LW3PhwZ7OvyvPGH7zpmLtmQ6Gs/G3vfJ79bNBiIZOa3NJtXzawyPfHsi5lvf+ajmY0rl5hXL55HXbN4XuKezRvieZlJn++4JKxbvcrP8YZUX/9A7tCJk/ZdBw4zO/YeoAaHhqloOMJv273HeOLMOcMbW7ezT730Ch8OjZlaL7Tzx0+d4vYfOc4dOXNeOHz6nBBLpE2Do37jWDBi6uzuY6LxmFLk9SkrN93ApEFqc5lYxWG3qx8iRhwDzsmwIQ5FVF7x4hIWb3SSfvP0S8pvnn2VntNcP7J5zXI8/mROZzIgk+WyJqMgwBhI//LzPxgAcqUe18ic6Y3VMBag/wIFQTlD/kD2w9/4IfvUmzvpN/ceYbYfOsGMjAUZENrlD966YeTj997MByJJG+iU1Bs7D9JHW9uVTcsXZm1Wi0lvF/lRG4i+SQAKlvL2/mPyG3sO569buSj2mQfvcMKAmzAO+4FCQiAIAjrQxUgwlP/hEy8x/aMB+p4NK0aBeiwv7jqMOxT5f/7Q+7tA2LJVlJbYq8qK+Uqfw9Q/MuZfMm9OBc+bQCcWOOgTh8J7Eq8PYwzGdCY3/uQT8EpZzCauvrLEWOL1pHgDZ5vUXNKRCSDd0eyrQsF8Q8Db3PBKcRRuCvGAtJ1MZcTj59oys6Y3ctXlJePn0iCOHgkEk7sOHmaKqmfmWANv5QTBlBdFXhKz6Ww6Qdsd7hwlZmGoaNADEtzwwKVEJDhiOXd0O40frLa7y2ILl6wyzWtplEYHO+hnnvytCGnDn/7Ml8SysjKnj+pP1NVNdabGLtEGEEatZqMN3xXDTwWcbevxV5R4xY7+Uc/Xf/GG+Nvf/i5+8/UbbH2drcyZs2eSp873MAdPthtqK4uCn7pnE+/z2G0vbT/C/PCPb2bnNNWEBv0hg8UsBD0uu/WXT7+Vfmv/ufSaBc3ZB265ljp7vo2v8Zrzd25aVZTPpY2hYIBOJeKAU8AN0h4YfJqs72CdaetJtHcOJOPJtGvrvhOJ921aZjxypsv4m+e2Uy/uOG54a+9JbmAkmHXbTKbbNyy3/suvnsu+tuuY9U+v7sjxHCdXlHgUnjeMP2omvBWcWA9e+BAMx5UzXWPStOlzOMAvi09rrXYHdeHsScrucFE2m50clwxHQvFs1C+vXDQPP+dA46U9qVSKCoai0lt7DkqPvbiF+c+nXlLOXOhgrAIfVuRcqgQEbhAarXabhXlt577867sPm/yhiCESi+fv2rQm0t7T53tlxz7rxZ4hkwgp8cbGsXA4tWHpfGhawWWuBYAPCZ9+YztVVlyUcdqsk14um0gNLvhHwSeJNygCPsnrhXqcBlg8CbtKPQQgHGMmot8l3VVgnNInTabCcNXofrImaA8syNzU4vU2IKAyhA/o0BDcqP8E1PkMeWHZMJsE4/Qp1cYNy+amZFH0P79tn7XY46Zrysswh3Khq3tM4LlI66XuBAjNlsqyYmARKDjSVCKZTP/8yRez92zeaM4DT83LNJXOE+okYLOagccaaCUd53x2ixGULzkhMf17d73jdLt9w4oshS9eOM8CDZv9Y34uGo1yIATjsTp2YKCfbW+7SA8M9LHt7Re5jo42pq+vl/X7/TSkx67AXDTgFZKmA8dO4pfDGZ/Plwgm0rmcTAmJREJJxFN8Z2eHcuvNt5lLikuQ1zI+u4lCZUxvJPLP7v6hLGCTd9isOooKAfgGQwuwDGTzUrj1UleWYyjOa7fQLptAO6AsxC++c/23AjgZBJZOP/nadva2DWt4lBuACtiOnv5MPpfnLSYenyJOAkxTCKCe4Ieic89v3S3tOtMhf/trX8489IH7raXFRfhy6lVvlEAyy8BaFOzvpNKJGK5beox88OTZxBe++2OOUaTkvZtW4/ulFuCfLCOLUNPlatXVARUwPJKIO2JQphoIgPiH+auMBIOZx19+XW6ZNi21cdVy8drVy4zpfD585MxFc31VJTmWWwjYXrKGowMA5z5+cwwfCCJvR55gsduoKZUlFE9ru2AE0IY8gAaZM1FWXzkwmzyVjoWpmH+QysQilNnppWAdVZPhD2RRZbmJNuA8UmUITKHJp/CvtufqsiHS6987/F3sjGED9Wbi5ECnatQhJDb6MYFua/Bf6d54Ds2hlq3XqylaaJPdMDzCgrbqxjDQAdRwCCPpMBzlKCgLBUPMT0ok5aBbrYOkUP81P4LqIH6kXS18vF9gEbfuhwJVmQ384Cbv82AY2DhpVAakgpqF9Ez1k181VnVjGojVJiX+6m2f+FWBlIUJwEannqIwzThAuvH0CFC+Wg/xkKDx/ulpAUjd4EEbcYr4RVzje1t5SaIysHTg97TwxsOcZrPAnwRGoS4c2ypv+eN3qKKq5vDUeddQZrOLmjN/Pm1J9ThOHdmZ7+3tyrVd6pQWz58bLy3yubp7+5Dx0HirloE1yCnOKftHhhRPaa3s9JbxI33tWV/5FFHMZYyDPefp2QtW5xevvyWdTKTcwaFO//qVS8tT2ZwyevrtmEmK030Dg1Jlealit1gUvCWwvWeAfeK1rZlSryt39+aNmRlTG90X2zvYt3YdyLR1d8u3rV+VmVJTJY2EYuI7+48aDp08bZvbWJu7fuPafC4nUsfOnueffm2rvcTnzZoEXukeGEIFC6+xAqWgPOpx2tmFLdOlMx2XqBtvfR9TYuGd2w+fyDx49+0KnU2ZcXdExTEYxCcwTSWfARqRlUMnz8n/9usn6WQ6Q5V4XZG6ilJhOBCUHr7t+tTyOTME0E6cIPhRL7y9W3p7/9GMPxzL/+RLH09XFhcVMQZK5A08XuhBHT1zMfuFH/6GiiVSyCnZiiJPeva0hvz1KxaJC2c1mTM5ydzWO0JNry9Tvv/bp8Uz7V30I1/8eKzY63FPohydABAK3CAIyZ/7/m/y//7Zh0OVZSVWh9VixQUX41LJFDU8OkrmYUfPoPSrF7bQQ2MhZX5zXVjgeOHYxU7zopbpsRuvWS2ajLxPBHyIeUgtZZnR4YG4YHVFiouLK3HuXA0wVCdfxCNemFBb5hN9DmseFhHw8trZDfL7Z2FSEm2uFQIugpnCnTENcNHyB8Ppn/3ppcS9m68zL503w6JHIxq2HziW/dbPHhUFb3OwonZmGX5obLT/QshdVMVHggM5X0m1q7/jeMxksZlHh/ryDk8xz1JSYtYCEApsprSYC+ejwaB758630vPmLZbWX3tdvqFxKijkWdNAx8nR+zbOdtH5tFHM4EUX5MiOGE+mEkmQ+2A+Ck++tge/V5f54Ps2sEdPnLO+sWNneCAgxou8DjPQsKWq1JMGfsQ01ZQbugb8eX8olnbZzdTyOVMtBgMjWkwmESQ+vOAChT6RpRkWlZ/GmnKB41hrJpPlYvE44QWINcJDwMajZ8hMQPGWX9l5LHf4dEd87rTqVHNtBR+Np217T7XxF7uHUwaW4Ztqy9Pv27BILPY4odGi49FXdlFlHkfe57blYolcXuBZAaQC7s7rlltAgTLAfMUdYRbfg8DdLLx9cu+J85FH/rRHvv+Bj9uJKAy0gO05sG8n5fMVUdNmzKCqKiup9vYLuV1vPk3dc9N1VFdvnwEvRznb1pY2CSZqwYypck15sRJPZSQRFolEOmutL/XhdfjiwhmNsWs//CWbwBlgzuSJwOd1WtO3rl2e+fWLW6wQzkypLEsO+oNGUBqp73zyA9nq8lIb3hQI+MLkkwB4Wu6FLbtzM5vqmYbqCjOuCTpMUB+44B9xmkgkNYUMv0GE972o8YWkOl7CRFGTYCJtQab3ABPlFnAE4risIt37bsVr8agv6aALm3oeVfBDgF/8Jx2l8XIPOZZMBrfuP46Hek0P3XkzD2NMbi2EdGJ7d08I6N7kdbmBXcgC8Mb8N3/8a+pPP/k3C3AUOkMJVCCDa5ZaeqnPTTltZiobHMAdEumdfYeSJneZsb1vKLr/wAHeZLEywMu4Yp8v77A78RkaDbhn8YRBZ+cltru7i08mk2RgjUajCGOct9lslMALKJTSdrtdBAWOBX6R9Xg8VH1tvRCORIwDg4PyqH9EqqyoktweTwqYnX3Z0hUC7sDUFNmphQ2lRD5AwL61d/WGYBpZG2uqriSiAoC0Ciis4T2Hjko9g8M03vBkBqIMRuMMtEmwW22wiHIMB3MXH1RwoCyqwjOMKcEzlqLWi6ChXR+W/zEwGmiq1G2Lvrr7MPNPD92Liio0naYOHD8b7OnttjWUF/OoeCBgE3Rei3QBOJJHIxHp6JkOaTgUFW/YsE65+873MUWlZRbkP4Xt1wGVLrymHm9QxmOJpE/Qb0gvdfYOys+/vlXs6u2Vb12/TPE4nUZRkg1QEahUwOffQ+8lUA3zkBpzXJZaCUWjcmf/YB4vKDp66ozxN9//ttI0pV5630f+ifn3r36WikViyWdefs24dtkSu9r+yYC7TcAnqLymfBFa1wDxUl1RStXWVFEsXu6CY4m3zMLiT9zQBwblCRGIHrGHeeHfAPRZNmMxxVvtGrqglzAhVb49gT/9CDgC2hhHoxoMMgXCu7W3sI1/j/B3oYzpDAJ5GRk4zVZ5m+ZXnaqtwX+na+M5sUww2Aa9TmKDA7e5VaULBQBNMcNw9IObKF66wfxQHLrRxjKJIZWoZaKf1Id/egSA7sZwpDc8m60Hkizoxn/NxkYSN9hkpwyDSZhKxBO7Z/iLYdrTB21Ka1nILylSnxhgoBgAPRYBQzU/pp3wkV+ECRcATi5MqBYJcWp+7JK+GKptmQDigx+CO7TB4PehUObC94BEUMaygPRUVj2eiEoY7o5hmJLLKCe3/0E5d+gt0DdymZlLb4gtue5+eyri5y7s+gM9p744WFtXx0UjcZjtSqq0uNjtdjkVn9ej4K2G0F5DXqaYZ4+OKge3v5K32GwRwWwz93dcZN1l1bnG6fOkxhlzzMVet5GVMnxfd0e0ttxL19pyNqAFOhUcEo8cO5b0ByPKgplTjRTLM90Do+yv//QcPumM/sND94bnNtX7jp+9YHrylbekmdObQ6sXzTP5/X7F7famX3hzuwUWe/balUuioGQpopRXDpw4a2vr6uWXzp0Vra8uN+zYeyh1rrOnZOmcmdH6qkomnkzKZqOQmdYwxQx4ZZeuv8F0cu92/tfPv5789Q+/y6ajIROhBWRqCj7ZAuYpixQLhPHS1r3i7154k8HLDQDr+AA5d+d1a0I3r1lmqSwvNhkYlkuk0soLW/fIT7y2jf3Y+24cxfPlqxbMsj+3bTdz33XrRLPZiOejqAhIs2/tPRzqHhimm+uq6bkzGoUKX5EJ1mUUKNloMkN1DY5RM6eUy1/90W8y/UMB7nuf/0iurMg7ftyOAKEXjWAAkE5EIOhHHn1WBOU28vF7b3bBfBv/gCYI6dSof4zC7wL1DI7Kv31pK9U5MIKrv+SwmsVoIiVUlvhSKxbMyYmiZB30j0G4Bb/TlLUbuUSRz8P6fMVWoyCYJ7XjXcBqNlGoe2UzmczUmjLKbrEasblIm/gx8L9UwkTPLgMsBDLjtfZ4VPFyZQwXrUF/gChjH7j1BlDGZmp4U0scGB7NfO2njyZPnu82zFi8GbDOmv0DF6IwgUyZTIKGhTbvK6tkszG/1DRzidjYMMV06eKJQCjoR8IwBcaGrVPqp3JLV6xKggDHdXRc5NzuIsiXiW5eWM44zQZ7Nh6ApDKVzOSSyVQ6aQQhbPfR88zvn9/Orl40LTVzSpVw9GwbG4/FkwtnTROKPA6DxYRCIw3CrEJd6huTa8u8sFCzIN0y+I0bBoqAtZXB9xEUEIQZoC8YbfKupmg2mljIy+Tw5XdQxJAHY2+Rv5J3SLH3gLeBkUDmp396OwXhyTKv3QRKGFfksdPdg8GgySwo0+vKqcbacjuIAoYemI/AU5LFXkdqx6FzfNdgwF7isWdHQjFhWl15MhSJGzN5SSjzOTOfe+hmo8NmNoNaSJ7GonxwrnMo8q+/eSV+420PFtmdHsHA8eTWsaGhfmqgr5u64cbNlNVmpXp7ulPf+9evilOqSo3lxSWJproKqcLrNIGiw+w5etJwaWCEiidSjFngFavJmK+rLo/XV5TS169a7Hh7/9FYW9eAfKlvkE1nMvbuoVHZabfKg6MB0CkZZfnspjTP8fKKuTOYGQ11NhBcWKRLh8MxiWYQgIuKv3761fz6pfOlKTWVVsQdwgQdgkvzYN5oNEaNBQNkbSsUzCbb+m6T/lQbpxuG4zqJvBp4DBGmdOEM9xhUUItReb8ehjDe6ivarwFxwM/k6CuhsNA/A1o34B9/wEC55KgY9IUFGgR6TD75ytvU9etWc/U1VQKuQ5gW5iXwlEQ2D4sSzCmU25P//vPfuv/z21/BHXWDyNup0XievGuDffe57ZTHYQFlbJCSxSwoY0czNZUVPM2b2Eg8lR8LR/IXLvVkRsaCuUQiZk0kk8Z8Ht8XNChWq1VOJBP5np7uhJE3MmUVlUaP20nD3BbCoZCUSKTomppKqa6mJl5eWmod8/upN7dtY212e7KstNxQXVVrdnlcXDqVzr711uv0+vUbBK/bi4dHqOvm15FTETjm2M5jZy7ERVEUFs+decXuiY508ktECIWKhENKOpUROYGTs7l8HniTApMhix/z7uofkoDvmrOiaAI35XW5DKU+j+xzuxin1cx47BZaQGWNZWjAI/n0DH7XCi/J0uu+ogl/JWAfKzz29K5jZ/L33XoD8HcehgePYwYib+/YY2quLuOBTunx+UBoQFECkZi49dBJORUeFmfPX5a79ZZbzTNbWjijyXTFVfWYB8NyyTiVCMMalEmTyyhQvkH6D4Vj4o8feyYfHO2X58+YrtRUlgs8aKdAaKjSaqX8OaBB+VKPJKo7YROA8y6VTouHT52WioqLM3NmzmQAx9Jv//Q8+6Nvfdn0ypbtSeibCeglXVHio3/96B/lxfPm2/Fpl1bEewbkz6XlFVR5VQ2sfcDvWANlkLOghKnHL3X6IABO/PyDp6aJspdUAI7U+3Dwh+AYk0AaXe7DOaWHk90xkm6iiVdTxpAXq+nUfH+P8DevjGHjsInYSpwkZNDQLghHN/4QuwD+u13Ts6Ot1o1KlUoMyFhROZj0rhiEQzAJwzSqEoZ5wQ32RDlquRivA4YRH8Zr/kJQw7TAAoswDvhHEiTxpCLdTQKJIfNcm+yojGGwCujAhXA8gLh0g6DbWIfaZDVkvAyI0N2qOAQAFnFdNjeQKemgKnkaPgrDNZs4sGzNjTjGtATvYMg3xQDhuAuGzDuFO2NEGRPxKb0yOnBJPrXjaXqk41hu2U0f9pttjlhp7fSqt174g6kovivwta99T04n054f/PK32U9/5KEECKNFiiKRYzvIEBBOnzsv/eAXv6GnLbxm0FlUTm17+w2vx+WN3vzAZyS7r8JrFGOCNdVHGZO9lAEQe/xCd2DZkkVmu9VsxsamYmHlxIlj0ZzCSJGsJHX29CtWgWO279lPhyJRZsXCuUazgeXf3HvIYLVaMiCGKuFIlP3+178QAqXH/S+P/Ixfu3zR8HVrV0rhYMD21GtbHe3dfell82eOTJ9SBwuKMbf7yHFh0ayZ2Wn1tc5MLmexkKoRVyigSmRBYEFQe3LLrtRP/+2bgpRJcCA/UKyYB1pQj0Og8Nje3Z//7L//TPnE3ZvDeCX4I394jv7MA7fnr1k8z5fLi3xelJSzbZeUR/74PAjRw4Q7/v5bn+nddvCkeySaMo6ODKcf/dfPwwrHEGUEOCM5E4+MEnfSCK1qgHLZaDBGjYRj1PSaMuWf/u2nIn4U+gef/xjtcdoNEykBMF8Bk0XGf6GrJ//bZ15Pf/2TDzB2m9WKBKIz6cHBYSqRSgEN5ORfPPumcrS1Y3zVgrYooDiO1FSU8TaTScZFwmYxyzaLRXY5YHWVZEdShHWxoK1/DkxG/C6Xk+rtH6FcDhvVVFtO4Qe2E5kcvo9AGXl1l+QvlTbRuwKAPmM78Fp7vMRDV8awLEyP30NqvdQjfeuXT4S/8tH7TKsXzxvfGUOQaFb849uHcj/++S9MZqtXrKifzZksdioW9ocNRitMonxizpy5zshoV44HvafzUkfS7x81RiJBYUrjNO6BBz/E1NZOMQwM9FJ/+P2vqalN0/FSimDLFF9geR0/BYRD0JKA54G0kcnmw1YTb3/69T1DP3riDcd9m5YmRsNxaW5zjWFmQxUNRFmKlw7oCtMk0DpE8AQ/SDP4BJ28RK4J9SivqE9rQQiRJVAQokQRQ0C6wnIRsAy8xOd7v32px2630nObqoRfPreT+j8fu41zu2xSIpnKVZZ67el03vbaruOD5UVOZuGsRqA3xXHifFdYysnR+qpi744jrekn3thPr5g3ldlz7KID5mgCtHXjI5+/n5neUGNFAQSP23CCmbrYPRD8waOvUS0L1xkrq6dYsK3YbtxFOnnsALXp+psop9NBBfz+zFO/+37iMx9+IAeKp2v/4SPGf/3FYxLQidJYVR69Zf1Kqqq8RK4qLpZry4uMOVF0qmsNKjKgEIDhWEM+m88FgQfI0VgMlhYFv+MnFbudQmVpkRPqxOvcAREMhad9XU4noZlCSGbS+dUf+Kz03Pe/KoLCh++BEkDc6b+6hXnDkQjlH0NlTMUxAcijzjeVJ5On1qQc/FGFJxZkPHxggLvO6vioFaFygwb7hPFo45NvrHOSMIXuy9o+7rvcAZY6M1QoKEUt5z1CYVLyABNt0gYF5rKQf/vQCdHtcSk3rFlpxoct+jqhZsR+E3pMfO+Xj7Gf+dD7GV4QBMrsooYjabLLgAkcMC4lPjel5FMUfiTtwJGjCVrOG1uaGo3BSIzcAJzMStRILAO1MgmWpqM9/X2GYDiC2whUJpPCb6fR6rFRWsEHPgzLKPiOIA+KfGVJOWd3WO0g3NOKJCafe/V1eePGG6zYvFAoJHZ2XkKlKSIIXCYUDpZvWL+JhrWYbqlyU9OrfWRtxX4cOnEmkcnm+NVLFryrMoagihW4DudBmeMoI6wdhemRbnGMQeZPZYFPdPQOsJFonA7FosxYICTvP36WO3iqVVwwo9G+duEsoby4SPY67YzAG4hihPIUKmY5mAfhZA7oSW3fXwvYJnz398CxE/H7b7nOUVLkJcoUKJyxX//pecO8qbVmchwc0iJdxhLJ/NFzF6U39x9Xblw0PfXAQx8yzpy/xMIbjeNrzeWA74LFAkNUJh6DPtNEXkJ5C69nP3amNfnI7//ETKsqzq5eNJ+DEiy0BGtwAS7/HCC16ccRC/PgnFFggl3qG8ifbL2Y4wWj9MwvfmjO5LLMfZ/6QvyLn3zYWlFaKt//D1+Ufv3v3xB3HT7GbFy+kAG5JllbXetzX+WBzXsBI8gZtQ2NlMPpokwcjG8+DaF6OTB3AEcsJ1C8zUEJJhslaVfbu6umUILVQZLqu104d/T5iyHYHjx5gHSDASpfIDHj87IQCA+BNJP4x98Z/E0rY3rDUPgmfxCgugHQDQHjjQfHuBvgf6JbWAQx8EfqBTcyAqJogYcoYLDIqLbmB6MqC7oCBn40MPNUNxaslonlkXrQFHg013g8AsYTr55M9xO3/gMWqVT1I5PEo4m6m0SAG5kD8Wk2wkRpJNW4QShIBnkgpRaghyP5Y/HjfQBAF86LSXnxRwvT8xDHOGgeaCApSkuo4wxxi4BKGOKdKGO4KwbKGH6QGXfGUBlD/2BXa/b07mey2WQ43jh7NSOJGS4nKWkfn7JcM7s6ZzQaTaFwFI9/pNatWmHkec4ORRPmHIYF8eSZM+LAsD8/PDqWqmiamR0dGLTEwgFl1pwF6enLb7QKctrKp0dpKT5G0fkkihJUHgZ++4FjHXfednMlzwsmbDxeiIEfcaQ5QeLNVikniSk5lzeFQ2Gqs7s71VRfw5w9e1bZeegYW1lZmZ3Z1CCeudBujMUTTDyZoEf8AWbjmpWoHgi/+sOTQion0VazKbVu2cLoyoVzzaAcxW1mk1Ts9RRJopwEJcqGHzOGDgko9sKiAnIPQ40GgrkL/lj2Kx9/QMiE/Dx+gJoh7H0CYrFE9uT59ujqxXPwAgZTKp3Jm4wCvhtlgMVQudjZk3pt1yGpe3BEbO8dECpKiugZ9VXp2soy6k+vv2P/1P03R5qqKy01ZSVGrJYQwOVAiAKVP5rqGgyA0JGlplYWy/f+87clvFL3h1/8OO20WSffV6vTlVYeKODyf/zuaXFuc0Pi+jVLHFgchuO8DIZDVDAYxjzKn97YlX9931GMQgUbM0urFs4JNVRXWfCjmcjngaaYZCqVNwoC7XXaktWVlXYQeMl7Z38OsEkcx1JFXhfQi/o9KjwW5rFbKKfdSm6es5nxFnb1nTKToL5D8ZdgUgpIj/SIylgGn7BCUOEcI8pYe5f8hR/+xv/Fj95v2bxuxaR31fBGvqDBEfn4xz8ZtruLneUNiy2RcIzNZtMJl92k8FQydWD/HnM6FcPbDW1l5VWc3Waj12+4ni4pxZsAe+muznbK7/dTJSVlotVqDyoyl73/7g3WSiHqFOOjRDjEd5Dw8pdILJr51TNvpzatmEd5nFYkAE4QeDPwJIbwas1cDsh7UBxHRQyVLV0Z0xdXPQzpGPPHEwlVsAUgQhGWS3yIMhqPxaY+8NVfjnzkjjUG3GWaXldpiqfSOBFEi9loGg1EslBevrrE40hkM7I/FMuMjEXzTXXlnCRKBlAscx6Xjcfjf0OBMEjMNLv7cKtcXV6U6xkcNXzojvVeUK7wI9oUflg9GAonf/bMjqSvdq6tuKjMRG5lhfbiaJ47c4xqap5ONTRMAUFEzPzrN74wPK2+vKKrry/nczrFZXOm5WdPrWeNRs4EdAfZoOOUwnD4GP9dQaFSqTTgIUn6DzjBb1SwurKk0hBNCUae8nk9mHwcED/DY8HsjZ/4CvPVD90jr106j8dPgRg5DneGFQHsy0cIr+v3BwJgpxDVBHCdIXVrhZOx0mqeDGr8eJmXFw5Z9Hy6ggZFQQgInCyoaEBFGIDlTwJSzmWFFXgnKIJkHwfdCaug5vozQOhK6ycsoIAf6p3DJxNGi527/bp1Aq7zpG2YFH7Vegi9Zn/++LN5vCTC4/GwjAWVsQzhCdgPO/CJsiKP1ldGPnT0SLqnu5u5+47bTLlshhLxu4KA82QyRfmjScrrKwLF1oAPmGS/P6BEIlE5k8kqeGxUrQ9nD6IPxFfgq+BGC2gQpH2Bkw4ePhTt7B91eDze7NDwoDh9eotYXFRky6YziedefIZeu+YaW8OURtYIAvU1LdXk8y5YyInWi4lsLs8smdNylRMCE34ShT+QBx9EXDFWBYAxKIAbWEYCmQnISBFz+RzuesvReDzx++dfp9OZjMFm5Gk8qok3gmYzOQMNymaxy87hczcZaAKWfW0HSyNXvVIyZu8OyEvOtneMbFi+sGhqXTVZ7/OimPvKD38Ru2PNEk8+n6NTwLAPnDqndPcNSxaYow/ffiM7e9FSU3FFFaIYqiioAaolD6TyWSodDYMSFqGyuTRuBOcgCo/WMBcudUu7Dx3NHz/dKq1fMoeqrqgwwdrL4omUd8fUBOBxRFTA0C6kW+xyJptVRgOh/NCoP8ebjcq65Uvz8XiSu2HdKltbZ0/i+Te3sJ/58Af5Y6fPZg8eP0UtmjsrA7KApbLYm/vtY08EF85tqaoqL2dQfvqvgAnGB5Wx0rIyysrjpz5w3iL9MJTR6cXbnqlkYJB8tB7HhjOaqap5q9Q0ANgHNIhSMnL4D3ON7LDj/CD0DH/gxkSE36sZVVsDTIvm7xn+Zi/wQHLXiR5tdOmKmBqsTTo1iW4RuJJx/PWARej1qm5UCnQlCwzQBLZHN7oSNm60/GhjWlKWFoa2Xsc46HEFkw39qoP8E4OZiLsg87hTS1QYRyJJkVgvhqvlkxRaeCFM9hUA5MU4NV51T0pcMDe0WACYZPgLcXpI4c6YnodMxsLJhW4M07wIWKaO0wmlF58aAzMFxQxvUsTdMTyeiH7eYqe8lVNzMX932l1SbTeZ7VJpw1zTjCJatvJQHUPLs6ZP52ZMm+oEodYMfvxwqrL/8FH6mZdeTbIsFy0pLRWj6awhNtxLLW0sl2tKfVyx15EvNouwvMY4I5Oj8L1+fPqDR65G/aMSSGeJhro6F4wjkSqQqRhQL8NlEoQ6WC6NsCAY/KEQ29nTPzytrqq0rqpcWL10gThn5nRbRUWpfdHcOcKKRfMNKxYvoFYsnMeUlhTJA4NDEjDNREWxN1ta7M2EQxF299GT1nPtl/Apqe/gybNSPJk0JZJJw7GzF+WxcCRV4nNLBtbAI5Nq6+4Vp5T7pKaqYoOSz6mLNaKctFEdCpORN9RVleHuCr4jgG+/kI/RYoJ4MpUJRWLJQCRmbqwpTy2c2QSC5HTxzMXOZFtPv6m8uDgB8rHJbTfL5SU+AfqKRapjeRVAIWskFCO2wyIo33vsearU685fv2qxAkLPhDJGaFYDKAoVkKNnz8td/cPxD95+PSq84+8z4LG1AAiNOD8vdPVLv315K3Jn5PpoK0aBj05vqBNB1lZAEJA8TqdcWVosVZWVGuorywwet9sO4zPpQoN3A1x0ykt9IDSBkAXKVlmxFy9ioLKABPy+kwH7FwClEHAvgHCO6fWFREfNu8HlsSAgkAs8CC7IP+JEXaD8oYh84mJ7et6MJsPU2hpyMQuZT4ADe0kV3dAyT9iwYYOybu0q2uvg5cjYUCYTD+TaWo8YL144a4tFQ8YVK9fYrr/pVnbjxuuZlllz6aHBQfrF55+C+RChyiuqqcbGaShdRErLq5l582b4eFaWfUJOEDMJbAQ5Rol4wDZNn1JJl3jdVhBwDNAEEQRF8vFuwnsKxxIBg3TRX8MJCry6IoaAwhM+Wcc+444YKgYiPr3WylR5moqzcbzRtDzsD+YXtkwxVBb7DEaQCHJinklncgoSfonPYQaF3tLRNxLlOE6yW4xGvNYcFCAahEm+ptLniCfTQvfASMJuMdNA79ZXdh6nth44DfTiFRbPajBBu1iz1QlCpYEKRqLRA6fapeKKKRaTyYJRpP3YnoB/lHS7pKQU+yHn4oHAw3fdLNy6aR23bvFsvszjIJeewDwwQDrcaSTdIOfG3gWwPLxuHm82w7UG/oiyezng3MLdEgRsDyq0IBjmf/3s68ylviHDhe5+5sCpVvmtPUeU7QdPKK2XummbxaSUgqIA6cfRKcFAogKMuxM6EGWM1KnVS9zIS8azTYKrhxYAJoAicLcH5wnaePscvsuKki3Ss57sCm3xKoDY1/+gUSRkspkME6sNxql9IZjFfum4hai+YX8omc7ZW5oaZODtKo/XItWuA545g3Lm/MU0CN18SUU1K1gcVAoUMbz8AMcEd1VRgGXxOCvH09FYIrlr737D+g0bOdrAUxwo+Cabk3K4PaBMu8l7f/hOKigmNB6h93o9tNvt5IyCADNRZrPZHCriLDQT6YAoZA6zQJW4rFRtqYepLfPGf/q7x7n58+fLs2fN5WPxmNDX35d0u12G8rKK1PETx4xNU6fSqODgJR5Oi5H0SMxLWYvJSDnttnd9Z0wlAYIpgjb04nE5NO8GmAcfggFukciB1GFBhH+b1WxesWCOae2S+cqMpin01Ppa0eNxixlJyuZEOQMKaaZ/JJB8ZfueJKwB7MDwkJLNZJloIgmKahrpBDf4JEhH43FHIsxrY6IDumCk4iYjZysv9umxMF4dqWUL51t7unuyp8+djuCNyXfddiv7kQ89ZJo5f5EAYzFRiAZI61IuSyVCfjCjVB744Ijfn8yLclLgObpvcJh+6tW3lde3786Vuh3StUsXCD6Xw8gqIozQX34cgMoXfq8tT3EUXlk/uR+KPDjqF1/ZvjuzbNHc3G03bOQ2r1/LHz55VmysrzJ7nC7m6dfeylWXl7GzYG14+uU3UvNnzaT+7ae/YR6+5w7m8LHj9PQpNdELHZecTTUVdFp9TvBXA36/MQnrbjgYpHIg3JlcPooVzPiCGLlUDT8MLSajRAi2eouposbZIA+pO6eTK8Q1C6gI+AqGq2Onz18tCQDSztVoC3nu3zv87SpjiHUAspATP/FqNjJJYv1fgUnFggfbgu1QlSw0art0pQsVA2wPGhJH2qeFjZdBShu39QgyJcfTFhKZmhDDx0MxneZEB7qvyEECkbAJeas2iVDrmZxjMpBkVwO9XpJfA815ZZ7CEH2B0uDyqifFgQf9WpheFdroRKPiXsU5Ls548gVxj7cm5mHmExuUMRHi8EXcM+/8MVM/fXE4Ghy2uUsqOF/ogP+6FQu4KXW1nvLSMhCCDAJMeQZ3ffYeOCT/5Je/lRTW0L95w/r83sNHPPt2vJO7e9PyRFN1hefnf3reFEqkIzdde41dMNBmbC75rgoITRwvkCfkB4+dkisrKsaKi4qLSOMhEXZHf0quAm6/M1R3X79UBcqe28JaBZuLpg0CD/SEjzahRSBNYjKa5kwmk8HldAhlRUXC/DktnJ3nhIbaaqM/GDI21lQF6yorJIvFPLZywdysy2GL5iUxMToWjJf5vLnqslIiVaEAcPxMKwrK+brKUgNoIuOcS20VjpNKMzre1RjwkATwoyjsYy+/LW9avtC/ftl8bzaTM337V0/G4qkkOxqM2lYsnJPZf/yk5ZP33JyD/pFdwfGxH3dMANLmUCACggYHyphR/t2LW+RSr0vatHIhAwIxSuOFjRkHUHbkLz3yO/GfH7gj53Y57HoSPMaH74nhuEfjCfmnT79OxZJpgnjAo3LD2hX9H7n7NtuUqkorKL9mwI0ZhAwja2BAVOexPhSGr2zoVQCrBIWYfAg7GI5SPg+o5glQSEApK/Z5KLfNQp1p7yVoQ/p0kB0ymkpksmSH7C/B5Y3IgyCHR70QyEzU+ozHYPyhsNIzOJxePGemubq8hCixOJYSLJIl0xZQsGCnX3vtdfYrX/2G8Wf/+VPj8WMHhPb2VpvZYhHuvPN+w8Mf/hSzZNlKyg3CxoF9e6jnn3+K3N540813UHPmL1aGBofi72x7feCa9TfYfEU+7+BAr9gwpUay5gOCLOZoVArwHT1sF/QRSJ0xDI8GE2ORuN/jtLuBD+LaSTboydNNrX3q8BIg33vC3U4IlPEpP8eyRJDCjxejIoaA5SMe8FYvhPEnpBoQnGGh4AJBnjnW2qV4HPZMXWWRp28kkHNYzen6ypIinjMYz7b3j9rMQmBKVUl5IpmW/cAhZtRXOrxOuwOmtOHomc5+GE//3Gl1DpMgCNFkKrh5zQKuub4iv/f4eW5xS4PR4XCwJit+u5qiBkcC6cOtA/myinqbYDRB01VlDCEYHIP2iFRDYyMqmexgT1t86fwWt1ngjBmYO+rFLKoAog6sKsheVRnTiB2fxOPOLtkd1GjhaoACiq6MQQXKL556OfvlnzzKdw2MsG6rUbLZrOmHbt0U+tCd14trFs6JlHpcgeff2pEdDYW4mrJSnJukEaiE4UUpqBwhXKGIaUBoAHiN2nMVdDyMQ4FXpYMJwQt+SLT6qwJWQ3g9KGT4QEK9VRTqwSdJl5U9KV9B20j45KRXAUygJcI6C0sYVwTJOz/SWCTKzZnRjPjFhmu5wCYOGrel2O6BQWk0EKSPnDiVa+/qxxsHJaBxfCeSBmUN5puLxt0unBMwfzJ7D+w3rl1zDfpxASDh+G4N1qzvAiNuU6l0Eh9+VJSXGYpBaa6uKKNg3lPlHlC8imzUlGIH1VjhpmpKnFSR00oZgbV5nE6hqbYy+PqOfaYoQElxabKuts6dSqXwOvzk8MiwobKiirdZbTSuqaVuC/YBeJWg2C1W7Obkkwp/BlBxx2O1iAzsyl8D6lgreFqLww9F4j22wOKNU2urTbOaG8zTG+r4OdOnGq+/Zrnx9k1rUkvmtMSKvJ6RCx1dsbbuvjTwf/7omXPK1n0H5YuXeqRAOIJftZCRVmjsEBlQmnY7rMlQNG5sqK4ghAeKoAQtTQ+EklJ108zk+vUb3LfecaepZf5Czmp3oFZH2qeDTtP4MfboSD8lZlJUJp1RDhw/G+MFISMYDPZfPvkC852f/Z6T89n43TdsNFQWua0cI7PAnTQie3dAJUz9YLP6LLQQsO5MNie/vH13Op3PpX/+3W/QM6c22qwWMxeOxjM79h9g169Yymdz+ewrb2+XNq5daYI2xf/4zMvGpoa6lNkM6pLXnRkb9XOzptZFX9lxwDm7uYHOSlDyX2zZlaBnwgdlRaUllMXmgHmhthnj6GyS7Boi4BFF/N6YyeqCSPwnP8TGB6gIWBzmK6Qdkg7HjoyfNisva+xfS2t/i/A3qYxp6CaTU7eRAatesPUEGlzm/e9DYb2aXagIoBKGQpZq4xEGCIOUJF7zqwZ+tPxIOySMBKi2Fj0OKnlN9E/Nj6FqmJ4cF8PCrMSt/ZAs8KOHERsAS0FuRGhYD3xPoCXWGkWya0GTxSEVJorWezPuJPZEPIAejlAwudTy1ZT6L4YR/IKPKMGAZxX/FChhoIiBI5cHJQzCcWyMBlZsWbiG8pbXlh1++wl2w1RT7H233FgMPN4BpaG8Q/kDQWXbrj3K0dOt8SxjSN1ww/XJUCDo3LN7B7ukuT61eOFs4cCpVsehM22JTz78YOr6davtsJZa1DZhe9EFNjppRjl5+mx42ZJFPMdxeFMTAZWxaOuA9gv9UE6ebc00VJeCJsAZeRO+8gQdgbS484NtQ4N9RsaGiza+wwUMj+3u6WX2HjuhiLIU9DpdJhBS5IUtM8otJpAP7Xb8Uq251OeVptRUuWER4bCQYb8//fruA/T6pQszII9aCXXozdbM5YB1I5LwnbyXtu7Jlhd7YotnTxdrKktKRgIh7v/87DExnU4ywVjKPaOxLrT/2BnnR++8KdpYW+ElxUNe7MM4FHqwcIDBsQhlMQqU2SjIj760BXfGpOtWgDKGZ12uCgq1Ze8x2e20xjasXIS7GxzWg8JKMBhSj1FBoj3HW6Uj59pZQA3NGwzi+hWLg8sXzPaEojHjwPAofaK1jT7bdil7vqMrffzs+RQoZqLZBA15j+CyWykHmEAwDAoZR55aB0JR8h6Iy2qiYFGkMqDQ4GuDPf3DVAIUFrPRSNnw4opJSLkSrogFXOWhrHFlTEUdAVSyB0YDSnvPQHrZvBahxOsx4KKUA4W1f3hUfPtoK/XpT3+afuqpp/hYLCZPnz5DBCWLf+DBj9C333EPhUcR29vPU/v27KReefk5qqKimrp2w43UzJbZyvDwUKbtYmsSxi266fpby00mk/XAvp25eGQkdt8dNxuTwxd55H2Ic203Q46n0rF0JhczGcmRN9+OQ+fzIHcG8jAO6WyePnWhm9px+JxyvnNIPHGhP3Xg1IXojqPnpd+/tJP63ct7IodPXUx3D/iTDruFDYRjdDydTgMO8Sk3CDE4znjF/+R3DxEIzgrwKkJbdh5pjc9prhEG/eF8U10ZXn/oHPYHw/5QJFxR4rVyBtYxFoqm7DYLXV1a5IskUrmRsXA6Gk/GG2vKeFDMnFmo0CwYZZvF5EYBs9TrsDhsZsnjtPFFJRUsXtSBnKm1rSe892SnZer0Fg7kVtz9Ju1A2kTlAR8UVFdXEzq51DuQqi12UnaLyZRLJfGD8xNth36hE324i/VugP3HXTF88EBQMY6PQrwA34Ey8P1RbAcIO+KhU63JaDwBArfMfOKeW8I+l0Pec/yM6a3dh22hSMwRS6WczfW1ZuAh0b5hf6q5rhovhCGyUDan7sSp9WGVV+P+WCvOe7U/ereIHwzRM8AmChsxE2n/EhSmQt6PiqG6Q4rrrb7uImfTGohVqskJTFTz3uoj6bTy1HVYDQKekzje2m5ZvmAODcoq9kCNwF9iqccGgc+EgN4UfyCQv3DxAnXs1BnlzbffEp/805NS/8AA093dTYOCi0sBBQJy7uChg/zyZctk0P2BfvDIlbpu4M4rAhFWoYJMJiPDGqAAPXHYZ0gCPMhAWaw2ymQB5ctkIrsReDETNhubBBbjc7uUi5e6c1ObZ3HRaMwyNDSYQZqYP3eBE8g8dfLUCd7j9SZ5wSyUuCygiHGYmYEycNtK7eDVgFSgRRekwnmKAjquxaQhGpAx19zvFci4goH+MuAC8sTLfxhgSYKt2OfxrFgwx3XD2mXGm9avTKxduiC/ftni/PL5Lbm6qrJ8PJbIHTp9Nn32Qkd+NBDIuRy2tNflELr6BvOzpzUaVRqkGODf+WAya7j7rvc53V4fywnCFe8NY1pUKMhV7WODVDYepuLJtHzkdGvm2JnWGAeLDawn1n/6lx/AGFDSXdevy61ZMMvCMxIUdvX5AjNeO4KoGn0nrBCZ6MK6g+GI2Nbdm+4fHMzcceOm7PoVy9gij9sBfEAGWpHfBAXNbrUa57VMZ/cfORE919FpuXvzJmr7rr3JSCLJDY2MsdeuWiL3DwxLdZXlfEdntwJ0ap07rQEvqKdxJ+u9jg3BTcFYIofmbByF79MZWA6VX4rNJSklk9BSQB6Ys8nAsEoOgplKxOPkW6XqGBT0F92YBhIWBIOIpabDqMvT//+Vsf9hQCQTGyceGOKHHzIZSbhm9HC0L4OrTaDLzZ8DPbtaJzIANLoCcKVBZQDbqvrxCCPaathEO+FPL1c3BfEImB5Bj9NbOSkfetR/AuNhmkd16bHQdzSXFUS8E0kmHw8sgPEkBWkR9OoQiFs7M0J+tThi6eWCpfqJTw3XzHg6klbNrBVBAN0ES/gPlSGu0VbxDJGwoOO19vjOA1HIwCDzx+IcViM+VOd5VlE6jr2dWzFvBltRVkaucY5Eo8pvH3tcbusbik+fMz86d9FiYeuWrYbkSH/Oa+PlmtJi084jp4RgJJpdPH9B+pYbNlh9HrcdquTV/uvtVekJBWy8YfDHv/2DfP8dt4ISIKnnPABQIEKhGduNhmz6ANb3HDqenDalzmQ00HjPL6SEsnARRnSAyqmxHLI7gHlwxwx3O9raOzOJZDIKQp9gFLjMtCn1LogzIKvv7h9MZzPZYGV5mROEOdIGEP4y6XQmcvpim+W26zeIXqfNiK+YYA9U1BOXjle8vY7spEGoEoknqKde357lBTYSi6eEIq+LNwmCMZ5Iim/vPyaNRRIm3sDmcVRqK8uya5fOt9rNgkx2tkj5WLYGuhvqQSe+Yzk0FqVsViOQkEQ//tp2BpSx3HUrFzKQ/QplDMuKxlOZXz37WuyW9StYH0jEOl3gBQN4jAoFFhCq5T+8sp0Jx5OEOwOTlnMgtJ2/1EmDwJmLA+7sFkuirMinNDfUcqDIcqAomSY3dgKuFozfCUqnQTgF5cDjcuJOHOVyWIkAbQbByB+OkTSBcJS0DxZ/yue0EzpJZrKkTH3H591ArxXzq0qIJngXAApr/SOj2fau3uzi2TOMxaCM4WL9i6deYh4D5fb1LW/nUZ5ad+317B133mu4afPt3LTpM+lEIk69+PzT1MUL5/HGQqqmtk5ZvnKtAlKXfL71bKy9/WKM44y5+oap5tqaepesSIYd295It3V0hH7yyPdtvBi1ZEKD5KEQCuhiXpQA32MWUGhzecl2rPWS0j8ajviKSyW8CW7HqV7xtZ1H0rtP98Q7B0PSwVNtxtNtvRnG7DRU1DXRF9ouCdBHTmZ4asAfkU9fGpBAMYu2NNTQVWVeI84MxAEqH4VH5XQguNLHSfUo/cNj6RkNlYaG6jJbMBLLh6OJZLHXabKYBB4UK9ECk8fltNkMBlpOZXIRnuV4t8PCC7yQMxo5K0h8BoHjuVgqnenoHckVex0mCEPhTbTZbKzbU0QUX3wY8tNHnxVpwSVMmzGLT6UyDArE2B7kU6lUgkolE1R9/RSYx6BgMWw2ExkVq0p9lkwyTudBUcMxxvlOxhd+kE5IWgQy5pMHnuyMZVVlDB/iqLEqf9EBcEaBxEpZLKoyBrTCLmxpNtgs5kw0lqQS6TR7qX/Y/A/33CpWVhTF23v6M/1DY3Jn/wAbS6ZxCotzmhvwXSHyEWvsC77DhDbWQ/jy1QDqQp6ljcO4wTaMG4yaBGqImuXK2EnxlwFZC0BA1m1UAFQ/HnPEB3aolKi40RU3PFKOoK1AkwpGJ4aqadGQYM1GPCrxl3YcNG5asRi/1whUou5uYbtJz8DG8QMeiR9Ad9x90/XCphs2M2vWb1JmzJhJzZk9R3a73fFgKJQAoZo9ceKE8uKLL1Knz5wRjp84IW57Z7t84NBh+Vzr+Vzr+dZMW3t7Nh5P5HLZbCYYCYuBYEB55rln5cULFhpSqSRUCP2CfmJfsB0cL9A0HpvH5kLfMSISSyRdTodlLBBKdw4MG9wuD11aVs477A5jd3en2NnVSff191KLFy3hGQPHGkFALvHYqVQ2L/qDoazL4eBVfUvt34TB/8vHU/VhKOJaHRfcLQMDcxcfauC4QONUnGI5JL3q1mnkvQDm1+uQZJnN5UUzrF8mOywqXrfTWFbkFXA37ZrF84VVi+YwQP90dXmpwHMsDewgP7WmyqQJ+DTkTYPCbFi7ZjWvtm8CsD1IR6lokEoERqhcKg78OC+fudiR/ckfnkmn0unkrkPHbTsPHRcGBoezt65fLa6aP1MocliMwCGu+lQFZzzeiIjKF+6A4TFENBhe2HusO5PLSfuPn8pYrdbMmqWL2DuBpmKxuFzkdVt5GO94PJlIZ9Lit3/ya/aTD95nsFst2Y9+5V+Y+269gSsvKcp/9T9+zG6+dq382ju7uIfuukV6a9ceeun8udLXHvklV+x25JrqKjmLoD5YGJdb/wxgmzywnuF6mwcFSwJ5Ipj3U9FsmDIazcC71OvueYhT93b1HuH8YSn8JuS+40dHDh85BJKLkSsrKcFCSbmq7KGlV4lCdYKF4ciLcMwLQX/I8/cOf3M7YzqiyS+ZbMSr2X+ZUHTAwXm3AXovA4f1YJ1oVAVLZego7KMhihiJx3DcplXDgC+QMALoxnK0uY2tx6jxXuiWnl6zdBgPJg5oc0G8nof0pCBc7xkuJONEjaCl+cs9nygObUyv16W3B0F1FwQAFPrUYyS6R7MRxnEPqQvcat6JhHpZaBMDP8SAG8cDJyBe4KEqY+o7Y/iuGLbVZuEpXFCsRo6yGFlq6MLB5NzpDYzLaRe27dotfe3ffhD//Oc/G7j2uhsN+w8ecn/20/8U//jtG5MlPrfz6JkLtrf3HY7fd/N18ds332Qtr6hwgWDCQcXjjStsJWvgKfzmEL7T9fjzL8Uevu9uFx6Twr4R5gLtxMVZza6QJ0GiKCo9/YOZpppSgVFkFq++ZXj8ZiSk18olAH6dsWFQHs+nx+P4MV/F6bCFZk5tqIQ8LB5H6hkYAJ6dCzXW1ZZATTyWsPvQsawgcKCclXp2HT5h+Mh974sJBsaKtKGXr/cmmcrIT7+xXUqmUspoMCJdvNRNP/LoMxLLGYIgdFtaGuuTtRUldkjPhqIJeev+o0oolgDBVlbiyTRz/y03gNKX5mrLiiQQJEEiwOLVsi8HDMeb5oaCUcpps4Cykc09/eYuQ6nPLW1YuoDlYbXUko4D0nJ7b/8QCKLs6kVz7NhpLB0vMoiAMkZ2CWD4D5w8L+0+0UqUObvRmL73pg2h2dOmSotmzcjNb5nOTK2tdoAiZgfl2gRKGAfjg7trV28oAChcUiabDYASSgRTDEuAUJrL5anKsiLSDxQGHNAPfyCEyiDlBuUrFk8SU1Lkpsp9HmibRI2EomAilBEEuPeyEYeVIT0TZQwWNo0qxgGVscHRsezgWCg3u3mq6cipC+I3f/dC7PDxkwIIG/K8+YtM//iZL3EbNt3I+IqK6ePHDlOvv/oS9epLz1M33HgLtWHTTdSUKY3yQF+ftG3bG8obr780uHLNtYbGqTM8dofLJsBAhMNB5dWXngkkE4nUbbffY1s8f4YtM3yeEjO4aQYCRT6Hz2MUzsDaD5xso/edavfju4TTpjZYR7Jm6+e/81P+4qUec+2Upvjtt9820tPTYxwdHbFXVVWaHn30UePHPvYxYWBggAGh1JDJZIyAa24sGLaOheO2C50D9A2r58EQMQzuguBOHOL6crh8+FiWUULReKay1McbeR5YgSEBCoLxbFsvt+PwmRTg1BmKpPj+4UCmbyiQjiXSrtFg1DDsDzNQgxEEBtpqs9OgsOWcNrMblXhQYBioWzIZecHn9QlmmwPqxe+8BfPf+s+nhTvv/ZDkcLiNY2MjlM3uIO3AVoVCQVDG4tSMmbNIGB7A/OmvHk1tXrfUlk8naZzTKpDRJra6I6JPgctHXeV/GbzoAWhvfC0Zz68C+lDht1jwKxM6fmi2qaaS3rB8QWrZvFk5j8OamdU8xTq1utJ+7dL5/HWrFudXLZwNZk5+4cypFlFSUEIj+fFdvmAorM4z/ENmfBXAtiM/QkVd7w8BrZxxt+oqADXkyvAJuHqNl4HWLmyfagBfGt0Q5UxT3PDYI/JBtNFP+oncF2zSP3CM80kNkItDt7Jb9h83rp47g3a63Ax+OwkkRIrBB2bI66HvyK+NghA633bJMnNWC2stqeU4UOyhKXxxUZFQV1tnufGGG603bd6cBgUovWrlqvzuvbvz77/v/eKNN27OXbNmbW7RksXp2bNmMdOmTaNrqquApzgpu9WGwmrqxVdeNpeWlQ7t2Lkz9c1//VfpYnu7cWR0VB4aHlbGYG0YCwalPCyKYi7F4E2xXT39udJin9FhNUttXX1MaWmZpbe/T9m+dWvC7fFkFi5YiLQiDg0NCbU1dWwWeFtdmQfmmyR39/RnK8vLjGS8VWLQDCJEdeO44sMDEjQ+SohDNRnB5/h4gNwEOMcjx8jX8IEWGvKgRRsLzIe4vHxe/xWAu1qYGdBFMzD3WZPRaABBnoMxBa9BBh4ulpV4BYjCTkB9bGrPoWP8tddea4B6ScXEApOKhqjoyACVTUZJfxKJpPjCm9vy//Qvj6QdZiE1tapU2Xn4VO6ejavEjSuWGMs9VjPPKmrBVwFVCcNjiDjHr5qEzCOIUc5f6s6dbmuPP3TnLcryRfOUqooySw7Wy0MnztJzZkwTAJcitCe3bd8h0WIRzJvWrOROtbbFn3jpdds/Pfz+PCjTuUefftmyYtH8fF1lOWu327OnWtuN1ZUV+XhglGusrYyPjAWlIo/baDXxqkwFstTVW4VjSQFtc1R9VRkVzUeo3mgvFZODVF7BS2cSZJ1yO31k/BSWo1AQwIdCWB7mRd7Q0ddO7T3zloWmU1wkAjKAo4TcNksUMeg3oRz4R/xjHsyNcwpxgjJ2IWCa/yat/M3A39bOGE54YhcaMjQYqtkA444rAQflvzowerHk6QCpG90TfnxggkoXCQc3hmM8PvUpVMQgSM1PbPxVYdyvxSFgauLWAjQfyU9s4tdJeTzZOEyk0wAdEIgW5hrPCT+TsPJXoqigGypoTxcR0DXuI5XiGKBHC9XGg/iucOs51XC09RC0VQN/4CD4BjyrYwzKCbjxY8+4IyZqcSaepezAVErcZmpGnZtyWDiloqQoH+jvYN7Zuy+bTOdiDz30QeZ8W4flhWf+xPDpUGjj6iXWUxc6zLuPnJQaa6oin3jwXmPtlCkevJmjoLUECG2BFwUxfAHbYCBCtdI/OCSfOH0ueNetN7lxQcEG64IJcBlCSKiUIeOIgzCfTifTFT63AEI6OZdI3jNhganodYGF2VhQ9FCoQsEgnUzK2/bsTztt1kxjTXUp4IPGhe1iZ08yGI4mWpobvYAZQyKdVk62tqV8HldsRkO9JxyNGw6ePCN/9P47QfrI4728Gu5VwHb2Dfkz//rLx6Ov7jxofmP3QXb7oROSy2EL15eXgkC8XGyqr/SBMENeIhkJBpT9x8/lQLGMJdNZ27K5LYn6qgpbLpuNzmyodkPRpPB3m4cYnoUFeCQYo7wOC5XL5tLPvr1bKAOlBa/chXJVnVQDmDNKMp2JDPuD5lA8YZg3vQFvTGFwQccrznGXAJ9chmMJ6fevbKMSKbxMghI/cc9NUbfHi8K0acDvF/oHh+lz7d25YDSccDsdNCzKf/ayDovZSA2MjIwtbWnKxVLpPAiYHG6sFHudhopSH5XNiRReRe2wWalILE5eIkdFDIUMDHc77VRFiQe3AamxaJIIG6jIlfnc5NaxcZL/cwB0hMLKxDtjE4C01D/sz17o6TMcu9CTfvN0V9QLckBlZbXlk//4OX7zLe8j6bZve5M6dHAv1dfbS61dt4F6393344vu+bfefDl5YP/edGdXd7Jl1uL06jUbvSajySZLIp1MJuSjRw6mjx3ZN7Z46YrswkXL3JFoNDd3aimXC3SitA0l06DEZyWYO5kD53pTHqctuWTuTH7rvuPc937/Ird91375jve9L/6xj300cOf77qRcLodw/vwFDgTH/HXXXWe67777FJvNply4cIF+5513qKqqquQXv/hFP8wZzmwyJaLxpNhQ6WVLfU68oIAcGyJz6zJANOI8sVotlNvtRlpg0ql0xu124DfKDC9sP0K9vOfs2J7T3WJz01SppKQ80dofzv7kj6+49pxot/QEMqJkqkq/umN/7tUdx0wHTl1kT7QPpKsqSg0eu4XP50X5u797Nd1cX56sLPGZLXanQTDijhMl/+nVbanjrV2GjdfdYhAEIzs2OgyChRtplsz3eCxCxUGYm9kym8xhg8EAfOJkfu7MZpNRSoOSiTfiaQB5EHA+kuNpmv9yQKUU3xkjRzb1J36TKANB5TX4zljhPIRUIGwyxoHRMaqlsd4GiisqCfggC9+dFSAP7qibYJ0z4J094MYHFgweyQyHQRkDWvxzgHVp078AkF9D2Huh96uCviq+NyjsLw5SIRAfFgZGxgd4qAhoBsdCHzfMVoh+4gebN3D0G3uPyqsXzmSdTjvDG01q2zAB5kMn4D2dzUkHT5wR5s9oAmoWKIPRAjw/TegXy2c5Ayi4vBHoweJ2e8wnT57IrFy5ytHc3AykbzLxPG8FnEM8LwBtC2AbBZNJsFqtfGdnl7hw3jz79Rs32u689Wa5oa4usvfAwez5i23KnoOH5B179tGvb9tOb9t9gNl95Lh8tr0jv3TOLMputxkOHj2eBaUuShk4afbcecaS4lJLJps1BUCB27tvj2HGjBmwDvGMzcThw0zl+bfeEVcsmC1MnncFiAHAPo/4g3F/MKzgJSVGnge9B4RnNRri1fQEN2gQT5ohARCNuEZlGY+c44OuLNA3jok6BhP1TRrbvxKQ53Lk4SaN79mKpT6vIPA8KdJmMeUvdPfR8+fPA72ZpyWghWQ0TI31dVKxgB+bqaQzWWXXoeO5n/3xKenCpR7qvhvWijetXmgvcjvsK+e38F6nw2KgRFhTsL2T24mPxsnjcYjK0+qFHJf3BBuCax2+8xyMRHKDY4F0bVVl/uMP3GO2mi30sD/A+NxObsvOA6nqynIjKGaGS129EVA7md89/YLpI/fdyTjtNvnRp19iFs+dRS+cPSPxje//J3PT+jWGWCKRa2qoM/zg14+JH777du7RZ1+UNq9dajxxrj3bM+Q3LZ09nUP5CS9EwwfbetsQ/5NQDgGCmaFiuRjVE+ijMmIa4rEvkAgSokIWS0aoWDxM/K0956lTl06T9QvL6h8boPaePwgyjYHOZFPko/hVFVMBY6qsRBQyyKftWBIehrwdbZybWiM0Gx8CqMcc/zfA34wyNo5mcKjKjyqAY3ihW0+oWf9luHwAsXzVVitSlSt18dfd5MksaQtuiyPz0OPRaHnUYrR0qhtcavu1skkwsfVwLRWx1Xhsnd5vEgIzDtMTH3qJSwMIIL3RAvU4DNN7ScqDX0LoahAJJG16N7hKnPrcSo3SY8dTaQVjHRhGjkBqbhKH9RG3Go5A2jSeUTOQSC+TlIN++CH4BbfBgNvpRICgcGcMxwHj8cY6u5mjfC4TtXFhJWVnk8o7b7ygHNn9Zqy5oVaa2jiVHRj1892d7Vk2ExdLXVbD0XNtJlQi6irL6Js3rmPnz5vnMdscAo2HoAsBfKSdUC8yCjyKg69kqV2hqc7ePrmyvDTdMq3ZjnSCYbiljkyE0Brkw4dwuFCHw1F5aKBXqiz2GPXb03DnBJU7DS3QH5WSUF/As/3YwZHRETkUimSqy0rxsTybF/NKe3dv1GIxZ6dPqXOjEJuXRGXHgSPx2oqyXENttTufE9lTFy9mLnT2yP/40P1445NAEKpjmLjxvQNOAcFVrisvyaycPyt9zeL5+XtuWGtYvXCuxeO2O2QJb+tSiGJ4qWdAHBgZk5fPm0m19wxw1y5bJHf0DSSXzZsBC5N90g0VpO+XAYZlMjlqJBynfE4bFYvF2Bff2Z+rLi1iNi6fj7c4TlLGcNzxPP6LW/fQa5fMUdwOB2rAdDKVolJgcrBw4rt2r+w8KB670IkKFt7yIGey+QxZWyQ5bzEZ86Bo05XFPrm2shK/BUXeF7ga4KIAYyjL+azcWFVORZMpR3ffoNLV28fWV5UOz2yos5sEAz08FgQFEJQsqB93wbxuB9n5HBwNUTar+i0hm5GjApgGaHVgeIxyO2yUF5Q0/SVnQu9/DgDneGMVOZ6njRUCCnR4pfFrO/ZxPaFMfDQcpRpralzrN1xvv+Ou+xlUSra8+Tq1b+8OyuPxUStWrKFWX7Ne8Xp92ZdeeCq7f+/egMnikJqnzeabm2c6LBYLHsNFQZ0eHuyT33j9hRDQrn/tNZusZWXlxaDgGM61X4ovqrNYWSmDRA2tIJ+BwO8gSWs3Xi+W1LeIX/3Jk+zLb+6wReMp6aEPfnD0c5/75zQIQLTNZmEqK6usXV1d/OHDh9lgKIgbb1IgMJb6j//4DyEUCuXBHttw7Xp6ypT6RE1Njbx161aurtxjaKqvQNojl4Agr0XSxSMy6Mab5kDIBAXIDsqYjVyqwvEc5fU66eKyGv58Z1/shd3tyVtvvyNbVlYm33jLHRmTu4LpHRg2nzp1ygw0QD/yyCOxb37zK+zIyCjV09sr+YMR45wFS0Nv7z6smHgD01BdDEoKFdt17IJvdnMNW1RaDkoeR4mylPvNE88ZPOXNuZbZ8zigGzYUClNmaAcCYiiZiFN9fT0UxAONwvwHBKdT8VRP36DQWO5h8BIUwlMQm9hBcCAtk52xd6FPVOrxPTR9VwHxADmB10xOj7wH3xlDei4EyJN75LHnI6sXzXa82xxAASuWTIahPSaj0cjiDtCofxR39dV2/jmAIrFUPRmpAn6gOcStV0ncqlMDkhDC/0qDeC00hXHjpV5eF7YPaUg9xoigHqcTifCHeREm9QFK4HlD7rVdh6WVc6cb7HY7A5q5ykm19Lqdy4mG/UdPJpYsmG3E730ZTDbAOx7RE8m6gHRrtdpJBeCnx8YCIaPJZCsrr1BbTcpREUaEXRrWG2gXJxhlWAfyw0MD3KxpjRyTjQsuM2ddu3KlsO6a1fK6NWuU5YsXZSorKvKNdVWpyiJvPpFIMYvmtOBuvLHU50lv2bXbsWzRIgvwL+bihQv0seNH0k6nU7bZbOFUOm0vLi6lE+kcVe2zy8++uU3atHop8HStfwQ0N3QcXdg+mHdSe0dH+kJbe2rXoWOJE61tUmdPrzA0PEKPDI/CuhXCBzxSJpkmUhOwc2DrkiyJspJIpRikYyhP4tSPvJPiVeUMFWVR3TkDHkjWVlKnKqjr4/xeAfPg5ThHzlzMVpQWCTaLmfAVfChx7OzFWBMowzB49NhQLyhhw2TnH0AB5Uv60e//FAv6/fnFLc30retWsF6HxZZMZQwggwDVybBoTb6cAyc2Kl36e2AMeT0ApTgavwFJ+qEDuoPRmHjk1Jk8KNzJuS3TqGtXLufrqiskp8PGPf78q9k506eaYB1JP/fqFuaOmzYKQEvpvaBsW81mbjQQNGzesNYQCIbzP/7dE4YP3X1bBvAlvrL1HevHP3BX9q2d+wyzp09LHTt1zrFobgvG8csXzTWcPNuarSwtMsO6yOJeIh6UxPUWxCrCY/GdaH1HCukyR2WpwdQANRQdQf43CffqbMNTNnEqEgtQ/sAg5Q8OUYlMkuoPDlK9/n6q299L0ujjls9nqamNLbBe2snDTdy5xvmBPAvGRYY0ItIGzBdY8grq0vKPy1f/C+BvQhlDZoYMEScFKjEkTLWIrbt1uMz734bC8tCNbUFhX7dVg8oY2MQgsSLRqgIBys24HOrtJMxdc2Mg8aKNXjVUq0c1xK/b2u8EeU2EEJeeEFOgWyNEPRSB1A9QSKL6RMFfYrTI8eIKAIP0MhB0J7HgZyKmwD1eGTjw3FLhBLnCrecqDFctUhekGU8FAWgj3nFXEi/4QoUG3bidjkIuOZEAeSqLLFR1qZ1a0uiktr76dP773/4/4evXLOpfNHdO+R+efcGyZeu23KJZ00LVPqfnF4/9yRJJpGIP3nFDct6MGeVTpjaZ3cWlAjl2qLe3sN1aA3GxV29HxBD1D/sKC49cX1sb9Hnc6s4YgHpkBdNCXugHCtBY5oX2jvyl9o709IZafEFeiwZFhxMI4yOglWGARdsfCCXw2zMg6Akg8eF1baSotq6+SFmRRyrx+bzQZjYaTyiPv/h6+sZrVkZLi7zFsMjRb+7emxCBawKDj9+yYY03n0lBqVAnwTOpgth4kH7etAZh2fwW09xpDabmKTUmp81qhJrwEhA9Jel/z+BI9nhrezqTyxqGA5E4xzHReTOb2VIvdN6m3d4GgJmuxigxLJHOUn5QxkpBgRkcHVPe3HskU1ni5a5deqUyBgslHQPh/u29R5Sbr1kug6BKntRGYjFyu140npR2Hj0tvXXgBOuxmbP1FaWZL374vuD8lpayitJik8NqtoDOwP3p1S3Kazv3ybeuWyKFY3E2Ek8lrGbT+HlBZOzpTEY+euac+Isnnpd2HzmRfeL17ZZX3tln2HfiLH/iQgd7/FybbcWCFtlusbD4kecg9CGeSuOHo8nHnwdHAkToLvZ6KBkEiCw+KABMDI6M4RXR5PtC+FHoCRpTrXcFGKccLFi4A1oIkXhC+vavnkgH80JfIBRwr1y+xv3JT/0zV1JaTh8+uI/6509/jJozZz51970PUNOmt5AX/NvbL8offfiezLyFK4YXLl3tLiur9HGCgDshDJIDQtvF1tTB/TvGFi5cHlu0dHWN2WyyI/7f3vp2ZmpVaW52tdVugP7hwwNkfHabWfB53UZWTJhOnG7lXcWVUZfdoqD0Xl1dZb7nnnuKq6uqXMXFJQ4Q+MzTpk+Tn376afPg4CC9bds2+plnnuFRUFuxYkXqi5//vLWyqgqIyG164MEPWhnGlH/4thVxuxUkWZhlqMCaTCbyIMRuc1BFRUWgaLpRWyBPVHFuIW/gLU68tZLjeSNbXz+Fed81LczrOw5YIZz9h099sqJ5WpMtGAywr732OgdtSn7lK1+hoU47KH8GaJNZEAT5gfvvy8+v9+S+84unnItbGqT50+rMT766259ReG7tShBOoZ6xsZD0hxffUW64+Z603eEkGhjedIc8Ad/FIw9eQgGqu6udmtmiKmOgANAVldXMvoMH8H1PjpdSmmKrEgL+oiAyrkBhnG40QGUMb7BEg0IqzgWkD8xTON8QJ5crYxgfT6bFb/zsD8KH7riBXIBTCKoPeByEB4KROPAvs9PlxtOV1PDQENmN+0tAxqIASBVgLq+LwFWCrgStgElmMlyhhBUYwuuuAihsEv4L/3o6tAkeob8kCn4wSq8TxtDw2u4jysp5Mww2i4WxOJxqnJpoHJAv7TtyIr90/mzBgEK6lKMYoxUEThDNNWXM7nTjIkEeuEWikWwwGOKnTm0C9OFJOSQLTdAkBgoFwwJDHh0dTR/e+455QXO1QotZfJmYYgQLwxlBK7PaeJ/XY2pumGJsrvSa5gBPHwtFlKryEtD1TAxejb/v4LGcw8pFD588leaNxujqlWv46uoaR1lZBbVv3x6xoaGRS+Zl2m01yoeOnVDWLlvE6QqSChpCtS4HQuHcmQsdtIWjbWYjb670ecylbrsES/XQxa6+wJm2zsyptku5E+fb0/uPn5b2HD6Z333kWH7ngWO5/cdOpg6dOJk+dPx06sCxU9lXtu+W27v7QQPCsSMXiJAzOChFkQfckkyjcJ5F+s8C/YOihu8JImjNUXFWACiv6eNMcAlw+sKlTHmRl3c7bIT3AdKZ3v6hcDoWshukHC2rO9b4vp30qyeeTx0+cih56+rFlsbqcqvVKAjRaMSQBuUBAd/2mlwjVoWKiwFUF7zkB8ZbyZN0CKoN9KXNE8zbOzAQDYYC0S986mPKnJnTLNXl5UZY92FtNZgu9fQBftvZ69evER74zNeSD919q6WmoozZsntfatXC+aZnXntLbp5Sz7RMm8rh8clIPG64dsXSsfbubpvdZhV8HldoZDRgAcVWmdHUyIXCkTwootzM6dPZXz/+jAjKmKmqpAjIDR824GdZZMossOSh4aKly9I79h0SBQ6olqPzo/kBVlJEQOPkOV4IiH80OC6YDvkBGuRTEEPi9HTJZJwyGy1UeWkleZiGF0JFY37q1Tf+SH3z25/1f/Qjn2e/+c3/k6+vq0tWVFRQJrPZgMfIca2+nN/9vcP/c2WMTDScKMSt2aql+VQg7sKA/wEYH0i9PrQ1t76zhTZOZqKIjbs1RQz9mAYzqf/jgG7sD7H1OD3BJA+C6sZfcta+MAoA84870I3N1sIKo0jweGLV/64AyUgeSFRIzxO5VdCLQwv7qwO6xn3j+bEw3ak6iBivhRGdSXUCaMolgh6vBUz0AfAHeEc/4hx3ZXBXDKN1ZQxtzD+z1k2VW/OKv+tU8sLx3Qkun0ovnj9f2HfoaNk7e/bGK0qKk1WV5UrrhYu2U2fPZT714L2p9SsWmx0Ot8fqKaHNFmtB2wrbCW7Ng8wKflQ3CUOWS/z0W9t2yjOap4oOB0jc0ECkLQYWMLTV7MCSUWCAP2C8VCDgl6Y11JOz+DodouKFTAaJCp/aYsm4WxaNxkVJzCpj/gCP6VOpNCxYPeHK0hLZ6bC7IBnjD4Xk1vZL0XXLFqVtVktpR3ePdLK1PbRo1kzlUne/Y97smbF5M5rsYjY9qW/jnQOAsslZe6BtMCrtqjCRBsfgTFu3sv3wcXHd4rmRc5d6+NryMrmpvr7EYuJpj8M6qXiEyxkm+mPJNBWMJ6kyrxO/G5Y6cOo8VVnsNVxNGcP0J8934KUDsRXzZ9mADplUOkMl4gmgAREE4FzmQnevaOIMqRKvW2qsrqBjmZzveGtbFt/NO9Z6MTWlsjzdWFWSnVFbHqkt9ZacOn8+4LZZFZPZirsj+ARWPn7ugnT8bGtqx6HjOTNvkKygYJUWecSP33Vz/GN335wxCpzYeqkHn57nFrU047sHjM1izEP2XInPzWGb8OPH5SU+Ko0XM0DbccHwB8OUBZQIHyhreNvixPtAAFdgawIwCsc7lwNlTBOCteTyk2+8kzl2sTsrGAXf/R/4kGXlqmtQ2aLefONlanR0mPrHf/oihVfW4w4O8qr9e3elt7+zNXnHXQ+KVdX1FbIkm/QRxv5DGuns6eOZYMgfWLpsLVVRVVtJ0wqPis+5s6dyuUw6vWL+TFeNVx8bnJsozKq+XD4n9nV3Rm/ZuNq1duF0ZuWSedknnnklzxg4unlaM0wEEKqApsxmM71hw4bI4cOH5Gw2m5gzZ47icDjS3/j617MzWmZa06DYfve7/y698847/MKlSxMf2LyqWMplYPFlKbPFRrk8Xspms1Mmq0WdK7pArffFwFNmVyllAME3n45SnMVtyKcT/Mnjp0AAPGW88cYb8yiw9vb2pp597jljNpvhgsGg4ejRo8of//g4XqDILF++PA6KIXv+2A7xVGsHyM+iYcaUSn7TyrmcxWbLeL3FitnE8+1dvfKuE33MqlXX4tNcPDqLV1yDIJ4BJchKBiswNqrEoxFq7rx5QNfqgxmgb3p4ZMhP8WauwiILyEUIYBfAiQ9xJtGIDlA+Au4W4HFXvOGQ9FobA8QDKqz6fEP84AUek5QxCItE49JTb77DffDW64hwr0XprQCAwYLgUDSWMBhNFpfTySI/GBkevOKhwNWAPCmCMrTuEMA26e26HK4e+pdArUO1kKvqaNCQoYFKGhMxSPN6Cn13lYAWiG1UTz3oOEP+jLZaA+CU3nX4VGhuU73FabfSNlCoEKfjbdEARFclmUrid544wWRmLKVTKKPdDUpEmoyH1emi8N4gMvbwz7KG5P79+8wLFy6BKshCgY1Ry0R7on14hC754+99z7x541rFyBsYWrBQBosL6Ea79wjSojKhSHlQKnLUmYsdeZfdgUeo8fUdzudxBoZGg65r11wjCFa3CxRB7lzrWenk6RNUKpnEHTK22FfM4DtjZ86dFTetXkZuNFULvwyA6F7csiP99R//xrBh8WyCCKgeB5sHncVVDQy0qa7KNmtqvWHW1DpuVmMtP7u5nps5pYab2VDDtTTWcrObGvlZTVPA1PKzGuvyTqtJTiXjuf6BgdQxWBvauvuywVAkPTQakEbGAtlz7V1i99BQtrd/RB6LRJnRsYAyPBaQh/0BenQsSI8Eg/heV1YE5QPmLotKWzyZViLxpKLfxgqzJAMKAl/kdZETH4hmfLc0HI1ZYU2VjrdelHbsP5p99vW3s4un1zELZ04DAYHBG2RpEToo0RwoLUSlImhAQNfEjYgG4sZ4Dnx4V2Ih4LUdeLkFhtNSXhJYOnPd+rU22sBxFy915rwuJ4s3/laWlwi/fOI58cP33CrEU5ncwNAwd/O1a9lUJiN29vSJU2qqDE+/8pZ804a1vAuUJ1DG0maTMTOzucm8dc8BtrKiPN8/OMIVFXnpLTv3MR++9zbxxNlWevH8OUI0lgz/5unnDLA2Ug215bhVSXEgbyD54bcy0QRCkeCrOw9kli6bz6foCBVOhIDgJi3P/y3AuRBPhMnTwOHRPqqj8zS1a8/LVE9vK9CrnS0tqY6XlFRRL7z4Ap7qiMJ6Ycf58W685O8Z/uew+l8EdSFFu9CoDFON0pgn+Rm3/i8B1AWVAk1qtuZHwVSzcescDbr1cPgnBvOredT8JExzExu9GI5/JFzNo0Wr6UiIqvig8KKnG6+HpJvwEwAbSVOvB6Hgla4JKCDgiaxXCcOy0VZ9qlurTA9XfQBaduInO2JoIBD+JxQx9GsLJokjgWoaDNMK1EI1UPunx2MWfKKIT5f1dGThhIVQUNJi76lt8Z6T74y6qUS+zO0wn2vvtJ1o78pXNDSNOp0udnh0jKdZPrtuzdr8pz54v6WkpMhjdXisNk8xLQiXX6aANejroebGesGtN520iaQgi7rSNzQogqApqHjC9Pg0SE9RUA7Y+UxONmOdqqapGowFGxkdJs3BQhJLJFKgiCUgCOSvvIg314HALw3B6lNXVcWB0uWBtOzAyKhy5nxbeNa0RtrlsBcdP3tBvNQ7EFy9ZJ7gdTrxim5q8ZxZCu7UYF1qbRoUeIgTfwoTkHarQPoPeEhnMtK02irKbBI8mbzI19fUOGLJVIyhlfyksgFI9zS3DigAZbEtACjHZLI5rCQHjDkHlVyeHHAhKu8cPK5sXrscxAPZgAp4Mqm+g4VzUTAaTIlUVrjQMyQAfvi0KGdpmg1Oqa6QF8+ZyV2/ZoUAQ8MMDI9mykAjgvIkhjYoU6pKLR6HKdc7NCI9t2VH/tXte2g8SQpjaI5ncobN61Zmf/SlT0m3XLvC2Vxf5fj0g3eZfvzlTylzmxvyuCjjWNtMRrqxsowrctooUPKo6ooS0mbc/UJlDnfvUCj2uByUy2ai+ElPmAGwt1f0GClFBRwtPVq1aWr/iXPxna19maXL1zj+6TNfMjpA0Prtr35CvfbKc1R1dS113/0PUZXVNQTP0Vg098zTj0fjyUxy48abTW6X1wt6ExSPM1+lT0inHD+2P3fx/JnRGTPnmj1eXzkEczTNKG3nW7PnW88lmpuaebcxb6BlIuSpLSmgDc7AGVYunueSYsNGVoxZKp2s42ff/qxptPt8dMvbWyMZEB4wPSgihukzprteeukl+o033jA8+8wzypNPPkmvWbvGDSUyb7/1ZtJpyMTff/PqwQ+ub2ZYOQd0ZqZsVitlAQNJCNHgDXK4O4dTaBygOQbBDDYIQZxAsZyJSgf6KJOrhF6zbJY4MtCX2rJlCyrT9IoVK9n169eHYQilZ5551vDIIz9iQelFaTb1q1/9knKCZLP3ZKf19o3LgKaVVN9wUHI4rJY1y5c5rDYzDCKjnL7QqRgFQ9zAcybCM6EtuNGI32nDUUPs4DFF3JUku+Ta3AY8GJoam20v79wfyllK8enHVWngqgAF4NqAShHOrULA8cb5cDm9FALyGBBOc6SBipKfHIughqBgDzjk8Cg4ApatrkcFhsRcCWTt0txov1s6HSD5ewIslfxBBqJIKTj/wQAvEXWT14zul7SLXyA9PuDS245txPX78saR9mIwSacqa3oeBPRPqSqjc1A4Hk+WYKzJPFAzkTQIuC5RCqPg+8E64KcNikrLKV9ZhborhjgmhsMLnIyj/lGQ38FvAL8BhGJiBNXgqQnOCKTNUQ1N0yi8MDxv8siCs5gyGPFeJRTltNGEdtBAb4zRRkKw7bB24JEvQh9NU+p82Uw2FQ4Msc+98Iy4dduWbCKeSC6cv5BauXKVNDAwhGcGlbFYmmqZMT0t8AZO7Rr+TPQRAX0XunvxA84y6XMBII5FpEnglXlRFIDvmkRZEURJFogNJgthoFiYMlk0Odyld3icdmdFidfRWFPpXDqr2bWgqc5aXeSyFDtNnNtmZIpcNtoOfNdpNUt2kxAC5SMIYxmLxOKjbe0dI2dOnxvt6uxMd3d1UV2XOqjuzk7q7Jkzyd/88cn413/0y/T3f/OE3Nnba+js7RPHxxXGWhA4kz8Ujb+5fXfybOuFRF25T7530ypTic9tASow4L5OnuaJYWGZgpkIf+qtiPhdMNwFQxuVMAROyVO8kqVYoNPLQeW++MAVSlAkJZ7OKiOhaKrtUldUMHCmY+daE163w3qmtV0y8YLB6/EYtu3eL82Z2Uwbgem0tl3K11SUm85eaEsKRoEHNxMIhJLHzrRyoHAqbqeVv9jRTcEaSL3w1ja+sbZSmtfShLwTL+hiS7y+3LOvvcU9dNdtcjqXUzigNRZoCGlUMJrwMwkgVcm5rXsPMpwlw5/qOsgOjQ0I76aT/9eBJjfO9vR3UNt3Pk8dO7ET1qwgrBMCZXd4jbfcdgNenKUUFRVzLS0tJn3NwbB0Oi0NDg5KwWAQvST87xkmz57/j0FHH+IRmewkIF5kgsT3fx3UNmgGPKRe+AFeAhNVW2DAJosdCcMWY6KCvKp3vBz8mRSmuzUbQyfCwEH+MUB3qwZhIo8WRlZ13aNbE20iS2hBnquBnofAOB+fyKQrg5MqLwQtDwJZjwr8OqjiHoLeMg0w+GrFQl0YhThXE+DCqSpiuCumlgZpoEJUdnraTkbZsZMDC2rc6abaqqKTZ8+5vvDdH2Wmtswd8ZWUCV/72tdcHrs9fPcdt4vr164rq6ipdwl2r+DylTNWl4c8BdWBnFXW/VCR2hK1b6oLQGszCQOhjwiGsBCBUCAZ8PwWAOIBBfCCXKS9qk1RRhOfdzqAv2uFqV1VhYO+wSH55bfeSZw9f6E7kUgGeSOXsoAmAdlwdwE/vjpWUV6Ct4jboEx8qZd6a+e+oWuWLWZASnScbeugD58659+4fKnVyAu2PAieOTGXt9mtdhQkdBgfK1330fBOfHocgkoAmq06QQqh46lMuq17QDAJeDO8Qclk0jEGrxSDBBNUCEAKHfeNAx4vwSgcQ9xhAUgLAi+peJsMIEjQZ7t645UlPhvSJ9RPXvBGIQvLjsbjYlvPIFXuc9EP3LIhtnbZYt/U+toiEAT4i109QVDcIsVuBz2trsLqcdtNoWgiNRZNSlNqqnmLwCV++Lsn6NYL7Zl4KsXuOnbavHH5wsAbv/pu8hP33OIoLfI6QIhmYWhQT+NmTm0wN9VVg0CrfskSlG68pQvPFZHdDKfFSPnsJqqq2EMV2S1UY2UpVex1UR67mTLz+I4hKiQsJcCiV7hjMYGwyYAUrw8H4mosFJH+5ZdPGObObPFs3HSj4fy5s9TOHW9T/rEx6qOf+Ay17trriNKCeEomE/kzp04OT2mcIdXVNzpB8DMi/0K5DQhW6e/rUrq72lP+0WHxjVefTd98+702j8fnxaqwPf29XfnHfv/T5Npr1ilel83qw01PogAhD5wsYCAtwg/e803i5VyascpB8wM3LvEumjWNutjW2ZaAgcBkiLXSklLLrFmz7CBIZKurqxl8J6Cv+9JYcbYtdf/Gue6vfPj20oUzGzwsdNoIii0en1ExAfQC4w/aGJl7ZEJpQDMGymBSP8SM6VgeFDNZpDLhAXrm1HrLlJaZ1Be/+CXrzp27ZIfTaQVFkH/88T/4Kyoqwg6HI/gf//7dyOlTJ7MVFZWux598Kr9sVm3yhlVzSj5w0ypDbYVPsjiLFRBS8PVFI7LGzp7hfGl5NZKHAU/yItXjQxhC/xrNB4N+bA4YVRFDwHlYVVVtjvZfYo91DKRoXr0EguSAH7X5aq7LAfFH+DIyRTWHBmqdZI4XBl9eBPiTmSy+14kZ1DAANZn2i7xWQCWAB0Ki1PNaWDYpXzXkdIhUWNHlcHn7/gxc2U0CqjKE7wmhUqXeKIoKEFGCgAbILgfQM/YZjbpTq+KBGK0cBPASo8J7axeWgUnVvFrfwa6rKKVT2Rx+pB/aps0D7AMWC2Hq4sXQQ36/IRCJ04LdQ5Qp5LA84BWFXTIPMJnWd45l8OxyBgKBzJFWLjNAV2QHDpQ1o8nshK6Gw1mWMZY0UKxJVbpUABeWjd9pVseHjHMeb2YgFWI0w5WV+qg3t+2M3bd5Q3DzDTeL8+fPN/b29hqPHj1KjY4MR4dGhqQ8dO3alStd2umPyQBFkaVDUXLZTO6/JaHjSCFfImOJyjUePRRlBpZUKFeBdU/hQPEGBMpGOZ+zWjja7DbxVofJYDUZKJ+FY4oqi1zumiJ3SV2Zr6SpurzYahKcQC8cvlsJaxM+HDOtXzJP2bigJW5ilOFv/+Jx6blX35Tb29vJeoJjDDgyXezoYKdU+JjFM5udNht+rwQYNUxuVLCyoIShjeOIO1+ofGUogShg6j6X+o64wMqUiVbvS1T3h/884E7P6Fggv3XPwfRTr74lwPqe3XP4ODejuYE93nohP2d6E6w/ijwcCEhT6+rw6n0pHInmaqsq6J//4Wn22pVLGFBIqaOnz+bbu3qZa1YsMvcNDEcD4bBpy449uSVzZqbaunrl5oYG+lJ3b9JmFrhgJCz98YVXeavdKR88cY4WjEYFDChATsrmclH9QX/2+X1bRrYc2yJU1uID3TQsXlqD/y8A4i2vHg0l9C6JOWrOrJX0pg13UwcPHjS///3vj02ZMsWO0YODA5lnnnkm94UvfEFZvny5eOHCBfJi3987XGWW/X8Dl5MoTgbVVh16PLH1ONX6HwO9Lh2uYL5go0E3XhKRwxcMSRgyfQzHp5SYBX4wv/YzqRwtDgFpGcMuBxKkhaOlZb8qjIcXJBoP0xZvjJo0b9ADRu+vnl5fDzCSRBXEk7RaIcSvmatCQTnEaJYaruYk8Vr7CkFPiqCXP45PxC/IFmQNAj2H7IpBGbBAy/FIMDHa1z6ydP70fGO5u+LNHbtcH//8V5NPvfbW0F2335Y5vH+PM9Hflnj+0V8nli1bWskZTR4ehGH8PJXH6yEfJ1TxAUsNVDAWDCo79h5Iv/Lm2wkoHy9nhBh87gWtATcaHGtcEFGIZllYO7FhALjRYoIFtvB2Pj3ucsCdL1ggjGYBlgSsHgEc2C/gsXmHzTZ207Wr8nNmTq8pLS6qMAnGIqiZikRjeCZJKS7yFRt53oLp+4ZG8sfPXgg8fPdttlw+7zx6+lzmZGvb0KceuMsJApUZ6TSZzkB1Yh7qY/H7YuP1oX3lJpQ6RJOCNY82SFCmksnnGIvZxNqtlsQd61cMM4qc8bjc5aAwT+60PrCXAfY7Cys9GUsYhLFojOdY1izwvIJHJAoB0wyNBcXNq5fINEuTK/sTqRRR5sjCDQv4+UsDlD8cVdYvmZvIiLR9cDQQ7ejuG6mvLIvPm95cWlZcXELls3woGktaQBMe8gcyt6xbLmRgPv/syZft1WW+DKhapgUzmuLf++ePBr/xyQedxR63L5vPk/HE9upjhTRT7PW6wUt2ei4HGBtyJBEBHyDgLf0lLht+akHBWy6Pt17M/eeTzyfu/PTXYm/uOqC9wPfugJGkbqgqGIkqL2zbQ9125/2WJYtXUMNDg1RH+wVymcNnPvslyuVyU+lUUsI2QtuUAED9lKkel9PlBgGWHEPB8Tt75oT08kuPZw7vfC55bO9r+T/8/ieJR3/7e7m8tMRFhFqobyzgF/fv3R795899TRQMBo+U9McdZlbVARAgkTp/rgaIF5yrLJWKjBkynbvclcZoU97fZo70nqZi/eeo5GgnlRnropVorzvdd9I6eOgFmurd660oLy8C5ZsFYZ8cHwKBTBkaDaWDkViKHMMCwRyLZzjEMTiwDaQdqKrBXEYFF8cF/lkB0rAcObIF81j41efvs1y3fIb/0PaXus8c2x+hFZm7/ebNJRdbTxv7utpt9919p7eqrNi57cXH/OXKYHz1gum+WCKT7R70iwbBmAkm8iM6fcKsUtp6h1K1dVMVpEFsA+IOBQk8GooAA0Fl0mmqpKQEn7qrzQRABQNYhelzX/6G8XdPPxfsDyRyV6OlqwFeWgNKLTmei1CYC4vXx0Sva1I8aaNCnbjQLhIee5UqkW8ZAG+4AwNtZmOJJPleIR6vQ6EVgdQBhihLxE2CJwOGkXAt8vI04FeLgXKgTaRtUB4qXuPKFypiWAfgl6RB4ru8nHcDTIfpMd9VM2HYVWLURmkeFQrrxSiH1Sy39wzkiaL4Lu/QAb3RLY21+MgpGZF4MZ5GpSCjoBIL6w3wOVSyVJpFMBgMLB5bBL6madOT2zAO0AAYIwMIprkzZ44rYjYFOii0oZB+wG2Qs5SZzVEWmx2T06IkG3hewHpgDaLoprpq3m63GJfNme4J+Yfk/QcP5d1uV2zzTbfws2fPNj3+x0eZS50d+bbBIEPG+HKA6jDUwDCoceQsJkEljvcApN+k7+8OuoJNFDTAMdkJJ/MMIsEgveCNh3isOR6NUv7hESoYChJ6RJq5HCCcBd7g9LjsxavmzSj90T8/JPFGXvb7/croyAhpDyxAtM3IibA02VIyQ6dzMihauNslkN0w0mkNcAUlNyJCPmiLHEumlPbu7tyZs6eyx06dSZ652JlUFeC/DAzw6lgyg/KAUOrzGrp6+ugVC+fRyURazOdy3LxZ07lLXb2JTDprLCv20WOhEF4Wa8Rv1bVe6ra2NE9VMrls/o0d+/jmKbWckePiD37ma+47b9qY/vwnPmT68j9+zHXXTdcL11+zyvCFf/kedfOmjdSbO/bkv/rpjzNmI59umTU91xfw5wbDgfye44dz3/jZz/p+9NTj0f7hIdvaaxaZaYYmvBjN5aCHXSXqPQHmF4DfCLyRaqyfSRnBbTRaKI/HRc2ft4o6dep0Yv78+flTp04poJAFv/KVr/R87GMfz7y99e18dXVVbMeOHflly5YJOA5/7/D/UBlTBxcHUWeJuFAg4K8ep0OB838USP1osAb4hylP6ib8l7RBXcCQ6appMU4NJ38QppajutGrBZF47V+z9Rhwa+nH3fCnsxAMxvpJPeBQ68N0GKk71HSYdzwMDP6pMQBIn7oXTSG9kjg1HSkfbQxCAz+6KWRr48WhA4kf/tGt+lVD/CQdqjGam6Qt8GtmMkCI1h4sCLOQvoHbAB687ZwQKwQBh0oLRmN+Sl2968j+Xc6v/9v3pH/70c9yIDel3n/f/dTyuS3GOzes5JcuXe6zOt1ek8UKypIRhGQQMAzqcz61bFTyGOViZ5f088ceT4BCFTl+upUGfKT103I6fnERA6FL6eodAKXtYKqnr78/lU6HkQkAH1S8HrfIcXhLtIoI/NVBDVEVINzdAG6fN5kt0AysY6IeDiQ0m9VcDIuQCwLw6Ae+v0XRkiwDY8+ioARlgIUXQoxSB0+eCa5cOM8Eq7HtxLkLGVA243fftMkDi5YZj+8cOXU2OjYWjBkFTqKlLJanDRv8qNVeAZiG9Hm8bWrrdVYBZUuwEuQHhv3KtoPHxxbMbLbAosQbWPzeGbZP/8PEqkGrEFCIw5vFsC2QQ8EFt8TrpEuAAYNMcgVPOtveLZV6PeStdsQHLEqqoIbuXE56efchurm2PFNfVWHHu9BA+zA3T6kpTqTS7tMXO5KxaDjQOzCUMDAGK9Qnbzt6mqsoLzH/6I/PUTuOnGTMgjH54TtujP7wS5+k1i6Zj+/gmXBOIGjWZaBQNrPJruLpShgPhQ7i95lyuby889Bx+bPf/Vn2iz/4VeaXT72KgkTK5bTjEz0VWQRhVwGtDqSbXcfPyYynlsZjiaFwkOrs6iS3/917/8Ni6f+PvPcAkOOo8sarp3tyDptXm6RVzla0ZcuWnLMxDhjbGDDxyHDAHRwHd8Ddx3Ec2YAJxsbYxjnLtixZsqycs7TanGd3cuz8f6+qe2Z2tbINF77v+P92a7pyvXqV3uuurq5v1F979UWlr7cnCYIesEkTBavggX7gxl1p7MRRTd2ze7s63LEj85lbL8z98jufF+7/zmeEb3/mduVnP/sxV1frKdZWR/R8Pqft3bUlOXvWXN7vC0Q6OjoKXDGqnN0yWEWTcNa3GGAWpXWCHzD4xCI/0sGnew9wqa49BE3i9DYSO7mNJDt2cZnBo0TGg/ugfbHPYzK84YEva23adXi8e2A0YRUEGZUqvGNKn7wpIvRFBexlYRhvNiC7UCFCg4fxWGFhR+ai4u6yW51f+9TdvqvXLPBq0ZNi34FXxNEjr3Gx41uc8eOb7eNHXhVGDr/CtXqK3oVzWsN+n5e32e2J6U0NfDBca5tWXxNiY4hDZUztHRrXAoGQgHnTmRfCsH+a/QK3BKIAXN/QCPVhT8wwHI0Cio3PGwivXb2m8NKbOzIKDooKTNW30C+VTuMHhelNiDIwZ6ylMZdjWtoWrDzwQAcpFEVQ5grkRFcfRsPGof5mB8StbVanCxVF5g/1BCUYvxOhI71Y5mS6qKJES2dA24Qo1M480J+tpah04Y0UdjOFjWX8xhS2H6Of5kNT/feAlUMtzMMA8zJ4WAHqB7TjFcYVJ+ILywCkuTQGGBtNw82ePdumiwVppK87+dgf/zjy6U99PHPffT8lL774PDl65KiWyWQVvHlgtdlIpKqae/+d90h2ux0/vg4Km/G+sWEqgTx7z3tu0U6fOgVBbPsroxcNrJdKkQhqkd6YsIKQ6/V5c6l8Xnd5fbrb7SGCzaGNRGPx3sGo/sqmreSai1c7rrniCht+f+yNNzZbu7q7yOrVF8QymRTXOTCk944mCb5sdhbASwPyYL6Rls9rTzGfdwZGwvt2qJDivIZmch0pjHZAY46bSsNqW8bke4GTQfMBo+q64LTZXS5QfmGOwe1utHyxkKfLflHn4RdpYvnjyYdTAbLCbarFZ1/ZJO48cCBWLEp5l9MtzZhWr7U2VIP2N0WdpgDMlVwk5OfT2TR3xcUXWPuGRpWW+nr70dNnxFyhKNRUheQ/vbCBrF15Hu+w27TDx07KXq9L2nPomLWtqR5v4EqpdKbwypa3INjG5QqiCgqUcNmFFzigP7kEmHxgPsUtfsIdN99Q9Hqcygsb37AG/fbES2+85jnR0eG4/8ln8j//w9OZbYcOxmwe3rNi2Wzv/PltfphJjRuSbEcKkEppRmD9M8UcSeZgTirkaJypugBObchfNGiHFi3526B/Nta1EOyXtdX1+qoVV+grll+vLFt6++i0adN1ULRCTz75JLniiivsV199teOLX/xi6P7777f/7Kc/s37hC1/0t7a2eqbsO/8L8fa9978JtClYe9CGoW1oAK2mu8L7vwWT8zfLpv5gMelARcxciFiHQ2DHKudRuhrhppuCxivnV8oCQK003OhQaDfDqX/5Wi7bAF2/aQj9M6xvi8ooVGCaEmXBCi9mGrr8U3/mO7EopmzRdGBKoUZGE+O+E3DyZTbQlYjVCkItKGOw5oCbIy63xz3S3+H90PWLrT/+7lcsFndI+vI3/31k997Dwg2XnF8njfUGVI1zWewemJ9hQcID43j2wq35MAipQmHggUcf1z/xpb8Xv/rpT6bnz51V4/Y4LFaQPVLxBBkbj5PRsTjpGY4qjz73cvqr3/5e4lRXd/d1V1yWnD69dZrb7UbBnfQNDuLxvDDjlTdUs1qbqKg9BFgEXg4EfPRuUyWg1lTQNKPTVtVkPMCBy+fy9Kx9XLi6+4fU517f2nXn9VcFXU6768GnXxBDfu/4ojkzqyDcXhAlfdueA4mFs9uzTpez2ut22ThN5vH9homUTaIS6KEkUW+cdsEC5dHJjlo5Iqsqny6IFrvNar9h7fmWfcc77H6/z54XizIIZvgo8WxAnpV1xQVRoneU8akkp3lcjsI1F63ir7poOZA/cVM6psN3QGqrmByMT8QkEMipEAftd7yzTy2CMnzzuvMVi81pB4HSMTw2pr+waWvqTE/v6SXzZml1kVBN99BIcO6MJq57eES66dKL+C27D2ovvPGWxeNyij/46qe0O66/PJTKFb09I+PCeCpN+YCCI+OJOc7KeKcFAPtprljQntrwhrT69k/on//Xn/E7Dx13gGJm+Y+v/M3o87/698CqhXMDU/Frshf2g+c2bSfPvLFXA2Ec73ITGALEkhnUL1vYkPP6AtIfH3kgb+EsI/MXLvIAzZYdb211vLbhBa8gWGl86Ffam1s3y4f3bkjf9+3PiWuWLYwEfV5HwOd1X7vu/KpH/+3T/D/9w9/prUFJeW3L1tFIpCYxf+ES3+ubXi0c2vVK8dIVc+nnBBhFZWCDK7yDiIKXFBQQaKBZZWuIyI4IUcEfYXH6iTXcSuyR6YR3h3EAUP4iD3FrIQcjjg5uALIV+K5v33cs89OHnuutCQXkXlD8gz63AxUvFOCwPVABgh/ISkBm07SYKX2fDfOCjEAi0RI5PP0DyWZKoWCxOKpDgdra6mCtz8F7IQ8OvxyBiggPgoFF1/B7YXiDg0tnczmHjbdWVVcFvf6AGwQd+k4o0j04PC77vLWa0+kSsD/LkiJCn6RP1LEsjIMHB2CY1xsgr2x4AcoHQVBVQLHBLc0CCpTcmgsvbtrfMVjsGS/IeK/dBJZDgQwxgMML88O/yTBjYZ/F9kY3CqxIA8bG/HBrryjLWD6OMZaNkT/e6LGCcIrvK5kAAVzO5vIi8JtzOBzIQSNkIkxSKXDMQLkTaAQrls8UOnYTpTy2MJ5pKm0VeJdC7Z+Hc+dZWf6EegCQXofVFsQ7SJR+6IOIqeaDcMBnndk2TZnbWhf59Kc/Vfv4k8/q73/fXT2yJHa/9PJzqXs/fJfYMq06e+t7ryt+71+/LfX394aPHDmkHD58UMfPIYxFR/VEIq7nC3kNP2MCWeITNbjq5PzVawSr1SbZHQ7O5fHRmz5W6FMuLUtcvIIfnWaHMfA8d8/t7w3cefP1iipLHCq9VlgVL1y1rOkjt9+U+v5v/2iVxSx34ugB+Wc//4ncNn164tJLr8DPNLg3vvaK/dSJY+K+zhGSl/Dp8sQ6Yp1FUbQURNHpddpw27wRcjaowgV/eMUxjMDoOE9iKjMlrSS1TOS7CbPPoDHXADQ4LjBv5ANV9N6GFgSwhbcKvJrK5DSXy0X9gC5c22CNmfqJFtaP1hHK4jmNRNw88Tt5yw1XrCtcc8nayOJ5cwKt02d4vf6Q1+12eehd03cBzHMsliRPbngDeZjdf/SkpSoc0l/cuEVdvmguGRoZK7y5Y59rzsw2HaYk5e//7adSe0uz/PAzL1mvWbd2DBQ5x+8efkqB+UmIBANj3/rhfZ7br79Sb6it5lDRjMbHyIme42TnkR2WCy+Y2/zAU4+pzS0RYdehA/L23ccsK5bPGrn6qtXpD917Dbfq/Hl18xc0hzwepwsPLTRaA6kkBakIBuYTg//pfIYkchmqkKULWTKaiqF8ALzFp688znUw5iXicnhJTaSBNNS2kPraZgIiC75jrDvsXjUcqNP6+kblBx96PPPIY1vyR48Mj85omx+78spr8YRozmq12qurq3233HJL9ac+9algJBLx1dTUOPH9fAieWkv+X4r/J05TpNepx145wn8xsDOVwewoc6E3unBww3pBZFmDhRbvfDJ/akCLwUmaudkVUcqTRaJXajVi4MhkUZibhoEHC6ehRji6mC91G550fqHxJ6LSjVGYwYmDelFgKjrt0f8JASyBYTXLwgvaqMFw02Bq1Ggq0uBkgm5WHv5UlACeGOfdAuMi36kNiMAHJW47CGzohQBvRSpqLz/xW7G6ui7/0c9/I3Pr+z/GrVw8t3bk+E73+GAXp3Mg6FhdxOliJ65hWnxRFr9YjIIZZt/Z06fd97sH1Z37D6T/6e//Ng3SQTgWHZaOd3SSJfPnWYuSYi0URG3f4WPZFzZuGps9sz1309VXKTPbp0dyhaIThQmoN531+wYG9XgyJV+wahmnqjr9iiQIfZRcxg0THL1DfqarR/a6XJzHASuHAZrGhgeygUhW2juNvLYQWRTl6FhMBrd7ODouj4yNxa9btzacLRQc+4+eyC2YPSM1vampBsrhk+mMfvJMV2LWjFYS8HqrB0bHJJgU1YtWLOYEC77TU0EPtqPBa6PZoTz6y65gcDkx/RAo3L2w6a08rDMFRVOtsqJlqsNhdzKTT8ycVut1OmyYolyGAcwD64PA47iHxtPUXRVwc9v3H9NBkFBnNDfgASTsNBWDAElR9DO9A+KSuTMtsNDa6CmK2Sw+jcTjo/Udh09wuq6IS2a3y9F0Xhkei6VAwdLmz2rnG2qqGyCOHR8KDUZjsdktjbZdR07al8ybndm2/4hPU/XcL771JbGlsS6czOZ5PGrf6xCIHdVeYAgI5oawhW0N8z7QZFThnACBUx8YGVOffm2L9i/3PUSeen2bFb9/VxMKFhfPaRdvvnxt+soLV9bCouWgLK/Ij9V4IjDOtj0HyY8eeSE3e95C7qLzFnIXzm+xPPHEY+SipfPI4guvL+7av4/zuDyZS6+8JiIWC/YNLz9Hnn/2SXLDe94H8xd72tDVeUrk1Ezuvm99QXcIejVTMBHsrjMIDo6gW8gWk0NksHc0MWP2/LqXX36e7+7ulO775sdI2I+nZ5TJw/kRTxSTLQ6i4M1TXLfxA+hWN3QansB4KHK8g+NtTgtoOcTm8tDDNTirk554qOIcqkE/BzqQp6ioZPMFvX9kPNc9MBID/uRntjRAd7LaL1o2LwgF2OnYRYbADw9jhbZNuYPSK291QDl40Afrg2OJXLqn8zQoqhyHB8FYoM/zAswEkA/lP05uQIMi5olWzIMVT9VmalEeBDMYjC5PsNqCN3Q4EDKwz0Je+pade9NHzgzzS5augA6vW5LpZMrldDsymRSVA3HuicfGyOjIIFm1+gJy9PBBEolU4R1gtbPj9KCsSLzP5we1z8FLYjHf3XlKWzSzxQGdmcMnGvQuP9YBM8Mr0IPtlM8X8HAf2qZlYCib19CGMiDeF8K0qEShgIoficaP6QLUrXsPcz1Do+T9164jDptdYO+IOYF3uBWLAdNm83l56+79+qol8x34rbvhoWFKy2RgXEonAoig1AANjGoDZnAl2RQTPWhaw0zAWenePXAONVEiEwhBflIg/cxGgVvJ8f1huj0RUBmK9Yync8X+kTF9/oxWq9vr55xuHBosrMQHCo6XYPYFsdRRzCSIVCw4fD5fYO68+cGLLrxEv/baG9S77/6gvn79FUpjU4sGc0dufGxMeuyRh5Ttb23LbN2yqfD6xlfU2Pi4fPzYUbmj45S0c/cudc/uPdrIyDB2aaWru8dy7MQJ6fDhQ/rx48fUY0cOqYdPnVEOnehQj5w6rfb0D1q6e/u1zu4ebnB4lB+LxfHpqJ4BqR7GsHKio1s91dnNve+GK+Sm9oWgFIw7N766gcsXCrjVQQJarR5/kPe7bCTkZduvETgGevoGlZc2bxMDLlcxFk9w82Y004NsKoE8bqirJYGAH9/9ZXONEUbjTmpXDKvk4LlgJsMrNdiehsEmwHbAgYiGuaEPQEQzfwgX+obGYjXVVf4li+bj0z184qlDfy+EgiG702EvdxoAfuV+aGQk39HVbXFZdd1t53WbVeBkzSKoGufEGwxIA+aNO4HowRyTK3cOYJqh8Ziy9vxVuk2wSjPamnwupyP33Z/+2vGpe96n7z9yXDt48rT2wVtvIM+8urlYLBT49rYW/vEXX+O/9LEP6qD58f/xuz/gPMTddv2V2utv7XZ+4q7btMaGGuup3uNkNDEC63aRKq85UJzGxmP5hoZq0t8/zAl2i/uSi5b6vG5PCOYVZyafhbkCX11kczxasG6oxEsqrLmyRHJigaSLWaqc0cnOAMazCQKZ0Tid+L1+0t40R1+16BLd6whoJ86c0oeGRrXOziF1oH9c6+mOiePjWWX79kM5r8emfvDuj1k+/cnPcBevW+evqa5BpXQC////gP9xZcwcONQOF8NK/VgYdVG7iUr7fykqMqaDmSpj5qDGJyc6EYsytaNB2nD6NsPRTYdfyc6ulW72Y/hTMAtLbwrBdAijTECBg7gyPvZ31unB4GUq0PwgGCcCMBiduo1g9Eeu4sJSkXXpwtqkzHcqoxh2zIVNM2BohkYeWA4KSOhd6Q+/E05NrISRKZaHweV6siDGE1Z/lEfwiRgCv8GMUxzKXi6HlTS3TZevvOn9fGtjrc8vDbpyI12clE3Qpygi5yR2t5c4nSBAIY2Qnr5eCxaQyfUnnnsx/6sH/yid7u7Vb7nppsLBY6f8dr2QVcSis280Fl+97LxQJpeTDh0/PewLhqQVSxc5W6Y1ejwo5es6b7XwMhN4LKBzWbjTHWeUVDqtr1q2lIcFFXQe5AtTArFOeGWANCCYn+7sVgI+N3HDzEsrivEhEh5tj6BPxwBIOwbAIqYmUmnSNzQsp7OZ7OzprQHgu3PvkePZ1oZ6sbGupgoi8n1DI8rJjq7RRXNmugJejxdos3T3DyIz5eUL5zisoAnSLGnmjPGs3U1gCNLCrkZM9KH0YdyiKGkPPvNqsXd4zAkCtwKKWB4PX6iNRIK1Yb/VaTf1S0xFL2DMPLFuOp6OSIbjadpPIz4XeWP3AXyHpTivvVUoKWMA7FuZTF470dUjLpg53QHV4fF9mXQ2R98Zy+by+nNb9nDz2pqybS0tgtvttkZCQdw+6OjqG7C9sGmbki8WMyAMWJvrq62iJGuv7z4oL5s/R9u+/yj/rc98UG1prA/gceYFEFRxy5XPyb4BhosPCmU8HrqB7yoB+WwMnhtQrt43OJJ8Y9f+7H2PPOsBLUy6cd3q/HWXrMnde8s13PuuvYybP7MtCEIOai8s0dtniUcLk58+/JRo90dyaxe0yBfOa7Y++uwLfGt9NZkxd7H+k989xDU0NOUvXLvOBzq34/lnniCnTp0kN996N/R/NxXcwV/v7jxReM8165S2akdElQrAWhh/vE23OtycKhdh7lMJdBDZ7XJoV65dEHjyhdeEjEiyH73zFsuyGUH64jSjCOcujUi6QFRQxFDxomOMGnx6DQauIPDlDx3vyPoDAcHr8wmCDQ8tQCFXoKfC8aC4QRvKw8O9Ut9gVN5/ojPbNxzN10T8WkNNyBsJh2xNLdN9oYDfTVQZGgCUeGgjPDYe+6H5/iiSRa84jMCF+VvdeIgH0sFxoVAQWrTIdfUNZd/YeTj+6yc3yvFkmsxomWaxw+SCNz40WYR+yZ5wQA6gWkGb480cfwh0Sa/FBooYDHUw+PI+lAMFPfPyG/nRlKwtWrLM0d3VkQ6Fwi6b3W4f6OslVVU1NO6xowfoE4o5c+eTAgo5okjq6xstVdVV9m1vbk3a7E5nMBgU3B6P9uJLL+bmtdTZgj6PlSoDUD98egaF6SDkqLlCUcpCZwa2KiBUQQDOutjnkCC0sYvpxENikAf4XTY8LAb6Ph0zMO7VrfsOa71DUe6u6y/FTw0IVugnWBbjJ+YBuUAbQxsqT7y8UV173kJHNpcl8XiczesVQBemM9NSAhA0wLQyy4SppgQjkoEpoyDOGfA2QJoqaDNJxDKxD6ExUaIfQOd2UIhpmWiMIFYPjiTTWb1neERfPKtVQGXMRe9TlFHJD6tNwMOXOOxjpJgmVrVAtFyCqPkYjLac3cWrdo/dYq/yOe3TasLO6U0NzivWX2K/4pKLXZevv8R51WXruaULF2jNjQ1cQ20tqYqESFU4pExrqFebGhsEv8ephdxWPeK2atVBr4afuQwFg5rH7cq7nfY8zG1i/+BQcWBoRBoeG9MGhkflweGobHfY8o211dyi2TPlp1/d7Ln64guchVxu7OiZHm3hgoWWZctW6idOHCOJeNw2b958C36Qt7XGT0+DhfpoO/YeVF57a5d41YWrtFDAK7/+1nbbqoVzHUyALwOVL5iT6QE8YhE/+0DPPTon3qmZzfC3i4ck0LYFQ1sMfujTMnDRQ7rwZgc+RXTYkuOptK91Wj198gtrsy7DJFOUFavb6cS9ihRYX1hHi/sOHdFyuVxx3/HT0vZDJ9V9J86Q4VhSq45E8DudJeUBy6RH1k9BpSlH4a8J7C6ZbL7gD4bl/UdPuG64/BL19396VrfbbdzV6y5Sf/jbPwh333wtP72lifzD938m/N0nP2R7a+9BDdYj4e5bbvCCXCA98sxL1rtvuV5dtXSxeuJMN/n4B26zReOjlnQujSWw/g5zPp4kGwp5OZhXhfFEciAWT4fmz23jYUHgcsUCyRQyQCPGY1uH6fZhmAvQ0M89wpxC51/gI80XfnG8aBDBbXVp7XUz9bb6BdrocFZ57sUtlk1bdujPb3hd27J1n8jpCsSyFMNVAaW+scqyZPEcyw3XXuO67ea7HXNmLbDDHGTTdTzDC/oYmP+/4X9c+6zshGZXxXEzJc7l/59E5SRcAniV5mMMBoPCGXOi4mAETk6KndywUgt1VPhVwCwWrzRqRaSp7CadtOwSbWYgM9SJV8MTxgULgh8ziQmcAmhd0GGkwRqytGXQ9Ggx8zJiIBmVbmZn/hiZ+TI/E9RuRqwIKPHaAAtiOZtVRPZnCjJJZEVSEBUC6wBx2gWCT1+amqe7BZ5388UEb9XyxKLjXXZIA4KUBYQL3IePvIC5gxYGgol+9ORp9Se/+t3wMy+/muwbGMRH3fmHH3vcu6AhOLJkzsxQfzRhh8kAjwDmvG43Wb1qVd3C+fMaZ7fPiFRXRfwup9MHkzQIXTY/L4C0BpmiwBNLpTlZVUVN0ei+LLOvlKtbtmEIKIw2TDcV6KRJDTrQ0DOadFCkdLfLKc6b2R4UBKv9Ty9uLCyYOSNZX1MVwv2Rw2MxdTgaHb1o9fIwbpGApKiL4dMjOS8WOVnRYC2Ctsc8TUUMFKNSvwag1TRlwESL9IAN6QJl0xJLpqSCKAkgFOTbGqplWKgFq8DbJrxXgFajAVgZZhjbRoVAZQsmewWWSJCGz2YIpoulU7qAAjYoRQi8u48KNy7ymaKo5ooimTezRXZ7vIFsQXRs3b1X/9Hv/qi9tm3n6I2XXRS/YNliPBxEsIBYzTvc7m999iPK13/4K/8tV16cb2tqwP3mHChi2lv7D8vHTp/ISPjGNHQ0fLLJxh/QDW2ADcK4ZtbjbGBeM9uag1Cu6x8++YGBh//tH7L/8OkP2269al2kdVqDDzoLnkf4rudcrD+0K0mkMukTRw9Jl6+Y74glkjYQpsmSubO0H/7ifmXFijXRy664Jmi12px//MNvybZtb5Bbb7uLHuaBd0KxDg67oIwMdpELzpvvVcQch1v8tu05Iv7498+Ovr7vTAIi4b4yUlcV8jU31PpHRmPCwVN94x+78xbb5QtDPiADq0ZpwvzwlDUdFTHDj4oWlDlsqxB611SFfWvPX+aTZTVJLLYC9kU0VgHGJyy0+G6S1ROWRVfzsKd6eva8+bO0y9YsC1SFwyGnr8oZqp/us7l8Vt7uwlcmST6fA2WmwIQEVaGLNRpUoqAL0bLRoGJJm422E/QsC8/5/BHX0jmt1XfduD7y2buvl4bGkse//dMHe7LJOAx3CeJDekiDShgQRjiHj/BOH7G7AsQTqiGCDYc65onAMmC0axaH0+7mo6ODYi6bKXi8Pid+Dw4PukDlTSzk5I5TR/WWtnZKmQvmEzzCGfkIurhz1crVnv17d/TgZzXqahu8VoeL/+Wjz0mQsYKncmK8Yx3dud8+/mL3Q89uOAljrh9GSBGESo2SAuGYb5kuA+CJYwN5gHnQWBgJ7/6hnX57hEXFcNyayOMDeswP+zi+hwc8BqFNxyfPuWxeP3PmDOnr62P5GNmUzF+MiZm8Y3Y4l4DBOePcBuaaSoP1R5rNq9EnGIzSqP/Z5ZeeimGwEUAZBzzyuOxq0OuxwPCylJ8wTw0YD6wAmg+mh74LfY6TClQ5IzlQcDNRTk8Pc3pq0EKSAxYOTarfwiV6LVy8x66OdXi84qi7iiQ87T7dvaDW4Z0VFgLz692e81rD7mWzmtzLFy90L1u0wL1y2RL36hVL3WtXLQuvXbWi5upLLozce8fNVZ+5987IF+69W/jsvXdyH7/7vdxFK5ZWN9TVVK86b76ztioobXprp379upXTrlp/SQQUJ/vmTa87hoeHPJ2dHfzw8LCUyMtkNJUHBcZONr+1W3zy5Y2FL3zoDpsLRsHJji7laE906oM+WA+kfYveXJgCZjgaxqOp8mFANqJ5N5Mo5kLXLnrnm7UlNgcV9uFaHQlax2IJdaC/VxsaHCDpRJyrCoUsYhG//MCA81k8lRYfee7VwoVL5wnvu+ki94fvWa/9zZ3XqB++8bJYIpHMvrFzrwj5lYnWOWK34la9iVTiV8Ukzk5EzgH5V4RBytqaGv1nD/3J8dbeQ3gqr/jmnv32m6+6zArKoWVgaNSyfs0qW0//AFkwa4ZlVvt0/sCxk+Sa9WtBD7KQwZERvSiKlivWno8Ha5Fbr70CH+vyo+PDdC5A0G5o8BXmYJi8dfvqlQtaBaue9LuDEGiBeV2mH2B2g8HdK1QZg/4tKkVSH6whC1vmklkNraQ2GCHVgTDxOdxKPlUUz5waKRzZ26VvfGE3+eo//JzcdNdHha9881/4lzduTl5w/orhX/7w+6nXn31Se+Dnv9V/9oMfeq+96gr/Xbd8wH3rdfc4r1x3o1AdrsPFFuZxmMvxbAZj7P3/De9aMPivgsnmc483HJSG9b8BdMCfAxhUpg9sOOoBbD7FqRj/WDwEtRsWw4tiop25SmnMuKYHgFrNcHYpBbOyK/yNK9JWsgNwysOJo5yOXU2wclERY4suc9FsSmBxmMGfShowP6P2pif1m1AO2qlhnkbMCv8Kcw6wMlk55gSNTygTGZGkcxIIMmZi+mSKLromNA6EM9CR8Lss9M6mERWjiIpOnnt189ila9fIH7zjNlgXBL5YyHs+eus1ycb62ubfPfWKuOPA0dSKBYuo1M8LvB1mB+vE+k0knE50QJ8oijoqTJR2iMMmQFb7CcmNK4RpoCyy83SpE67UgB0mIuaLV/jDiYnTcRVzhgOBSDaX4/cdOZa8et2FyYDP1wiLjeV0T28RFpXx5YvmBaAM+mQJ3w853tmV6x0cIi+9scM6Fk/kyssFxMJsjfqYwkwpGFCuqkGNQSN+zFgEpfPSlYuyc9ua9O2HT6AAjx9OtoDKg5nBPy52zA4/FfmyvocCNWZnpcK0bqmOBLTqcNBeWb6JgeExDU8i4y0cPnUk+QII5MBfpL1/OGrJ5gtcz8CY7U8vb8o/9vwreZtgTX/mntuTXwThIxgI1IKiyk5wAECZluc27fDPbm0qrl25xK0oGnf8TFf23q99V/rGD38tPPPaW9rJnj7xsQ2bsgrI20ingltrQOpiAi5QWOLL1MBFLOj3ea9ft2YaEFBVKIh0CwsC7yBCHrhw6plsXpUU+Z1O0dMOn+zMtjbWFL/xsTtUUEod/SNj5KoLV2ovvrG9cMFlNySvuPq6hng8xj/4wK9IMpEg3/r2v5Gm5mZ6IjPSj9srjx3aLt79gQ+MgShgw/cm//js62NFSYp+6vZLHdHek6lf/PH5gXQ2L7Iex5FAIJB7/N8/HVrZJnisMN6w2rTuEEq3rNBtiUg34wemQqCQY7Y5An7tDbWRGhxLuXwxPzw2lurq649DTBW/X+VweVxLFi1om79gfnVtc3vY4grynupm4gxUQTaYDxtj+CQV64LF4ByH5eDHbM3tvAxQGvqjYgZhCOCzvPnNHQmr0wvdDLcnWjxzZ7Y13HPLNfM/ftfNNcd6xoaHY+liMisXVKtLxe8y8WBwOyUefIA04JM23MKH33zCuuFTa8hLE6WiGKoK548dOTQ2f+GSIDSlnEjESF1jE8GPAh45vD+hg2RRW1dPT1LEbc1Io9nc4epql81pD7704rN4oib3+S9+zREXwkUYp9J4PJnZtu9wv8ftFD/83mtqP/Sea+a1Nta3Q3+KeDxujwUfC0J9jKwoX7B9aBMxJ9hBU4BoReBdMp0xtjbibg8VlVvKXHzfDrd7YoCp1LJ2hjBQGQQLVwCBnccxT5+qTQCLx8oyewAAiYJyJ6MUTvF2rnPj7Fz/E4BCsdxS2SXmIR/LFJXDmcGa2mxWHcatBH0SZNW3V8ZMIO34dAHX3zLADh0C5wCcL0tzJjXG0wEw7MYDPiXFpwUsBw7bF+jEMGxH3GrK3vfjiIpPQWHeou/swLjBtkOTL4pOUDTcMCzc7Ik5vtOj+q666MLCL/74tBYdG9OE/Hj2zS2b5WDQX7jttvePVVfXFJ5/4Wn+2LEj4tGuEfnnDz+Z2bRrP/nKxz5gfeqVzeTAsRPy4tkzAm671Xy0PAmMn2hQGcMbMv8ZGM1ADeVDhUHfytUGAeXqsF6gUfGlZvSDGQwDQGGyhbqHx7LQipZsJkMKhSLnsFs5WZHlUAC/8azryXQ29dAzz0vvef8iZ80ih6PoyNhsXi7UMCMSaJhRH1Y4zdo23a9KfIooloKmcQWlII+pw5kRZe/pU9JYIkX3iTNFzEYpRChchWIKXnNmtFj8Xo/wodtvwDnG2trUIK1YPJ8Lh0P8oz/9XsFhc3Abt+5S1l2wgoxExzMhn8++aukCiwLjtndgRLr9hqvlxvoG3uVyWbsHBxX2NN9C+xyyxOV0k+pQvRL0hEjIW623N84lqxdcZA266q0rF5xPMgX2njRSh0+9qkHhaqiq12c0zNSuX32z1l4/Vz3V0a3u2XtafvONo/Kjf3hD/u19r8qHdgxy1lyAzGpcUvzUhz9d+NV/fC+9fcNzseFTBzPx7hO+z33sI41zZ8+OtLW2eauqa93VkXr+mvXvJQtmLyahQAhvbMG8w7arI6H45BLnaqlYIPlshqRgTh0fGSJDPV2k78xJ0nn8MOk6cZQM9/UQEWSBvyb850bGfxo4SA0roNJuYgqvvxg4IUwGelFD7cyBHZhFhYUfT/GjE0jFMDdXVAq2rdHMuxQHYHixK02CUzm6y/VmF8OBVyPMzA+TUZvxg26zdCSDuuEHhRTqZxiW2gB4mCTjLXAMM7ebUDuWadrRE69mRmAmhNFCcfFgdipMUoOBZZj5TAWz/kYVWd7goPIKDUAhDA34oQE/vMufAmUMT+JC4KBViqmiVWfveGAyu8ePR/nS9kJBhC1yaCxkcHRYeX3TZhUmJWckFA6hYB8O+MXOvkH79+7/AzerfUZmzYqlrkgkXERazOpQhQ/rZ6BUX4BJG1z0mqoIj7w1Y5buSNFfrBiDIit6NBZXYSGwVCqSJpiCxyYmrBTmD22L71zbUdA/cqojMaO5iQQ87hpYTLkjJzuKQEdifnubH/QVeuQ9HqG+YeuOrMDzmWDAT/OlvdckDrOmDsMDycPgirohP80+SAF22kaqJtltVtnrcupb9x8NX3r+SiuUq4Kip6ECTO86Is8q6kbbG6/0D3iAayJYoFJoB1ldQJ5zfOXdRQD46alsnrQ11CJhFlgs8YPTlBYMHktmNR1WTovdri6cPUO5573XCWuWn+e1Ctbw4VOdKJnQtjSB70q8tn0P9zd33pyzW+2OcVgojx7vyLTV16Egoe8/2em/75Hn7W8eOKbvOnY6hympEmY8LcAXxdldO4Nv5wCWCe2Gp3JSN/ZF9D3TPSD/6aXX1adfeSPRNzwyPBKNFYdGx2IgGJ318V16RzaZLm7Zsz9x47o1ztqqsBUUZh63E27Ze1gJty7OXXrZlYF0Js0/9cQjRNVV8slPf4H4/QH69BB5hbSqsNpt3fqGvPaiC22cpliguLwoK8V1KxfXQn6BKy5cVn/xqsUOGA8FFPYsNhdpmbsy4HPxThsqYkAL4yGrCz1wA3dZMpfpDf6oJEG7M18wtM4g7MlasZBPqZpaCPh81pqqsPfk6Y50R2fPCPQlUS7kiCwWiNXhIQ5vGJRIO6TEkxCt9B0meviO0ScxS9aDDEclTKeGT06hj4DbYbMJuVweP3Iq4rtkVLly+jgPKHtWt58EwmF3TiZFMCJM9Bq9iWN1Ag022o9RuMXtlDx+cBeuOD5QngM93caDcLR33y5uWlObQxSLoLMrqlgUidfj1TPpdKar+zQ/b94SDbeV4cEKuEWLPRkw5iTCCVdcfq3n8KEDmeGhQdVmtdlXLFkU23+iQw36vfYLli6Y1lATCUHvw4+e0g+MYzPgkzSck0wwf5MnBsCJXlQ5Bgs74IDN/CCc82ybI9FRYEehh96RnqRUQHwOb1i11dfYaL83ysA8oHeXrvBD50E2LgBmW00JjGPE+zPxdrmyUOyr8GfwY4IB2sy1hD4ERj9M9rbkGAGTw8EN8wtvt1oF4Bm9A4dVfttqG6DK1llgtJsw82F5Gn2FGtOP+dOxRudbvGGAH4nGJgU1Q8Y1EtZEo54TgW7GExPAE27pgtn2ukhIvu/hJ7WLViy1feD9d/BtbTMsPd1dgUwmLaQSCT6VSnGDsYyWyBRyH37v1dpDz2zQrRZLYd35y5y43XdGY7UCuU4usEQ7FDphTagEBrNIUwMzNVbEcxoGzAPKM2wAfWBkvPDkxm3aM6+9pby0dZc2mBtQhkgvievjRNJFQedVOatk6KFQ0K6cy2lXz/R3c6J1TEprw+KjL71M5rf7+Cafy54ZGOMSR3pJ7swoGc4OkK7scU6x5qUXN++2PfrKC2TDrg36S9tf03712Mvqzx/eoP726dezf3hxs5qRNUWD+aMS5vfKkHjc9eH2evlZLc3KdZdeYvPD+P/WF/6G9/s8VojhCIUCQdzNcsHypcryxQv5E2e68Ht1eigURIZy119+seODt78HpgWOx8/3HDx6krPb7KQ6jN+4bCDtzbM0uWDNvbF1v7xtx7HUWDQX7e0fGXzwT88mVp+32Or1usnC9sWofJHZzXP0Re3nKTOqF0oOqUod6MhpP77vEe1ff/gA+e1DG8jLr2zPyrKYvnLdhdl//vvPq7/8/neUB37+H+Q//vkb1nvuuNV24zVXBNpntIahXwYUVRHwUw4oTLK2hzEK84wGcgxbV1WYqyWSz+VIfHycDPX2kI5jR8nhXW+SvVs2kt2bNpDdr4PZ/ArZt/V1cmDbG+TIrm3k0I4tZD+4D27fQnJpPMTzrwNTj47/JrCBUx46Js6eNABTeP1nMGUZFTBDy1cqUIHNwhQXQ7g3Jw0MwWCUm2kaM2EFMCo77AMAkUskVORheuIvzc+w4y990kXtDKa95GdYMDdMa2RbBroNv7Pqj04zvhmHXcr5V6IiL7wiT2j9DK/K65TpEUADXbTPisB4Y9afRsG4cEU7fq8Hr3i8Pb4Lgf74gqxFTo2BOE9zQCHR7vIS/Pihy45bBExiIQysjz/5dPyzH/+w86XXXnP/7T/+E4/5zJjelnt9535X+/TWYSgx8MgzL/CRULD0ljLSwATpqQFk0Lv2sFBZQyE/vTPIYuOvuShgLAbsP5lcVk6l0nrA5wUSJ+bNBAUmFGH/o20GbnwaISqKun3/gb5Fc2fh0e0BmOwsp7t7RZA3Y7Nam2tAGHZgfgVR1O/7w58yC2e159qmNdYsXzRfAOFOBkEA2UiVbDRIHFI2QSkzUSaZAlnAaCEkmy/ai6JkeX7rLt+Vq5akZzU3hMeTCcUiwEqAd2ZpnSblZ4IWyJ50olWA9sxkC8g3FDbBa+JqDRO2nkxn1KXzZgALNILvzaFgiEWgFIQ3phfPnZ44f8niqrbmab5iUbRvfGun5Xu//H1+YHi0F1iEt5JLGI3FtWwuV1i2YK4fhU3cAvhvDz4RAd5xKxfMzkGW4qmeAf3oyW7u2794iIumcqpMT31EstnigVs3WEXeHfAAmv7hUeWuL39Hufmz/6A/9eqW4b1HT1rv/sp3qo6d6c421FThKX34TYQJwBOpQOARb1x/obNtWp29ub7WgesXMmXWkjWxG255X7BQKNh+/tPvw2KWJXfddS8V1M3+A8oVpVID7b86Ei64XS6/KubJTx96avTum9aHE5ksX5QVLeB12Wa3NVaHA94AxldlUIw8Yc7ftgK6HtSVfpuuTB1rXqN9aZ9gR3vTu/jMc1LzcxarRQuCvBYaHo3mXnvjrb7aulp50fy5tbxFtyO9qPTQu/8YGwRWVMKoUo9PAsCgAoRloOCJ72DZUUGbBPqEgtILdc/jXV6kg+POWzJXvf/Bx7MwPyDvULHiqqojrhlt072Ll6zwL1qyItDaNj1gdTitTOkCZRPrgu+2odJJOz/WArom0ADKLTg5ApqS7nfa5KrqGicIrMVcLuNE+iGqGh0dLCKNM+fMs6FwhHSn00mCH1XFeqgggZw6eTwO7eX44Ic/Fnz+haezFp53tLW0CR2dZ3hQzvEjrygoQ4ZgKoDvf4EeADYWPimYEmACyzLDKT/QDhYcV+jHtlXmwYv1mRIgLt78wqUPxjXonip71DglKpUR+lNqflomXlnB1P5fAcwWq1A27Mk144dpWDxmJvqXMcHBIhtAG8Rmjklw2AQ9Go/JmVwON32+IyhvwGA/eDdgvESULBXAG10wNmBewbFigf6ARoN1SBHxaTFuuT2bKKx75RVh1q+1sd5+x41X5Z/csFk41dlFek7sy23cvIlEqqvS99zz0QGIIp46dVzI5fPW5ctX1/7od48U1iydq9502dqAwPNWmLw1v9tjlySpTLoB5qbvFOH2O3oTdTKmZKHRqejcAgbXc7ziVvhKg+uzGYZX5LFpQFnURUXKr1g8vefyK+aPa4H8wBtH95KEHNNGuF5yynKA89ZLeo9yRu/nzpDDsT3az175Df/ill32j3z2Z+qvfvO8dPnKamnZzFpPtj/Oyx0JUhN1EP9phXDbokRWCtYrrpmjrjh/WsZqtYwURWW8qEpjcxZGRq++YV7sY39zoWLxSvEdhzu4gijTZbcM5D6H7xQSh8OOiqCtfzSad9qtgs1qtUaCAResqMAzK93lA2y2LJo3O+TzegRY66SP3fle1SZADWHx8ni87oDfZzPWcj6VzsKUqektDa2kvaldfvDR56IvbnxDvuW6q6Jf/MS9nuktTdKZnl5+3ZrV3IfvvMWeTedUjzUsK2ln4evf+qV82we+LNz7ua/zP/jFAxKssvmbrr4i84Nvfm3k4fu+Pf7swz/1PfDDn4T/+ctfC95z+/s9SxYscvk8HicAtw7YoH/RG0c4f+OnRXA+xYrju4LpZIJER4ZJf283OXnkENm9bQt5c+MrYDaQnVs2kQO7t5PjB/eSrpNHySDEGR8dhjRxUgBlDeeqyptCqMTFRgbp2vfXgv/xAzxg2Bg2BnNumHJA/hegcvKpxGRfdMN8QRUwNsGX3ZgFhtOraUru8pSN7kqgu3yz36g3dU6MODkdAicWmgTDKlg2gXvoMKJh9EqUnEZ6k+/0F/zMIk3q8dc0laDuUmY0IzCGR8n/HVBRQVotw5hgofAL/6i8UJ6CMdsCk6PBedznwo8tc6SYz8iRSLVoJaqHiFkic/hekY2mw6zB0ExAKNULxWLhqWefk9evvVBfdd4SR2dPj14VCY9due4SR3dvn+3YqdPujVu3WzPZnPKJe94vQjI8HpwoIKjghzjZXUcGmjcQj3SiCAPCurZz7z6lpalRbmqoLylydJEAw+qJNWQLxeDQiL5h81b56vUXcVIhbzW3udCFBiYvFIBZHTAt/cVtTyQWS+rTamtAtrP5UPDo6OktgvKRntc+IwgyutXncZNTXb3qs6+8nrv56svEaXU1YcjWEkskuT2Hjyo3rL/AEvB58KjDScAS6IWRiWwznPiDfMcrlok40zcobXhrL5k+rUG75cq13Atv7cs319c7PS6HrT4SYNtDKcwMaaYMmBm0ZzpfJPFsgfjcDlSqdVES9fFkWpg3o0Xzed2lW4ioCH3/t48Xb778QnuhIAr4UU8UEjFnVBGOdHTnsDzBarcfPHZC2n7waNHrcqVvvfYybs6MtgjQbD7Codh79IR66eqlmaVzZwXwSUEimVRffnMX97VP3J0H5cB20YqlSk1VuNjTP4RPP9wrly7CJyZWvxsPn8AWp1yh7YjutwO2YTSW0H7/1EvKTx5+iu8ZHLaEA36pJhISLl61VP725+4l82dOD0I83LtiMLwMHP/9I2Opi5YttPO8BbQsToglk5Zn3jyQXrryQk84XG1/7JHfU8Xkrg98hB7UgCQhi/GpWDqToeOnmE9JqcRo7uqrrnKmRs4Ix46dUrL5gnroRHc8GkuK/cNjitvpsDjt9LuZkAP+s75XTAzBdQoBEvw0vANfBKVHxu8Z2agCxcLwH9OwdpdlRekfGk5JoDmCJOFYvGhhlSAI7kw6VYDxjPIUKxNoxfcfqAKGlaDQiVzMEaWQpR/PxqO68YPKWM+pQNvECLS6/NQO48L52ps7iyvmTbdCN+F5G4xnEHBK7WcRiODAd0zZOKdMwHFLlUHMD2gyPpaOpJrbv3oHR8XxPK96PD61qbmtenR0WAwEwtahgf5RUSqovMXibZ+1wIbDBoWtza9vIAsWLCGhUJhIsiRGR4fVmto6YLuDg7Yr+nw+mL7sls0bXxUuWr4IvycEVEzqa8AXZE0+nydFsXKLJgD82chlfBBAYcNTFDEppsH+CIMPbx7Jm/YcUkfGE9wdV68jbo8HxECj7RAQD9MXilJOkVVLV18v8bscIEezgW2WMRGsv1Bj+Jgo0U6B9skxpvIxUFEU0s/qMcF7Aibmc45cwXsiT86Oie1Pnz5OoL0MVdcsJ870Kc0NtXxNVTXv9hu7D85VJPpDUaiYg5zNPM9CZWK0m27Djv2QrieGwoFPw7B9IVSRivghOKgPm6NNnMUn6lHpy+wo0VeFAsUnX95kg7WS/5t73kcC1U1cdXWdC4T6YDqdGuvt7YGp1a05fBHLtWuWKUtmt3nwhhYyMh6Pq/uPd2jtTY347vDECQPCA8gfrALQjtvM8eZKqVrgRw2tk/Gkjxr0g7pCdlTJMgxNhzCvBrDnVfY1oE092dMnHe3rUppnBqsz1kTAGxZsxw6NZ4YHk0o+J+uRgE8oFNTcQFfKks/L8tBoXBV0uxIMuOO337JcXz6/QXByXEATdU6TFBISXcSuC0SDkSBkCJECOmercrintQT51ukhIVwFSlHQ7fP6nQGYAr0wZ7vCIW/+tc371eGRmDB7RisqpFANRitMaTp+OfNYR4/46ra92qGTnXzrtAbuAMzRx09169HUIDnRd0Q/2XeSG4r3cxZBI06bi6utqnZS5QsyKc9TrN6CwKvRWDy/aukiUOY4Dtb/LDSK+L4brwvCOA+MjI6SeCLpgjWAP3j0hOvpl161PPXSq9oDjz0p9wz0k2kN9fLH3n9L/h+/9Dn53rtuFy5be6Fl6cI5zrq62kBVuM6D73fhlkc2dsBAv0Q7rtWoMBULeZKBtSeVTJKx0REyPDgAilUvVcAG+nrIMJQxOjpEt9Tjsft4oxlzwvbHerC64NhjVaJuChZWdqJFJ21zFhCH8WmC/+34v3a0PU7qxlw4AVP5/SUwJ9qpMDGEUkLLpdsZwIILKFUC0I129AODccCr4oopaRYsPXNRt2k1QfsQdCAaROMyy1R27Gd0JUbAFf1pCLOwTlphWAZllPyngEkz5Y8RiSandviZnBCUSSqEmv4mYcalsuiJSwHAoLcSlV6YMzqRFibrGzygfAe7cWW8Z2FFmBRxvh8d6Us3+ninmBqx4VMy3s4E5nQ6rUSj0aQsi4VEIpGDiQjm/6L04quvaResWGaZN3umb8mC+TIoRdzWt3aIyxfMz8FgLmSyWaFQFKUP33EbfmjZSd+hkEVic7NtjyawbbDqlE4wkiSrew8cUufNnkVqqiIg0WIcxhyUNClwkQQ7/Omd3T2ko7u7uP6C1S6pkMOZjEbBNBZ86qeC4McyAUOD6EloyXQWPzCD2ibp7h/IA0+S89qnhyCe3SZY9f7REWX/0VPJ69ZfpIeDgQjwyzIWT6ZTuZw+Ojpmueri1YLX7QKSjEwNIFXYxiaQHIyCPiwM+iwdD+x0qJNdfYXNew7pbY21yp6jpx0gzEnzprd6bdAodVXBCVuoGMp5I7AdU7kCSeeKIOTh8eQy8IlPHT3T4144a4bmB4UR4yGd+GmBP72ypXDzpWuccVBE8IO1LDuUAXRt5+FTYiKTs9isQqG+pkpdfd4iIeDz2oBcBQRRByxGJWKwSuPJZHHtiqXWuppqmwSrwM59B5Onu/vt82e08h6f3+kEqTmfL1jGEvHCeCJlX7ZwnuZ2uQSX08bh0wgsGunHOk7mYyUwaPfhE8q3fvo7/VVQXBfOasvdfNlF+Y/ceh257ZpLbYtnz/DYbXY8BnoisyqyxD4/d3qLAxZXpyxLAlSX37rvSLb9vIvTS85bGX7l5ee4ZDJuKGIuKrwYfCGxeILkgMdIYyI+qoTD/uKalcuF5OBp23d+/rC8ZN6MOBj7qqXzqopFWdq042Dc6bAWQVH04JMoFY8tTgxUNB3LGw3+Chw+JWQfYMabTfSJEr4TbgIisZgAXdNA2eM9LrtHKWaE0ehYeng0ng0FvCrI9/g0Cf6ZAoCMKwuUmB4IAD9NyuJDGlD0IVcUSjFuBdBtpjebXHB6gCd4Z5nnDh8/lasLeZ2BcMTCO6CKmAeNVU5DT3kEg1swUSkzH6rSeFQZY2XQ96qIRd+860jO4ozk6+saQ+lUQlIU1SJKkioWcol4fNwerq711tU14Cll0L8Jefzxh8kl664gHo+XSIos9vV0WxqntdAX0VKJuJQZH5Kq65u8r7/8rLJm6XwYq06oCArerFxsVwad5EDgwXdCkVVsBj0b+BQChX+TH5gc81BVTX5j72EyGksIt12xlvN4vTyedFeKBMDyFE3LgdDs7Ort5/GZISjQUIupy0J/pLNynqwEbRuKcvpz5lSqJ2Aqa2X4ZJTKQc6VfycDc8ByKsuqjIn0omIAnAcX4zCzl6D3DY2Kfq/H0tTUIOB3vkwCkQSTjEo7ApVjvJlwbmDkigQGKD0452BfwicleDIp0IcKGD0JlD4xMCJXgHqV6mmaMipK4kJ+nxBLxMc2bN3pW7ZgLl8TDlhfeXO7fvDgIdHn88HQ4OXeni7b9OkztVDA52wIuYEc1jeTyZTlWEe32Fxfg8e9T6ggluH3g14CNCAvcJs5rulmv6ZPwI35dKJh9WaZ4BVXH/hD4f3sqtCCaCzIS+UUfefB48mdZw6q7YtCNmtAdaq4MVCwWNtnVlmrqt1ibDyb3btzSLNoxFJfF7KEQ76ix+3gZs1ssM+d3+DmFdGtpooOd5rnAhkbcUkCzHcqseE2baQFiMhPsxDFSUheLAi5rGjLZxUBmgTWaSa3IOEOm81VXeXPbd99UpZEyeHzuDVZlvVEOqPvPnxEe3HLHu7Y6W5Zt2jK4GjMvnX3fqk32qmd7DkpPr1hi7T7wDFu1/4TArHm9WR+XIXZU/M6g7zX5YOhDXOUySI0wFMrLwirly1x4AnMsIaRkbExDuZcx8NPPm99+OkXyCNPv6i/tuUtCUQdYrfZlPbWFvGa9WvV9998g+WOm26w3HTN5fZ5c2a5QNmzu11OK/Q7K8hDPL5fiDdCoQ70ZhAqXHi66nh0jIwMD4M8NkKvaKLRUTI+FiWJRBzipWl8TIf8Y7M7I7rUvgYmtjeLVRnH7BfMjjKJRmqmtRCvP8A8/5dj6tnzvxGVE+BUqOA9xSTn2wLzNs25UBmC0Uz3BH/6i4O/0t9YEKknXnHIVTgrYlbaMIzZ2C/WBwfNVDDT0cFu2MuWMtDr7cInYwJPzcQVfmaHn1AH8GLP1Y0BUJFmchshziLDrDjAYFeFF5aEd0SYJ926iK6JkahAisb0E2Ewj6cLpFjIkf7je2FWiNk5EAqRX5Ioarv27OsRRXHIH/ALtdVV7tbWlqqA318Nwo9NU1RbQ30dnfVbmpucS5cs4tPZbAxkUe29114l3P3eG9M4MWmqisd4A6CSTi9d9M4NnYCgDIJvXve4nVQ0QkxkT7k+UCNuKBoFhYh+uLM09ij/wZhPyShonVlafIqDQiouyCNjMREUo+Ss1pYaCAUdiCd7jhzTH3th49g1l6yBCdRFv4687+jxrMdhox89cjrsMsRjt/crgHyjMElEp9G4eGHerK0YPRzJ5IuksToi3XrFxamuwRHt8tUr8AV/HRZX/CApTUGzoTaA0XYMmJfZpvAPheSLEgjzgrztwHF8GbkyMj5BUNobq50FUbLg95UwUUXeGvC8sHLxQnLZhRcE6qqrg5u3782AfyISCHhBYSo1HG5vCIUC+I0U1RcIJfGbV90Dw+LCOTOU5XNn8l0Dg5AnLJ9AV1NjLQcKCgdWCRYg6hdP5yEP7J8sP0r/2wCDZzQ3Sp98341Dbz7849gPvvpp6503XhVsb5nmd9pt+A4QfRvLYPU5ASUK0Deo0HP0dJe68UBnYt6iZYHhkWFu42svkxtvupXYHexhrDljYH/M53DrGT1ogLQ0T+NkCeoDfQ+VBZuVTx44dsblcztdms4Jc9qbA++9em2wtjpip88cQXjHtDrevX4bYN74sVSX00lvjlSCpjfsIBsIDrvNMTw0XOjuHTzjtKiWpoi9CoSUMJRWkZBtZZoAqDcV1lB5AjvydWqeQU+mwioKJ5CPAoqiCDyAPwWUp2suXSsMj8dFRcwbjYj1NDNCd7lcLAdKpfmhcsYAZKI/5I95qpwgDo2O2Qv5tNXhctn27X4rH4lU2wd6OxOBUCTYceqIHglXWfHQBBQYYrExUltbjwejUN6I+aKGH3KHjMGpk9q6eiExcIpzSDnlaOewfKKnr9Q5KnmJoHbDY2IIA6Uf1hc6v0IwMxgPqz4hPqfik41KlHiCgPgcyKqQVUGSJp/ecRbOpgRAi2UhlUVPjkvrCG1P1wGaxjCTMZH+d4FzxH+HbFjxZiSjHYw/BA7JlsY6pVAQoZtMvT5MYCUAnaby8ueAPvnAeRWS4TZwhy9I3Qp+N0oS6ft+52RLKQCu54pjQNU02yfvus2ZzuaK9z/6tPKdH/ygv3M4Nnb5+nXKmjVrgyuWn49HiOq7dm1XR5IFksqVj6i3wGQLiiZM5RLuwzV8DaAbi6drGN5QMZ/kMFPm82SwfMzc6HuNMCfhCoEz0+RUjK8WUtByJKunSWQ+ESP1rkyuWFBQ0kBgOo3TrG6vPbho8bTI5VfPEi6+bJ5r0eJWb3NzdaS5ucqnWiRHspDQ07l81iFaSDBtJ3aFJ27NThzESkbEGEmreTLsTJKUmCXpoXFSHM2QbEYhxne52TqOfRrqDDW0NNb5Q/fec5G4ccfesf/zqweFf/rpbyzf+9WDln2HTyXXrZw/+MV7byZ33HiR8MmPXxZ/390Xipdftdx22ZUL7Lfduspy1VVLcn6vo/+h3+8k//ztp/lPff5X3I//9O+F3tFemOYLeTz1F+ZSfOKqZbI5ccuufYX7fvdH5e++8wPLdXd/jLvu7k84Pv317zo3bt0+vnzhvOE//PT744/88ofkB9/6O/7rX/wb19233RRYumi+r6mxHkQHhxOaEkQFnsP30TPpNFWuujq7yMkTJ8nx48fI0aNHyLGjR8mpkydJd3cPGRgaImOxGEmmUkzpkiS6RR7fFaPDeXJDnQPvPC4qw3GO5kikrp6EqmoMv//9mLiK/r+Ed2qbSZi00EyJCTHAUSrC6DR0kGMk9oMh5WtF/mgtOY2rmZfpX564zSjl38lxKcATdTQWZgTApTLKZNAwMzNEKT0DtVd6VADTsrxZhAnlVKSh8fAH/egEWo47Ic27BnLGSAkMRwGMugxmoAuVDxR4Tf6gnbohLpJhgwnX7yAyxLOyiVkHgScWu+j8lTU11dVNAZ8PPzTkAEGI7l/OpDNadSSse1wOfLOZ5jk6MuqMJVMNLodDPdPZpZ+/aoU3Eg6iAspqjwIgvQs2EZPdYlHiBoaHUGA+646gGdesGZ7qtH3PPmX9mlUqTNQQjDIXi4W/KLhV8oJdoe7II7AOR8eKqWw2Mb25OQz8wDvxZOuefeLw6Fj0+3/3Gb/dZvXincetu/cn6yLhvMfraYSJEWZXAeibNNQnTH6UFGYrWymoIAxXSglY/vDC65rVylt6BoeC9773muzASNQLCmIOt5OgYliZL7WikGz4GdWB+uBFR5FXhxUeT/SyYhXpy74YFwymESWVm97cmAPA2mDIg1gNGCiKqskBj8tpswnc8c7ONNATvWzNSg8o31XQ5qV9pdj+sMoQv9dX3LLroAbZepPJlBKLJ3ItDXXhqnAgu+vwKQssIjoVenSOXzJ/tuWTd7wnU1MVhrWO43Bb5Xg6S7en4UJL28lso3MgHPC7Ll65tMnj9tSCPuKCNPQWDHavbC6vvbXvsAhKfPldnDLbSqDsA4KTqaz8xCub47ffejuXy2V9f/+3nyIfuOejpKqmDvrxcEKRZRFHBtIWHYuRoiTTLSOnTx3HAzTUNWsuEIF2XGAVWG8dH739anddTZVHAWk8V5Q1r8flDgX9KOVR3vN4kuCEG9xn15XeHMCmAjuvFkGakylfKI/wAAExQzQJlFhF1mLjsUR1OFiYOb1plmDlfbJY5AqZOIZhTjQ/IB7yYqOZAce7SorJUcgPBT98KoDNWmYU9hFsM3rDBOwgrdE0CLmQhQ4FyhAYp93qGhpPUWWsmByBsBQTZIFeVLxovSvbs1QE+ME/LQfzh/nA4Q6QsZEhEqxpTM+aOcvV1Xkqs3z1Gl88Hi36fAH33j1vjS1avDISCEZoerybvG/fXjJjxgwqqNB6cToPfZ3OTei2O1328fi44JBGhC9/4FrplHhAAAD/9ElEQVRtWnUVJQbHyFndDD1MepBOk1Z0lhcQ4IOZFnPBXwZZUQUQakvjA7MpoaIwUDTsHEiuMHMUYXyCTzlsSpwrmBZOf6jzLOCYP1fayaB1riT4XQCjVxhMjsP8bYH0Iv+Mv0oYbm5aTcSazRdkvNs/AVPVpeQHY7SCx28LIBT7NbYpvlNpc3np9/OkfAZMluBpouW88GrYsZ6As8ox/M/iX0X8AEySn73ntvzgSFT4/te+XPNvn72n3uV2+4EEHdYSh9frFY8dPWQ/eOy4fHI4CXxkifEbXZxFs8gKTq8TIeANDMibkgMG16HJPD03GL/wuHO6/lM/tmYiX2D8apIq6YlcSj50pks6HesUk5YYGVGHCqdODzkEOx+a1hby48YPdwoUqzGBuLM8EaD7A0etDZLHE+nmHPYBiUhigcQKCZKTc1iG4PDbfTxumTaApSPtBV0kcTVNPKqDNB63kepTkNeITAT83gcAFUacgmA6A8CcBX8A3uq01/3tV9/j/fBHLxu++ZbV0Q9/dH3irg+v88+d09xk4Tm3rMhuzmqpc7scEaifDZZFp8Np9Xm9jshlV86v+eKXL+v/5GfXR++6Z/XQI78/zF1840ecN3zwE8Kv//B47hNf+aY47+Jrxfd8+NPkx79+kGzbs19ZvHBO/ntf/1Lm9cd+G+ve/Xp838ZnIp/76D2NkXCgNhz0u4GFTrEo8rC2kkwmi/IT6e/vJydPniIHDxwge/btJ4ePHCUgG5Fh3NqYTJFMNkuKRZEewAXTV6lNKWgbv/uWnYzJ/RX7EetMbK4zDbrx3ds5y1aRNVfeCHNn+UPk/9vxTtPSfzkYQxlMK2U0s07ElJ5/GSY0NTjQjaIv9gFcD6iFdgjWoUxnydsAUxIMj1IAy6cynolKP7SbVcK6Y71LOWB6uFKeoJ06MMTApMzNIBoNJiZq0JdlDP9MsJqQBf6AB9aw5G+60QN+zFMWaQTT4KRr+LNfBjOqSRk6qZdBK60TtWIJaDGUKsPfnGDZZM08zTuk7E4aCr5oh7h0caRZkOGEjB9l5VGc1/DbQIDGadOqZFlxslmQxjRp1UejUc3hsFusVsFh7siDuNErLrloVJRE6+rlS9W9Bw+SafV1jJEALI1uDTErOQlIL4aA8sOJoojv3eiYkrEK+Y8WFheBLYFPG97cuZfU11bROjEYvKdWOoMz0AjYP1AZU8ngaDQLGlyivbkpBHThh0TJzgNHCnabPX3dpWsDgsC7h8fGtY1v7Rxtb51GGupqw0gJZuJ2OwQrfp66UgpBXtO/CoDDbAvkNyZmCy5OvOBm5Ckj40muo3eQzGxucO89elysiYRBJ7JClY2KlCqEVtYXUalAf1omLYOFgQIhpjM5fJetlByBjng6LSiywhdF0TiZECOwSAJvsYX9br4u6OUaa2qcdVWRYEdvr6irar4iG4rGhlpajyVzZ9pb6+tdB4+fyrZOmyaMjMW1mc2N2eOdvdxb+49oW3bsUZ94eWOxqb4W73E6t+87xHd099HHY8lsnm6tRCqQ/ncCxsFjpVldsY1BuZQl9YXN25Sv//B+9c29B/ugrzFlbDLBAMo3bC+O057Y+KZoj7SNNc+aV/XMU4+R97z3DrJw8VJ8AqZGx0bz0LgCfsQZ38fAxbKYz5FHH76fbl+cPWs2/+3vfMcC7cnB2Na+88UP8BIIN0PRVOGffvFE6u++/9vEhjcPZAuirNInS1BDejfeVFCoQYpozdFC60P9TUC/tSg56B8isekSsWkFIqh5Iihg5Kwl4LEHIbtwNBbP9fSPjEOlQE9Lk2I2jgIVzdbkkwlULAupcRA8U5QPoNBOGI+0Txl00rQQn6aHdsYtZqgQosKlyiIJeG14YI+Sl6B3FDNETAyRYqyXGikzRpU2LJmVX6YBPPAHCyuVh36JZMLidLjwKaSsQX+rqqp1phLxZLFYyEMJ4arqOhvSigaf4u/fu5MsWbqC7Nq5jSpnToebA6EN09JiBNBQexKyMj4yoM+Z3mwJ+T0c1ofxpWJOKIHRSPtIhakEiwF8MR3II/qnQU/B2yqEkyQFXzvBGDS8EhgHCOSgD9tEUcI09O8vgZkKZxQ2q0yk9V0DaZxEJ4XJA2qF9qdu7Cusv6DbNBjp3dTinerq87odiXROyuayej6bBmEeTy/FtkIa2aVkALRo/HknYDzsO9CHcc7CTw8I0NcwbwnKkYsF6K8o7WNkI/NKnhr+lWOpFEYrX+mPPlggs8EcwV+8epkAZCp/9/2fCUG3VeNkUXlz6xZl965d+sz2Obg9QTpy6AB/tGdYG4rncbgRn8fDhfx+IZPPTXyREcrCMWDKTHiT1VTgKsF6lvFnxC2t/1Twx5By1eLJtLjnyGnx1V371Vf27Ulv2LWvZzA3lM1bU2qWS4NMoFiq6zzinPl1LhDyuPCwQOq7HKSm10bqzoAC1WMFxYwn/i6NOAZlYj9d0G3deXo4E/IDKBR0waKTajsdLQikGk+sRQLCvJf4dCcodDwJKG7iFR0w1wFhQCs1QC9NAFe84YQfqseeAXOd2+931bW0VFcFAp5gQZasGalACopI64hqqkq/lyoDLRIpSkVSkPK4vdJeUxdsbp9RG0nEM7jQ8g01VTLPW/Jdg0PZ8xYtyH/3K5/XfvVv31J+8+/fJr/6P9+0vf/Ga+0XX7DKO72lOQx0hGVZ5iXcNQFrRCwWJwMDg6S7p5d0nOkkpzvOkM6ubtI/METGxmOgdOUJntwMIgDjO2MBACp1Vh/GSKUIFZjKr4zKsYB26jaubPxiuDnfo5vJImgidQ2ksa3dCPvrwf+4MmaCdnm8VvCT2RnjK/GfZfmEbjGpj5jOt+86FTA6Hv5SA+5SX2Qe1G8CKtxmGjrGoWKsbkY49St5VuQLAxwvzDUBGLXkb6RD0OUWAfmhvTIt6/iGw0CZRLAY8dFUtkXJjleMAxFKyQxUull8NpGya0WokbaSV2jHSYlN3kY4GHSb4ZhpXiZ6Q9tc+nUvvFsNq1dlziZ5JcTjCYHjOdxWBQocTpD4vapc5uDRY1owEIjGEvFq8E7NnN6q4P4xs1xcEM8F2oZASyqd0p0OpwVfxDdLLpdfpgLjglKhgeGn1TcYwlYl1QbAr8QT4yrJStHtdOYaqqtqeYG34Tdifvvkc7hHP7F8wRy/3Wp1DA6Pap29AyNXXXyht6GmOgCTKR4FX8C8Qn6f4rTZgY1TlAdAX+QxHrcoy3jcLHsZnCoDUAdMh0nxmybQF+247a+loVZ79c3d7uUL56VcLodLkqTC2bkbnKCXMi9K/QDLk1Td7XI4oAnpdrdyLIIfOy4CCTYQWqk3zQYtAFigQGgNSB6X23bsTBd37HTX6Nzp0x1Opz0IuZeyQSG+rqYKtylywEM5nk6qxzo6o5FI2HHwREdizfKFVZcsW6D89vHnbQ8//0rxgvMW5xbOaY+0tzVLLQ114w88+ULx+de2ioWirEgK8AQyLwn+7xJ46uMbu/bJq277JPnX+/9I5re3xL/56Q/XuV1OD40wKSvsK0zxsJDxZFq1C1zstjvurEvGEs54PEauvPo6+pTowL4dsdaWNsyDxzYZjyXwqRt5/LEHyAVr1pPGxiYyMjIqWq1WX1EGjYOzaI+/tE3c8Ma+7Otv7kw/9tSL2jU335nkwu2Jy9/zyYFsPke/e6aBcGA+YZoArDP0C3qdBIsKShgoZHjiKYcfUQbgky5NLpBcNi29tefwSDqdi7e3NAQhA9T0QFkqEqWYAyGF9TcE62tMERMzMfp+Hr6GgvwwYQqrCj5ewpamaXV6EIcz2EjcNW3EFWmE8iEv4IsA2mXA57cnU9k0+iH9+G0bDQWh+ADJRzuJXD6BkZaBKNcS/PAOP1yKuSSUS8SH//CE2j6jSZ3ePjvc29MV7+7r4UZGBmwOhz1U39hspNP1Y8cOFhctWkLcLi85uH8PCDkor6pWRQN9n0P9GOoCTE/EExKUn53R3BgI+rwCZbXJZ/OKQPoqaKSY5EQwPqIFXVP2V0tRxL2SkHhSGGaH24KBVmCfYsnkz7q/8WeC5T9lJlMI5+cC9k06NijP0OApc2CwP4DB7yPhJ9hQYDPZNDn3c5V2FnfeAUCHbf3qJXpP78DokcNHpNGBPhIfHSTJ8SgpZDMwj+J33SBXgw5Kn3Du9YQC64Y3GCAu1hO/dyfYHPSmglwEZQGEadaOJrWTakO9cXY1Ci3BjG9eJ4KtWBAKec+e3mqd3txUPHyyQ/jtI0+Iv3/y6XzTtPrUtddcra9cudJ32WVXxnp6u7jjx4/ru8+MkmReIl6vl1ywfFmuWJTYIK4A7pgwaaaXSrrAXbr5CoYqXnRuZf2VGoiGKczRD16FU1398aKQycxaFIytOX+G45L102fMaHGFbJLokqDfWnjOEQx5aiG6xZG3kNCojVgMyniFI+4YKJDdMJfjcgYZI7t9vRzxxjiicrju4c0iErX4nYosoIJGSSUOi40EeB+xwxXdCKTQpllJHmmmyrjRKhABb7bgaaUyzHO4Y8AIwSD6iThsY1WTSbwYJ+OFMZhX8Gm9SPJilmQhXVGWNZvNqldF/CpOiZs3Hs1u2ng6+I0vfST32mO/TW554g/Of/27z9d84Jbrg1etv8jd3NjodsOi4nA6rMB3G9YO5xt8+jU0OExOnDxFDh0+Qk6ePkP6QPEajY6RZCZL8sUiPYCDyl2MPgrWbm+HtwuvaGcEtrvR9lhv82razbCJKOdP4+IVTGxkiGQScer/14TyCvc/BNbc74zJTTNVU1Wi1KiT8E6lGTc+KLDv0f53rkSmP1zxpZJKMNckP3BO9AFUeNDOZZBdshv5otBABQfDxcLh1zAYgn5TwwgxMwecHRfzOZs+jGdSgAapMItFTI5fiTK1AIOZLFk5FdowqHLWZlFNRQwVA+ZmkwGLiTa8Y4Kvp7htMGfJBRfh2GlSCHNBqYRRtl4sFnM2ntfxWGiMl85k9P2Hj3hBOCdtTdNqQM7ulDUtkEynHVAasBlS0rKgMEYczYkCrNhnaN4Q5/SZM6LH7dbxSH30M6kw+YUwrelsFiujQL2M/Y8VkSp4NAHgbbMKNr/HXQUuLp3J6q9t3Z5bs2xJfHpTU0SFtWD/sRPS4VOd8cXzZnmtguAaGYurOw8cSYJyo+BecpjQOdwJzjIsA0vE8Yh3BEX8KGi+SCdm/KgyD0IBu4tptoOOe8FBrdAdVpCOR8cTljMDo2PTamtruvsG8fjriR/8AAaUawc2g6cldoIT16NMvmDJ4IkE4AECNnrBP0uL2+pCPi/diU8TGXlgGMaqDvsde48cTwMN6QuXL6mGdO5JTUWCAR9+7kA/3dnD2e028tyrW8buvOEad1fvgDhv5nTric4+UGQU9T++/PGxH379S0p7S1MYD2NwO11VM1qbw5+55zb1wPGT0vObtmq45Q/5hQIDExoqCjsHxKKo/uLhp+VfPfq8tmz+zMLff+zO5L23XO/PizI9sXMyyncFaT31Tdv3FHlvjV5X1xQ4ffo4aW5uIw6Hi/T1dmda29o5WHnxA670CP5MOkM2b3yRtE2fRVqnz6RPYerqaoRjx44LOuE1zuoSNu884Lr+0hW2jTsOub7+pb9RvE5rcMPzz7qGcyJUSU+BQVAenxtT1Zv1E002nxBQJVSOjsdTqUx2fP7sVqff7/ZncrmK949AssrESTGbgLTlGQHzwdPU8cAOPDiF8QMBPIExiZ9wS2dy+cHR6BCMhwyWh0qN1RMmFhBesY+g8kQNpoJk9dUREIf4otXhNfyYkIhXfFqWiQ1SBVCV8CPfxnZHs30wAygXlTepmNNlYlcsvDc7MBBV8WCLU8ePZJ1Wm5QYH7XMX7gCyKXCtD4+Mpw4dngvaW2boZw8dVT0gNCKRzJDbjC1WDRRFGmlgU+qw6ISGFhWVaPvcWHTwwV5yvhRAtL8Dq2DMFLDL/RT6nM20L/M2wqAXzyVUfEGhN/rLQoWIO4vgVEThnemGaMgPRMMKlaGgoUKDRrTD9j8Z4Jx5F0BFyGIPRXVZrVcTnu4vibkA1pSe4+eiB4+0ZE51dFV7O3pVkYG+vV4dIRkkgki5nP0yHm8CYgGdzqYc8gEAz0Ut7KKRXzCXSSZVJzEhvpIIjpEkrExkoqPk1w6SU+sg7mIpimjXDOqzEAYXrEv440aBZRDWcJv8ElwBeUODeTB8jGbl/LZ9Td33ow3BpSDJ07zP/zCh4Q5s+eFYbS4R0aG+UIhb3O53MrhwwdJIptXO4aTBJ+0B/w+POjByKcM+jQS+U77sMFPsFLli9LIwib0cQMwF2FlDBeFDuuOduRkj2XWrNqwy26rTUtpe3JghPP36mR6v480djqIMAo8xjfFWJFgJrUiOPWK1RDmSUmz6Jp7EOwSKGy6nQuHfCFeBV1YZgc3IXAkFRWRfpPMBH4+fcQjE6qyVZBKexrMv2ZvkXIZaAs8dIe1DWpjFl0hyWKCZOUsycmgfEG+BWh7CdoEOaUA4aqFU3t7x8ce/9MutatntPCFT98s3f2em7xOu6O6UCza6ce7jTyxrbGd84UiGRuLka6uXnL85Gly/FQH6ekfwJub0ObsUzkmv6kci9YK2t8RNO4UCWhbl8Fqjj9l/ynnG4RBDyXFsFcC/VA+xHEfCEfoydl/bfgfVcZY41Q2BrNj+9CJ17DTWOjHrIZlgrV0rYQ5gb8rmJ3QRGWyKbKgigJcaWcxDE4Wph1RCoMfZgyL4UevGKPSTjFlbbBCcIU4E4KRT0Y9DVMZzLxYvtTfCDRLok/J0JR8WFjZYAIwxgVh0m7CrNYkbwYIoHmbaSti0XyQZxiHZgAchSuqfHSwYZgRTu14NZIz9VMnXpcdJngVdAcVFCejEM54KdiIQ71M+iEPELZ1fEICkxB+UZbgHeHegSHrysULXUVZytSEQzV9fQNZGx7PrbG79jg02EJigNLJ8oX5gAjwA4ud9tLGTXZQemBd0fCwBYxBaWEG40N29MqRoeFRjIBKi4Pmhi4KtJgOo8IVECy8RYBCiqKo7zhwKD1v1vTizJamakVTbbsOHCnkC/nE+vOXg2xg947F4uSVbTuTs9uaLbzV6nHYbDzoYQosssbddpYnXpHHeFIjKEPU4DfTsHhUxPA7NijtsDRsIoT4+PDMwnOcfLijR7/h8ovtqWzG2gm8a6yN4OkELHMTBg8QVIiiNqPtwQX803P5vDo8FsOPW+IxVCYT6FjDOlcF/FBNWJIwL/CjEZid87ndrgtXLo+4HfZwKpOWoDkmSAMYt7oqjIeeKD/63cPyrNaWQmN9jaiBHjeeTMZ9wZDr2794WLvtqnUKKGYRmOD9kIjHPgj9S4+OJyQZOs1169fmDx/vkLfvP0xfckL68bspeEIUq8u5AUq+1tJUn/vnz95bvO8fv6hdffH5YaAfNIaz0zFBkwry1Jzo6s0/9cae7NzlF/uBa5QH7e0zybFjh1Ox2NhYdU2tv7+/JyGLxVwmnSIPPvBzYrPZybLlF9D8UBgDFkEyzplIJJycv5l88o6rZYEj/qDPKT//4suuz3/uc9bhgZ4CLHK81+UKYGSsE/4x4BXMO9QTuY304ZY/uNAUkKcM9QF2W6wq6IsQQwOFGKNVQKcfejbt9BeEQw4MO43UiAx2XIhlwJHTnbGxeCLtcTicNqtgp3MDKkClPmbAKAhzbW2uc1ttgm6+X1bZbpgOJgmSzyToky/o6PQ9FYzD2gMUNhByFFlEu57OJEVV4FQZZpVtb76eAgFK6+/r5GfMWuipqsEb8jrJ5TKpkyeOgNLF28LhSGbjay9ZFi5aSp9oWqGNINc8rSgglUoqHgG/XW6j6zGjzKB9Cr5jtSYx8SzQNgSD45bOqfgHWVXmRx+WniMbmh74YOEs+N0zVH2MkKlRzhfjVZqJYHRjXyn3c3zKhW52ZX4lU/H3doCoE1DpZnU3DPACzwlCO6PkbGBN0OCTGkw7JYyETofT1VhbXbVq8fxIc0MtZK+LQ9HxVGdvX2LPwSPxnbv3Zg8dPioePnKEHDtyRO86c5oM9fXoY8MD9DtJsdFBEgWFa2Sghwzj0d+9nWSwp5P0d54i/R0nyVBvF4T1kehgP8QbIMNgH+rrpnHHIH0yBgpaJgUmTTKgqCXjMRIfi5IYKILRoUEyMtRPRiEtNZB+FPyiw0PMgB3ff4xFR2lafHqD/X5OW5Pn5ssuSYyMJ4RkKmH3WyV1y7Zt8qFD+3OBQMC+du0lmVwup23f8ZY2GMvow4k8KKY2Aep+FrNgsSjz3gg12+FcwHi4NpkJ8Befeg5HY/n9naeUi69q9XqGRC7YJZJwr0oiSTupVr3EzlmJX7KTYNxGdFA68K5p0a4S2aESPIkGM6q8+W4C+hmPiz2+vzwWy5LeoSjX2T9k7RuPEplnuyGw/+FNy5ySJ+MyKMSaRCSrRnpDBZJ0wXwFHU6FiLiHA/uMBcq3KKhwsf6NilIuGaM3nggoXgKRiKDj01MwkG8RlHQJn5bjDACjDRda+INidR7/jh0Zsl5743LPdWuv8sgw+8CaT7LZLH6ehT7h6h8cIme6Qfk6dYYcPXGKnDzTSQaGR0gqk0V5B/jJFDCzifC3zIqyfyWwTmcBo0012KhfpZkaleVMKNPIk6YGu2moH73gDx5KZSNzlq4koWqcZ/+6QCf//xtABjNWnw2jDSbGQYvpzy7nTF+Js+KUEk/K7B2A0VhU+IW0pX40qQ9P0aen9jOvYDFJmEDKBMdZxVA3GrpIGXFp5zUNgKXBGEYEEzQA/agYU+lkqIhOswJjxqNxpwD6VySbYEdgPakx7JVPFnFQmnMvHaDloBLwzihuY6sJukBgymi6psDUx0rReBvkh5MNdTIW4BUMTjMoTNTV1hRgQgLBjSMj0TFh6fx5w4GgP2W32XzPvropCeEukLuM8cDyNdhYATZXIuhkAReYADVBsOKL3PTlNbPsyUD/eCLJL54/G7cQMC2HhRjXMsxJyARWtiBK0m/+9HRy6fw5hZbGhhCsHfzxM50SKDPJ9eevjPA87+obGtG+/5uHB++47gprdSTsx3Pss4UCB9qYhoI+AvNGAQ2fpKSzeZJM50hBNLbUYDjEAyUI4rH4TAljE3m+WMSPOhZzxYJ7ZnOjXl8d8Z440yVVhYPE5XCCRD1Fw0H9KE/gB0Mra432YMBLBkfHablAZ2k+wru5NQGfVlMdtgINkAkEUUP5Tq94stbJ7j71zb37B5x2pwp5lNKbcDkcuGjlv/apjyRFWbSsXLIg/PLmLdHZ09vsL2zebiOqElswa7oPqscp9K413jnEhVDTQeDPvLV7P+6ECtx6/RXKH154vTiWZoeJYDy84p1sk3dTweNyWq+95IJgW3ODHzKCcqAulUAXGKqIIaPQCdd0rpC/93PfENasu8pa39CE57HT7wnteGNDouvMmVMLF53XDHzhd+/aIaVSadsPvv8dsmjxCrL2kiuJzU6/gAA81EhXV38RafUHAorO2/D2qQZaO+dxO8m97700E01klL6hIR7ieJLptERvQOBNktKtpz8flB3wE09kC1Dnos/t8AT83nDQ5w1A/tCHzDiocOOHQWHoUD8mFEi5BNFAYEGYPGERNP3NPYfjDquQs1t5Ieh3B6yQAXRwYveBjsvjEDTjI0/x6Rh2CTp32M6cPm3VxKk+EooCE+hFwCeYZqAkRhy7wlAFYUlTijQmKGTcSG+H4vTYrA6705dOpVS/PyiAkOBpmNaCe6ZJOpPKR0eH86+88rR//forxDMdp7h0MmltnzmHKsu4xdLnD/Dmk7F0Oq263H4J6mKld8qwDpQOtCMN6IV2cCEbqO3tQXkJ/dgUPim/J0GVFcj1rCFDQU+C1FUS8Lo5WQPJccocKkBJZjQiqaaZAMOj7I8WjFjp95eB8qWCQnPewqcA5vY3FPDNm3wQm0UEnKtoGq8iTwSOD+yT9A+u9KkTmw8sDrvN19pY55/X3hqeN6PFO7e91dXe3Kg6HPbE8Oh414PPvNj1/V89NPj9+x/K/+SBR+VfPfKE9MenXyps2b5H233gqHq6qy/XOziipkGAZlvFof3M8nB+QAM0YH0KIIynE3ESBWVquL8XTA9VuGLRYZIChSybStIP4oqFAp40TJ+Y4FMwpBWv+C4TGvxuXiGfhzRxkgDFDk9jhY7jWLV4tn1kPM796MEnuAcffrjY2jwtcf011znmzV3gyedzDty+unv3TgG3x/dGU/i9Orx5MsUTVPOGnuEE0DH9du1tJDBnIFwWOgdHcr948iW5od1raSzYXN5RjdjzHPGlrKRa9tH2oIAEdHmlLyToRBF00tteJBIoZAjJXUGIAeAqL2gcl2WHLdM+U5BEEi3myOkItAUoZIqmkIScJl6bmzitTmK1CIQHzUvBcmCQ2RSOTE+5yPS0iwioU+F+jokPuWmdXA4bKK4wzPE5G7RjkLdDX9Vwvk/vfquzcHBvryIWMTGjMy9KSmfXEFfXYtenBVtdwwNx7vjpM+RERxc52dlFOrp6SWffAOkbGqaHN6HyRT97UcqBodJeiZL/27VHCRAJ2860n4WJpUxVJm17AxPspgE/NHT+opVgsgeuRwLM8zXTWok3EMIkf3WYeib+b8RZTWh4mO1SDmc29C/7ASY4mHOSV6lBTZwVx3RUeNK7H+CeEA+B/QENhOAEjxFKHaUSk9xnhU+Fc0TBpKaZiDJ1aGNTMwKnorMoPwuUL/BnioM4WVFU8KpSVKzwfldgdWZ5Mtor7NQwNz65o3/gxDSVi6SRghr8RRLwcAKM7HIIxGHjcRsHyG9OFpc2Gu45wIULPVgaegXJKjo2Lu/Ys0+zCvTgRchGg0Uqp1ttdnxS5OsZGOTueu8NPlGUbC4He4WHpofM2MKLDqRP09idegbkZSKRkECIFtZdsBrm1XL5RgaGFa/05Wj98PET6gXLlso2oKUiq3cE0KYMjYzEvv4390rTm6fVQl7c0Y7OQlf/UPLi1ctDNqvA9w4MKgePn4r90+c+7hWY0K/vOXxUPXLidGJB+3RYKkB7A0GQs9pJriCTRCZHT91j/GZAmmygiOFTREo/BsLCxNqV4NMzUVFUxWl3aKsWzSNdfYPcnsPHi3Omt9rxiQew4CxgNc073zS/yjigmOD3sPqHo7DeWnQ7VMQIAWVRQYIc0ISoKDEuAoH4J8qqKkuKlsuLRb/XG7967Zp6EHjYl1crgE/4nKAjNjU08G/s2OOJp9Ly4MgYhHCpdDYb3PzWbun+737Vrqgar1MaYXHFfgh/UG0OFClv+/QWacMbOzKvbd2uOe1WfTSWkvETC7TfQl9CYczkz7kwdTjrAFhmpSKGyOYKCghspH72vOIlay9FJVfo7Tql9HZ2RCP1rdK119+0AoWhHdu2iJlsWnno9/fb58xbSladvxYzZPMU1AF56Pb5/V6PS3r1ldfsHjsvPvTg03iqKP/p91/rTaVz/Dc+dVv6svPPi1+1ZomYTmdZF8cHNm9fpQrQlmHWCkCdxaqwz10d8teJuaxtcKAnd+LEidh4IpWEMJY7JMP3YtAC3KRecjFDpGyC5shOT4RQ4I8MDfP6jkNivijz7c31DfXVYR+MOGP9wthoZcIrvg+Gp87h8d/YX/AJT09XlzowHMWjt6esGR5a7+AV6PsTT5HUQSFRJPy+Hdoxf16XiFsi+ZR4cP+ufLFYKG7b+qpQ39jij0Sq8BRLva+7s7jzrU2RFavW6tBNs/v37XbdfOud9IPPdOsv9HtVUflsPidi26fTSa4q4Lc77TYqQrJyGQUTeIuNw/7fFXCuw/mc5Xk2hmMJ0IQNxwSAQqxI+OCfuDwutSCKAsyF76rYKWNNXfx/CZBPpsE1BE96o6e9GesJDXgXmEA2pDFT0TY37Cbw3S+rzVpSrDE+fYoG/KJPl8AN64HVYbU5PB63v64qVHve/Jltn3r/zdO//NH3133+g7fLt121LnvpquXpJXPas263MyPLcjqWSBb7h0ayew+fTGx4c0f8Ty+9nnzuta2xXQePZQ6dOJM/fPJMdv/x04XTPX3SUHRcB2VJx29JMZMhyWwO5ug8Hsuug11PgUkbBr83mTYMxsnkixpM5xpuMcS1DaDLoLTlM2mSSqWL377v9/ryee25M32D+j9/4ePK+vPmVh05epj79W9+mR+LRsnyZSsSwApuw2uvktFEWt+45zQnylLFxwaBLWBofzcAZTBGV3YSbB/DIK9pn4Urmw3oTTlt79HO3B9f3USuuH6W4AtZvEIW5lwjC9q/K4Y0bhhMcnmwMD8OIsgwqjoXyaRzuUZS9eBpRMf3w9Catcmkoy5L+iwZUFBx7tPJjKSbXDQYIcG8lRyYniZZv0aq7CFSa4+QGmsI5gsLEUAZq0vbiUe2kgUjPlKfdpJpYOYl/BCGczqUAetlIpHPZLJFxeV160Xol2Ow9o5kMmSkAMpeLkHSMF8JNl5LJsVk/2Dy1J49PTl8Soe9sFiQ5V1v9ruuvnaZJmheS6aA75SJ9GkXfnMVd7MgzZSFrFp/FmhzTFp/EO883CtKw8JLKNvfPgckuNJAi2PbQx+h28TBDio1rOEccbucpH3OAnLxDbeSxRdcAuOvJCb8VeF/XBlDmA2NF+gG9IrAgYth6EQ/Fo+F45hGQ33wSi1lY/pRY3ijMF26k2XYy34Yx7iiMcpGB6ZlmUAnQT+E0eHohGFM9HTSMNzwb0aZAIxjAgdXGZMiQzmVMU1D/yAPxgsG9GO0Mje9lIONMivzx7xZPiVfM5GRDt+EN5cdjFNRHAO4K3OstCMwulkDap8g86DdMHTAsTCTf/TuJfJwEhOxc8I8QeuK9GCwJOPnGwmnWp10tsMha9JW4rVBPKaTZEl2O+x8Q12tnS4GEBnaX9myY2cAJHLrnPYZpKOrxzo6NpYJBUG+A9AFRJVh0crJI6PR+Nj4+JCVt+Qm8Bzs0egYxtQa6mt4PL0Ni6e00j8DYEFlBIX2ZCptCYUCeMOe0m4+faLAvGl6WmHmhdsFgQEet9OydtV57mn1NTWgIJBT3b3ZXL6QumbtBQFQvOynu/uUox098QuXLQZ5zurDeu45clztH42Ov+/aKxwXrVrhI64A4XxVxBmup+sU40UZOA7xDiR+P4opB0g6tglbHBHQVkiYMxL0a7XVYeHZjVu0Gy+9WATh3oHbSGgaRnoJdFxBfjQPmg/LCwHtrfeNjMtHOnvxYaHmsNvZqgLAJ06QDJ/E0fEKUfXReFJ9etNbyk8fe4H87PEXyea9Ryw+ny+kaBoo1uV8Eeh2OG0EtEQyMDJqf3LDRtf5Sxepjz3/0tjN11xas2nHbn7tefMLXqfLG89k9ec2vSX1jwyL0FalrGC08D6Px3nB8sVWu82GH9G0SYqSpiEQCXlTyZ93D8pcypvJipgVFpqNO/fK/QlR/vo/fpfL5LKOBx/4VeH0zlf71i5dQJatXB1JJGIkFo9pL7/0rLBr+5v1S5au4M5fcwkdR5R/BjmY9/4Dh5W5c+fyz7/wPNc8rd770Q/d4Dt0sqtYFQ44Vyxsd1QFfbb3Xb+29mhHX6AmEsCnx39BfRgwnZmW53kHKO4CCInJdD4XU6SiVhP2u8N+rw/qa9QY4xs306Fr4WEbUi5FtydarTbKFzRQD/3gsTMglsiF9asX+aE/4Z0VGx4wAUp1ERQiHdPJoIBlEqMkPthF0tE+ko0PqWI2oRVSURWU8Uw8lZnY6YFW+sFqVPqAIHxnR8Z33nCOwj+YcPCQEWM3IcRnyXcf6tEapzVxx48eyIKSaW1tmxmaNXsRZGMjp44fHhge7uMlUGDaWmclR4b7HbxgsZ23fBXUBcc71lwnuXxOj49H8f1R/cTRw0pDdRCPu0fJnpbBrpQKylOzh1Bf4BXlDfM6J/Ct/zIgJeQD/Rv3/NIKpTN56axcsA1LfQBFWc6RyRVxymXh5wJmT6mbAufwLsHoDe8GmBXShusGGrSXDI1h5AXucwPDJpaJPsgtNGYZ1A/HOPKxogz0qwRtCzrPsTypQIlPUzX2BB0Njk08XRXs+BmNAB40FA75I/W11VWz25r9S+bNDC6eOyO0fOFs34XLF3qvunC158ZLL3Ktv2C5d8Gs6UJTfTUJB3yaVeDx/dAi6Cgjw9HY+NGO7rH9x06N7Dt2anT/0VMjb+45HH1l687sq9t2UfPi1u3Zl7Zsz7y0ZWf6ZcO8tGVX+uWtO9MvvLE999zr28THN2yWf/Lw0/L3fvto/ucPPyWlMln+G5+8R6oKBfT25obc3//gft9Lr26U08lEYe35F6QuuWQdWbXyfGcoFB4dHh21nDzdoXGCVSEcT/szZQIA+xbeEGMcNQHjHHhhGuQtGpqMGjMWM4Pjceng6TPi9TfN1SP1TrfCqVzea24dZGXgnwJ54DfA+qQoKXIyaRxyk4ZeB31i5eDsxKpZiR6XSbAXc4d0kN6i46pHSJGXSYovwvhn5aNfsGAjgmYh4TysITGO+DP4NKv8h8DVkIeu4FF5YgflS7PAfAHGCvnCKkoy6WLhzV29Sk7R1NF4Pnrs1CDJikW9CMoX5oGzDALljWQsp7fMiFhXrW2r9vkcaQVf3Ib8C9mCWlvvVjwgxFh0oAHlJHqzAZZKg3/vBlgn+muMNfylcjCsEe8ejF4Glg/CnM3xl7VGZSjytGyQZiAeDLMz5Rv7AuaNci3ulrAQp81Ov2MZCATJrIVLSPuCxcTjYx93xj4G46iSmL8K/Dkt8d8Koz3p1VxoqKH+pst0MyDx5vI2AWZ0I6DSOcHAT6UbfyZcK5qbdRX2Y3pTP+xgzIYOZibhbB8ELaFUH1ORMcFyNfyQHhoR3eWFmQIczLeMyQt1Kcz0NNJQTEjITCWPzeApqjUlSkkhPiaZnMzMh/INDNu/j2PTcOMAZVEmtA9TaDSSF2Wd5wTJ5vTTnY4afscDE6CjAoxdKHwQde+hI7rNbsXPfEH+Osnmc9kvf/IjWVDULOlM2uN0OMZnzmh1etwuCy6Yx06cyu09dHywt39gKBQMqfV1tTUgEHpZzgDIG2kdGh0FbYnkXBZdwG2TuMUDJzgzTiVUVdGyhYJSHY6oPMeDvInb8oy78DQNKEMCT4oSPUiB+gk2WAicbuJ0OW0+r9dnAUE9ls7mQWDPLFs4r4YXBNvQaFQbTyQHr7j4fC8oJh5Uik52dasjo6Ox69au8U9vn+G1B2vsGmfl6lpnEbvbR+wutzH5MWDpuCAIVsF4KsaAMdhCiQb4ls0LQJyycGaLuH3/EUfLtIbRhvraKpvVyla1SWDVKgdU9GgKbPNMvmAFgdxgBL6vx3iL22eQR6IoqR29g8pvn35F/7sfP8A/u2WPRZXl2CXLFiTmtjWmz7WWYB5+rxe3Nuj/8P2fQduoeiyZdly8cgUQawnOmlafWL96qeWPL76mf+Y7PxmXVCW5a99hLpZMKhzueQWyDx0/nfvJA49qsqz4L1qxVG+qq9PBrhclducO60IXROgz7x6QMfyjooSmEsiqwdExbdOOg/qcBefJx48fcf/ku18prJ8ZSb3n4iXTZixaXl3fMI2HrkA2b9wgpVNJ4Utf/UfrxesuxUNKaJtS/kI+qMycPnk0s3fXjtRXvvqPKfyOTDInc++5+XbP8Eg0BXzVWhpq/VV+v/3IqR7vXTetjztsfMBicxJv4wJsrL8IOPdgBx6FTtk9EB0O+D1cQ3VVdQg6p8Bz9kIRBHtsHIwL0oxmKDu6KpFiJoa3kiecOod3LqJjCfn4md7kZRcs9tihs2Fy3FoliUVoKpXHAw0SY0Ok99QhMtR1ghQyKbo1S5UKvJSNc6AI6qBsqiL7eDFwBwDtx0NdXdXTgWYcxhyR8NCEWNQIhnYFxUwBQ91AMbY57/Cq8dRI5OTJo/Z0OuaaM2eev66hyREMR8iZ08ejolSUhgcHfNPbZxf9oaA8Nhr1XLLuCny3qHIo4Nxly+YyolTIEltxXJvVVG/HerFywEAkyiTDjsA5EOcMC73xUc7sXJgsr6AL5ifo2+xsOfzUAl5LoOUzg/xQFBAsrYIOwj/If6ZGeg4AORNXnYmYvCZNAFb4bYGCK6sP7eMY3TQGJubwdnQYlrdJQbM2aMJfKvzSORAMFSAZjxg9GAax8B+utJ6GoWmN+HhFg08xFAWVfpma8tZBergHPjHlYD6BeVa18RYOli1YBQTe6XU5XTXhoG9OW7NnTluTb1ptVS0ocJH1q86LXLV2Vc3Va1dWX3bBspqrL15dfdu1lzpvu2a94/ZrL3W8D8z7r7/cetcNl/N3grn7hivAgP26S4XbrlnHX7/+gsK1l6yOX7VmeXztsgWpGc2NGSi/0D04wPePxoSW+lr98OkuyxUXLBPvvvl6Z3Nzk//hP/5BGR0ddtx0w834JFg6duokZ7XZPEsXLkSWlViJ6xmuJ4yXaEwA3+C3rEYgr9ifCcwE11Kn1Zb3+q384FgC79Hgp+/IYF2RjAWLRORUklYKJKFkyFAxSqJikuTUIvEqdhJIWUkgYSX+nIvwnI0eMuJNwPiRIWf4lwVoKyjOooKAYCPE5rbS99JwVs/AHDRqL1B6Yk5Y02GeQjMVHCJP8pCXLDAFEeOlbRLJc5r02tau3Oh4LhOq8rvrm8Ly6FgKI9FqY02hPtSmQucqiqoWqfX47E5r2OO12yRRUXlYu1JJSa+u81rdtioLrM7Qh9jJs2z9YeP0nGAFlGMYFnrB/olElFn+DsBUpZwMJ/xgPoaTAqs3wUBo6coKNP8wEc0GDPLeYXcQj9tDfB4fyjz0/bBITS1pnj6LWOwOZWh4WN6xY4f09NNPqz//+c+Vffv2lXdZ/BXgHKLMfy9oA5gdhTYIs5swgihYXNNQF71SO3PSMLwpVTLgjQasRrqJBgNwoGPcUl7Um9kx7FwtzPyNUDMSXM0ugRfsH6zv0S5XDqwALZEVSzFFlAnAdbUieqlo6gnGqAKz48XwoPHMMAS1Yz0xDssU41TELsF0TfQ9NyqLKaWhjGBXs47IFawPbu2jCxlGMALxl9FWzg+veLIaRsEnY4omcyrv4BR6th2rCyuH5WGC8gDWv/lzZgk8vf2NC6uixxMJadeBQ8Ha6gjfNzCUn9nSHBoeHcOXYqXN27YPhALBwvKlC8OL5s1tgsWwiqiVZy8BoBgF8hkZGyfvu3qdGvTaoctwVIHABXciI5AmHRYt2QILLmcXQJak99RAYIbJB5eETDan7Tp0VH3xjbeK9z/ydC5XKIxLsqKkcgVxNJZUT/cOKKd7+tWBaFzJ5QtiKOCN4PdCovG4VBDF0RuuuqyWWAQ7LO760VMd6r6jJ5Pvve5q96yFix0SZ82jgmm120k6PkYS41EQ5qylu7gmcOF0gABfqSBQBZkKP4y3IuQPSLdPa1C6B4cLyxfM9YEwwuH2v1Q6nTLzLLUfCI84phjM9kE386P9QNMtoqxxtVVB3LJF+VwoiiA896rPbd4uPvziJvn5N3fn589siS6Z2ZadO71JtNutNp/bzc1srPZ5rMRK238SsM54pD1uc/jQbTeAEhyM7z90jG9raqzec/BoPjoeFUChdKmcJfqDr3/Rff55S0PnLZqXfPH1LdIjz74sbdtzQMoV8tBAqrx5+66xnQePWufNbLUkMhkfUs54o9LFG/oCa/d3AaQVeWyOTxPoHo7Gtb/93s+Ku46ekocGuot7X38m9et/+XuydMHsmqLFa5V5F8llc+orG56XNr2+wXbnB+61NDe3okBkPF2md0v10aFBdef2LdmxsdHchRdf6t+z/5hLVfVsT1+f5KqfZZk7Y5o7k82L0B/JgllN3pUL2rMfuOnSIIxHDo+ax0HD23H74J8HoAG3PhVS2Ww04PNY2lvqG3iLxc9ZeGhhPts7PD4mFvJF6EOs8vCL27rkXJJIYIDVwJtyj0Ge5ItFbcvew/E7rr8kDHyzYh8fjye0kWhMfXHL3mLvYJSk0xkyPDxK0nhaGMwPeBId/bYP9AHssM+8vrO448BJZfb0JvzeGs2bd3iIu342kbLjVMDBhsG2TEYHSHyok2TGB0l2fIioIn5aCccA8Bf4lZE4OS+pXD6brm5sbNV43uqaNWeRHo9HM6lUvNh5+niL3eGQwpHq7PjYaCSXz5AZ7bNp+krU1tboXm9QGDpzNNPX151xOh14wBrlCRrKBRwy+AMGx6zgcNAtOjTKpP4zFVBRoFfDGAA2ssQwRryV+WBZJTrBWwYF2eNw8jY8TpE+Nnj3KLciwLD+WRkAKD30jzr+PGC9JvAI7bhWmP6VYRNhhkDXYVcw2G/Q4NZfvCnIxrsRjnMB9g/wommMdGZOzI95G7WhmNyG5ZC3BytPR6WNA2WOk2W8EciMCn6yJAuypFglUbaqsmYFu1MsSh40MLdSkwe7IqsuWBcDIATXgRJWu3TuzLqVC2f7JbHoeH7zDu3Wy9eoXpdLr68KpQ6dPO14+dWXtQceelCYO3s2H6mq1vyBgG/x4vMKx06cIGe6up263ePAVwawe+F7W3iDCMdziR0IpB34wrwYN/C3HGUSF3jdHcvlxEDQgTMc5bsFtykCr/EWip3n6WEadfYwabLXEL3VRfLTwM+lk7yHENFtIWmYD1K5PIFZmmaPB230BYrkaH2WdLeBMtfCEXc4QNx2J3HnebJ6LETq8/gxYY6ERBvJCgooWDJdtVV+In3YgtPH7LCKQ53AkRYk0uWRcZ4oFETFd8f11znqqxppGyjYPvi9R5aUJsY1M53M5UAlszdGmmwNvhagUqFMs4LQUxUOKKkRXQlojSrejGG8KvOrknMIs0dh30K76a4ETUEbpTKnMsx+iesUk5NNAzwHg1dTxqYG8sK7S5XnAJwNVh5VWMGGmjUe8GwHhcvjAQXM5yUwB+LbAjrIGRrO8XsPH1X/9PRzxe/9+w8K3/j6N5S//du/lb/zne9Ir776av7888/PzZw5889fpP4fBv9NgGH/HwVtbqPR8cI6D1qoF3PTcHY1OwheTIM/Ztg5jZkeF/kKP4ayDe20a0JnoYIWXHH5wQkWt3sw4cvoUkYcBJsYqZWGmTDjIaiAQWmGH/QzCq2Mz8INxxTAINMgaF4mDOtkL0PkKYFtRTTi0TBzUizHNcNM/3LcszGBBkhhRmWcLIPyCK/wx+4wsvyZYMT4x/wgD8gAB345azYRQAPS93lQuB7oPilX1TXbXFwBpiuN2OmNXkiNjQVxccrCJLggHDt5srBz7z511bJl7mn1dTZUmMbGY8roeFzr6evXr7viUltnd5905ORpbu0Fq7RF8+bUuD1utwWkLEjPsbYziEFyKfAUQkl/4rmXyIL25kTrtIYQCK+cFY/Ox/JNYdusF9Q5X8hpL23cql53xfq83+v2onDTPzisb9y6g/v9Uy+poNDEL7t4rb5m2SLe43LadFjUFJBtM9msOjAwKKVSKQmE6cL4eEzr7B/UXt+xN7//2CnSMzjs3XfspH3bzr3KnsPHyeYde9WLly/VW9tmuI51dBWdDke2tiriRoYUchlKmwICppRHoRvrhQsnRw+6cDhgUTGqisA7wnj8MW6xRAxFx3QUjPtHRgJ1NTXSotkzPSgADI2OppfOm+kEXhlH9mOu8AdllQCMwJfIkRfpvEiyBYk4bTw52tGpn+oZ4P7x43cmptXWeA6f7iQ/fPAJtbtvMNVYVyWuXjiXW79isdBcVx1YvWgOt2rhbG3+9BbQHS08x1sUF2i3kmY5ax3A8X7ewnlkLJbQ73/0aR4E9vyaFYttq5YusP3ol79W8SU/p8spHevs8QuCTbDbHUIoEPDMmdGq2ayChE8XN+/Yh+/VgcKpO5Yvmi/C4mENBwNcU1UY+garKP7SJxawsCBvzwlgLPLD5Enl2MG0Z/oG8z964DEN8i1+4rabxDuvvtB102UXecHtLBQLXNbZSPKKRd208SXpd7/+ueWzX/g7YeGipSCA4Z11DRQyVAiJfvLEEfWtrZuyLW3t0tJlq/3Qj0HWcqLCKnlcNnX5+WvtSnLQokpF2Waz2qGP836f24V1w9qgginnk/QwDHxqxWpYpvVslMNgBIIUQVSv2+O3Wa0O/CB633B0nOcsRcFqtdSF/T6iyS6wG/v+6bY5esX+gfMG3ps2c0QW9Q1F8eWlnNfj8jjsdv5kZ6/0vfufVl/adlB8bftBedeh0wJQSvBDyZAvsBX6M0gM+DAnGk8rr27Zpz71yvboqd4R1yffd40lEvQ4LYKNWF1+IiWHWR2x80BZeMGDEXJJUNBAEcEn0/jeGm4/xLlJhvGTKqjKky9stMuKml136dWeSFWd0253FXa8tSk+0N9XLcuiZfGSlenq6jrvc08/Yrn19rv0mrp6xWqz0afhCJxTBgb7laOH9hY2vfq8evWaZa7Wxnp8dEbpRyEFr2gQyCt8mo1uVATwFDXcxmuOy3MBeUuPgMaxYYwPZPOOQ8f5oWjMsnBGs7bqvIU6dAGYMnFxw3mTzV/9+H06KDcS8Fre2LlPba6v5u1W68SbUhXA8Y79GK/4Z/ohT6nTqPsE0MBKIJf/MrASy6BFooG60HGJ9UJ+wj9Vjs4J7IfwZ/DeUHxKBoEKAb5biFu6aXyoG20vaFeaykiL/dnMh/lT6wSY4SamiPJng+X55+TLFE2sF8g1OJly581t11vra10LZ7YKoBTEHn7hdYfP5VSvvnS9OmPWbBuoRLiF3CrwQr67p8vS29+vr129irdxKueGdQQVMfyUCGMZ/jAK8OaLKJrfuj+bKubDfnkbUZ7ftiMfbOLtdY0+N+RDFZlIzEZq4jBc4E+AddIp2PErzUT3WUi8FSJANy2GBJIJgTLGw3wGCjQaUYD6gTIVcytk1CuRArhFF37/UyHZnEiS6axek7fptQUHh0+4kI3DriIZcRZJ0q6Qoocj46Bo8RDmFllfxzM6BPgxa4LbFaN+q5aIE8nJu7jLL77AURtogBFmS25+c79jensVh3vyMS7OU/mClO/riWWmtYQDLeF2i9fh1TtHOiSb4LCFwh5+ftMC3q76s+PjcdI0jT09LwPLNTgGl8pmr+xXJRv4sSjwi3bDmH0YycK5B+UYmL8JNC6bnyEOzllsycO01KuMCgfaTJdpx2Dzirse8IkXvj5gA+Nyu3CuVqJjMa2js1t/Y8du/ZkNGwvDY9E8+Mkuj0e76OKLtYsuuoi7+b3vJR/60If5a6+91llfXw/zrh3m1AmU/K/GFDPk/xwmc5E1GnYQwwNA/Qy32XlM/uPvOxr4oeYsP1ZOOU8Whj+V+VNV3gAuFXQsQDi+uMueBLC4lcAodNDAP8urHA/duChgXpNTVo4zJqQwAHUsrkFX6WoAXaYPi2dayqBkoymlLUcoZ3t2mEnSpCIpyhMDqws18IO+1Bg8oKi0AzCMesHExrJhgZi+siy04h5iVH7RSLKqgwBaRB+hmCC6mIM4NKNS/DJ00tXb53K7XbrDyrZLQB7QoppaVxWxX37JRcq+Q0fyq5cvUuprq3SbYHXBeoQU4PY2uohTzmPWaGjmrBx8CpHJ5pRLzr9As7t8JUWMbblSCT2pCj/SidsK4A+FqAWzZiiz29uErr5+7bs/uk/+P/f9Jvfg0y8N1ddUR//pbz/jCocCPlCy0g63RwiEwvaaqurgzLZm32WrFvtntzS4GyKR6F03XhH48K03Wr/z5U85fv29f5R//b1vDn7g5utHIqFgYvb0ttjalcvSR8708J/46jc0r8fdv2DOrCqkG+nF+uAEi0dr88Y7OQj0w4Wzku8I4BNTcI36i6LMAwstyaxkWb1kIczfnNA7OCjjQ0uof+nkA5pNZWaQCN8NYm3O+IeheFRwoVAUGqtDnN0q2P/2e/eRf/r5g+lP3nHjwN+870bvigWzQkGfxwtRoV10DnhoA9HKBboDvrfmdjscXhCULfIkmRSfErU0NiAN+oY33pTf2LFH6xkacc+b0aa9+NobvN1mU9adf54A/LV9/t67Mv/4H78o7j54JJfKZGWr1eaY0z7D9/4br3Z998ufFteuPC/m93q0A8dOCkOjY5xg4UF4ZeVgVfDJIQrFdKviZAaaAH/al4zw8jhDwdxCuoeG4//809+BuphL/eKfvqJffuHyap/HGVBUlX6OQONhwXKFyUsvPqk++MAv7d/7wX22BQuX0NMfqXCeKwAtHDl18pj08guPZy6/5gZu1px5EWg7O05fIGRZQuEay6uvbiz09w8o1TOW2dwuB4gWDEMjcemZ17ZnU4kUaHSg3BUyoHjQ9/NZBIpz1K0CoHRZYRF3Qbtyw2Ox+MhY4mRTba0XGhFkepcf6kO/RcTewYKORHkyOeeJSxIIdeq///aZ4J1f+kGht7df7Bscje0+2pm0WvSRsM8Zv2BB89BwLDGWyhZFfCqI/TWWzMg/eeil4ns++2/Wb//6KZGzaL4F7c3FabUhB34kHh+So8LJdt5hf8SGRMXQbCegAbywnfC9TTaPQTjM+SNjcT2dySqf/vw/8Kqqe72+kHjfT74dhTEfEYtZe1Eu5qe1Theefeoh6/rLLucbm5rzEAZTgUTyeTwhErdx6iQeG1OffupPBZ/L5j1vwWwBeIAvVjJyKNCCBkKoYGhyiQn41AnG9J0KOO+Y480EtI8KBj/RQGBE4iNBendscjwToIxyw4m0pWAI0H8R8F7Z/wAoS2BNpjdGcP6mczhTbLGO7EYg1HPqqr4tLycD+4nd6aJzaeV4Zg1j5PUOGf455SFYu5upKu0AsKIbP8w/nk6QglSYEH6OKhtg/Qlj0xQcx4f9Pq+q67woS/ypnj4J1lDH+Yvn8hs2b1YsML6pBAO8rKuv961YsTo1OjZG8LtZ+OSkvD0RM0MFjMVFgzeOcB3HIPZbBpZt+iDtw4lEZiA3aG2dHsRPgVDSUAXyiKWlhvatDChXR2amSFd7nth0UCSInYicposczI+6qvOgNkJzkaJVIz2hIhnyFXFlg7QgT+RlGJcwNgtFfOGBC8ns8xJYWNqqkE53lspimHbcLZG0SyNnqgvkWGOOnKrNkYJ94uKD9OWiucwb2w7Y1124kridbvpCakvdDE2W9CjOxTABQj+l0Yunjw3FI9Vet83q5P3OIHHYnBa708ppsp7lFBvx8CGL02nnw+Eg6MiV/II2o1QamMhK1s8BFTHKdrAgf7EP4w0X3B7ogr6M72ihcYCSROUB+MMxU9GNJqDsPalwQGUS5B/2B5fLTdxuN7GDso43mMBPfu7VTePf+rcf67966NF8R0//2EWrVkS/9plPkHtufa/3Y3ff7vnUR+/1rli8wNdQFXK5bIILGs0BtE9cJP5K8H+9UpUTBgKdtJvh1TAlf9OAmz09eRcG71ahVo+G+mFaVnEMp5kZBkKpdULnonOAaSYC0+NNRbqHHzMF0JTww8JYmWUwOwokFJP7sBGV0mWA0kTpLAVSq5mUepthBtA1OWszDv01o9O8mAPJZ1YzEEA9ym6TlybM0JIxg0wmGL90IqZ2+GX/pYmaucpAfxRWaL3BbW5PpH5wBYWASycTVicRwS0b9GAeYMqZ0rTAZz0Wi1usFl7lULsCwEKtd3T2uI+fOl3Yc+AwaZk2zTI8Ohay2ewivYuMPIFJCvcwTwBkSBUTA9lsTlu2aMG4PxKeBiIoJGP0Yl1B9gLhHF9Pgfjgj4/kx+MJ7kxfv/K7R59w/foPjyXbmhoTzY0N0vWXX2L7+N23B559bYvr2VdeT61evtSNx7WPRMfGIA91dGhAf/TFjbmh6Pj47PbmWc+//pY4MhrNNlRH7FaeDxw9fqLlyPGTvvUXrrJ87iN3+j/1oTu8S5cs1iOhkAL0hoHn3PDwaAFaGPcY0u17AggQTrcX5FIUVjg6+Ro36yYAn4yZCyak1XKFYsHC6b5lc2fmA36/p1AQte0HDovrz19mg7pDTkYeOFeanYE2Cwrg5ZsP9Ao/KDtLiqKOJTPcb599lb/t2kvTj//HN/mW+tpWWZVtmsreIUPQ8UTbBfiMvAZD32+zlD/8bcJus5L6uhqkmbv0wtVaXXWV5nW5LEG/3/rSlu3Fz95zuz48nnAkoQ3DgUDwP77+Ra4mHCyCYpncffBwrqt3QFFk1eL3eQI3X32Z7auf+kjhI+97D8kVRSHo96SwUshL+KH8QQ6hgDGZDgR9GmbyYgrgXDC9od5/5/WXW/75cx/jQZEMAb9KCXD+yFg82uuvvSRte3OL5Stf+zZpnNYM44BtTcxk86jQ6gf27xLf2PRi+hOf/nsuHK7xUXpwbEB6tPuDEefhw8eE73z3O2MWd5g4/NVmGdA0ag76aPFff/MnMZXOUEGd0nxusg2UIyAXoC1FUGiTyXR+PODz8i3T6mZxFt02Fk8Wj5/uTsggieEijP2OtiFNXyIDDNpZf0Mgi2vDAdvHb7uqgO+GvfbmXpLNZMjlK+aMzW+r12++ZKmrtiron9VcS97cezzz1KbdsT1HO8afeGXH8EB0XIOuRd531fnylz70HvHyCxbzbo/HhgI6VQbxSRClGstjZdLtntDn6dNL4+YBTOIsnNphHI+NWly+wNjQQK/bahWkzs4TscuuvMk3Pj5qD4aq0tdcd6sSHxvxVVfX6mvWXILH1auC1ep85OEH9KHBvgzVFiE3sSg6XHZb461XXizbbXYXowACgAVYFLqZH1MiKGibGBGoPGLybmog/Tj2KsGalaUTRQn6m1o+sWYC6C0uFNYsdquVK+Jx229f3JQ4Z9+fssxzo5wN1h0uYGgfwvFlGFSWzZuYWCccW6hwYz9g7cxwLpIY3jawBKrIQ5b4aQa7w0Ho0168QWtkzkqbnNdE95/DgYJUJNHkOOkc6SMjiTGSyCa0juEubSQ5pomSLMdSSfXEUCfZ1rGX7O07TI4MniJFPKbeKPPtKUGAjzFvU76CwbmHB6Z+5NZr7AOj45Y3D57UbrzuelhOefpdSNw5JGuED4QieIqiVZdyRLDoRDaO5UdU9i1sD7wBxyo+de3NvgnQ8/mCjDIUKHd07cYOKEIeMZdExwkH0yRuGxz3S0Sx4/qAnxG1kiIsXKKmFvFmosYpGmfRNJfHShxOnuAuQ0yHwHGFn3ihlEBd8QREn8g+Jox+HlkgbXkPU9zQzyAZy047VJK346f0oe+BH1QbJ1KtP58t7D09yt9y9RXF9pYWO60vAOZX0CeCCYG3WXw+D7HZBHwixMVGc7jMWz30yHxQhmwe4nd7LelMnvM6/Hi7RN154KBWWxXBDT8A5BCWWeITBQZVDimzH7K2ZGMD516UcWC+oQqYA/otbhO00vdQWZsbVaXrNbadkc3UKIWBBSNSw3xwrcb1GZ+AOZ1O+g4YKuksQ1YWmuUL5+lf/cwnCt/56hds77/5urqWaQ31TqfNY7cJgsfr520OB4c7alRZJEohSz+ezW7m/fWhJOz83wI2TaViRf3ggn5TGfhncwYYXDPf0VSmRXFxgt0MZ1djLsKuQukwQV3ln7OAdGPnQ0PrQctmdkxSmZQOGmaFK9joCGI+tFxMYwAXFpMnJtCJSagv2qkvgJbFFlATNKlhSna8gAOFcNPPpJOFGQaZYgI8cCKcMNjNK1gwKktXTlOymYnMC7rBlCdrejHSMztNTN2MTnrcOE0Dk78CEjpoZW5LkdM5fPeJbRWhk4fxh8mxPVGZyOVyEkwCenUoBKlx+5IKgnp1rioSscxtbyvCpOiKjsdjLY31IPvrKtYbF/YSffQXFxLjzirYka7TnT0qzBuCqrAPp6If4z5SAG7IA4RgfWBoRP/G934k/+KBP+aWL5ovtTQ2qjAZOncdOOyYP3O6su6C5a77HnqEHxkZii6Y2W7Z8NrrGq9puaDX5Xv0mRfII8+8FG9raijmi1L4oac2pEEZyLdNqw2e7ugk//iD+7TnNm6NgyIhRYJ+7xMvbyz+/fd+mj58/ETxyvVr8wWxaFUVTR0bj+NRj9Arkd9AHyxoTq+P+IJhmCTxThi+K2YyvwzKUzDUjssawOV0qyvPW2zRVJXfuGM3mdXSmvd7vaUjjZELjBcMtEWQb9SgHTyNQBUYDoKS1lwdkb/9qQ9yyxfMxJPyvPikCeMhX+kOKkgGgj7B0xS7BobxKmXyRZUyHNsK/iqBimUilaJPq4I+t83jdujvu/ay9La9++03XLJKstmsgS17D+u8wMs9/UO83enwtExrDCXiaf+eQ0e13z/xnPY7MD39g3oun7OAYqy7nC53fVUkDwK0F28KYF1QyaGGCn2sfhSsQ5TmADQmKu0moE/yyxfO8VSHg6CIleuCcePZovbIE0/nf/+bn8vr1l/Oz54111Io4F1vCMc/UBY6O04XhwYGMh/9xBddbrfHT2Bk0DD4o/mAAfqFiy+9hn/wwT/aH33imbw90gLdGfsux4EQ6Qz63cLa8+YrZ/pG5KlofEcA4dCvgE8ORzjkD9kddl8mmyvuO3J6PJ/PFSJBrx1biwoG1EwsA8uk56aAqQQonMLqJbP8H33PRfpoPJ0eiSWVlQvaqhqq/G6Hw27FruF2OazQxvKZvmh89+GO7I7DZ6zHzgzZVsxvja9dMZd74rVd3mvWrXJDe/PY90sKCmU10sFoYWsBiHMgNOCCj++IoRvbhP5BYw8PdGc0mIPi8XFLJpMZ87rczj27tgQFwZpfvmKN0lA3LbBv7w4yY9YCNZlKpaFfeLa9+Ybl0KF9OY/XK2JhWFfoV/J7L79QnjO91Qv5oyxHyShxhWplzFXZJ8yujiGluBUw/dFQunH8VqQHP5CROMoA4KeuyMa7YEBTpcE/PFACdybizY1UNiOiCPiXoIJ6yIGuJLSYs2H22KkAYZDIXGdLBmk1DNYXlSScP+jTamxDaG+kgPLCJMQsHK+mHUHzmUjvVMAUKGiyuPgHfQfGIRrc1kqfxgFtNKaRGV4mtOM5UI7B6CpKEhmIjZDu0X69e2RAO9LRWfjNky+L33/gceX+xzboP37oGe07v/yD/H9+/Yj8q0dfUrt6h/ODAzE5lc9C1ctC69uXjP0EDxfBg0XM7a8mz8BfhoUUPJqbW602werEcY7LBd4Mwirh2giw5AoieLHvL6JCRtdMcKNBN25PlCXZrNo5wCiVVVXZuvW4o7mxGkYBtgtPJEknhYJKBp1Fcro6S/ojeXKqIUOSHhnoBzogHegukL8O06Lu0PHQUE5HDRmWBOgfGIfWBHPEgmAmr2AMfrk0acfvrDECcTuiX8KbfXTphGyYPybB+2VZyOtIsEiO+0UyaBPVV/t78r/cd5Bvb27Wzls01wMJK7f1WtYsW8aBLKL6fC5QjFBZsXD+kMN27NBQnMeNlhaB2Hg7WdK6yjmnYW7Gq9UAsyyKw24XYFp1mP0HuAqmgnAAUobkmWMEbwxgH8WbBLgtkG47RIN+ML+x04+ZwIvpWG/FCRrGJmUU8I6Wx+pMQePS1ij/0TIhPfygwf6P37lk2xChXDydGW9SGH9mPMZL3VpXU1Pl97p9sAY68HAbrB3SHYpUk/qmFqo8sjmb1Rh3HVX2678msF72/wDMJqeNTRuqDHSaxmzMd28wjZEW8kI/VoZZFrsiAfDPQC34A92TXc7GxLFAgfngoMfBcE6UOriR/6TMpyrKBJJZuk4R0fSqJA3ri4Ca0iteKpOinVa/wpP6oTEseCnxEb3AQo3hxl/KV8NlgroML3oxqs7mbrZ4llOADf1NA0A2IrvoNgfmhRM7F/a7id2i6BoMfEoj5SkzKDDgZBNLJqUDR46OdPX1dzqdLp/N4aAbEFFBevH1rY7O3p4helKYWIy1t7YEe/qGnDDIcduOkR+CXVHgLt3RwzCIMh5P4MLjQDfWnUc6ADjB4Z2m8VhKuf+hx/Tv/OCncRBMo7dcc3l3U329+1Nf+yfv8dMd2hc/dGcRhPvIR778LWtbfW1i5fxZwR/95kHhyjXnKc1Vvsh9v32IT8ZisU+8/2bryc6ewItvbM999PZrRVDMwvc/+hx379f+hff7PCN333KjsHP/Yf/23QfHo9GoduL0Ge5fv/4VS2vTtPDA4LA1m8sV07kMzl60hcz+gH0UeEK8HlgYJj8FNIDKJwMuqjo3Gk/oNeGQPeD1WkbG42TXgSOJqy9Z7YFFxVIUJYmNo3JedHwh04BHlHXGH/UDgGLNQzqYt606Ht8PxdHFC9NhG+byBeXw6S71qde36V/891+NfeWHv5O++ctHyFd/9IDts9/7Jf/Hl7aKHrcbj1Om+ZkQYcE/dPQkPdQBBWjIV2+f3pLdumOPCPQ7Owai6qnuAWlGU6MjkcnS7R8oWOw/djx/5FSnd2Q8Ztt7+Ljwg1//QfjTC686nt2w0ZZKZ6TamohoBcUFq4lpaLFm0fQK9QW+snkA+IARK0D5MwUwL5/HjS8jVzQE5MVZ9O/d/8f0o08/L19yyWXuS9ZdwbF+CDyE/IFvJJOKKZtffzF54cWX2QTBju86guQB48IYrFgiLpDR0aFMVXWdcMNNt2X37d2T3X1ySLX7q6BdFVJXFbLtP9GdGRyN6zWR4Fn8nBpn1Y0DoR30I5tDkhS9o7t/pJAvJObNaAwGfZ4QCAEurD9tDCoRVQLyAn8Od81NgE5GRkfJ6dMdQkN1yHPl+QvCK+dNj9RXBWtap9UGIwEvF/R4lZ1Hu/IdfdH86gUz1HDQX1jYPi3+s6/dk/jcnVeS7/7yGeGuG9YVWxqrXVQSK/VpAFYB6TEakQkwKFQj7yFIRcHRmITgH6kvFER9sK+Tb5s+kzS3zXBt3PhCYGiwT25sni5NnzkncPDgLrVYzJNgMBzz+X3e0ZER4akn/qgtXLQkWVtbH4R8KeNAgbbUhkMC5Al9HstnNEzmPQ2hNBqgqRl97MfwmgoQMDk/aAMLb+Epo/OiBMMaOxMNAtBMqQ2EKH10POkAKVYHfmjRRBa3B9GwdwsavyIJs+Lvu8sHWYXzKRqqwNOxhTM8+0Ng7XCeYgoYO0iHKdsT681gjFnABAooncynnPO5gTeIUMhFUP7STM0ygZ2QQYleYz5gZRhRsAxwm+VgHqahUeAqKRKJpmLk1HAn6R8bkvcf6yh8+8ePFx584vUUb1MTTY2BcafbMubwkrGaFtd468xIfHw8PfTUM7uFp57dw+/f11nMijkNt/gzYC+HeRzyRsPGIfIMP/ws03cQ8WRHvIFJFShaLYxHSEEU3ZCB1jM4pO8+dDht6vdoKlFUdLzZQNfKQrFAFTt8pzWby9L3HLP5HL0ZyoA1NTnAgNnRLMG7WCjK+7t71Lnza5y8xQZKmIY7E2g4sJbEQAHqC+alQSk3CksTrVvpD5QxUMRw/y3mBtlxQIcOyiCuY9QL6qrnoa5FzMuEbuPIMVDykg6JPiXDCo6DHbjBlBcjHuiaRISpAXWHLK+RPmtB/c3IoRGpvj4fl5Xi1esuUm2gthrRWfsD7HabcPBYrxgbT+JNYCQVuq3qHh/N+yw6fnaa9b7GQLN19cLzq0919o1J0Da11REs3+B2uU70CmmwP/L0JGQr7ZeowKBCg4oXzml0PgPDZDTsm/ikjr5aR7B78KCA4S1Nxgrsv0YfxnRGOQxgxzxov4YrdbKxifMmexcMn7SxcvH9MxwD+H418g/pNB8wIA1YFdrXaKPoNA4+qaub1kzqm1uhLjZUl1mZNA1QiIUyAfKvDv/XDvCYChOa3WiA/yzMfEp5weWsXKFt2eRChc7ShGWe9kevhh3+mTGTmpYJmFSCUWblhEszoInNuOw6ZXYGaBXMCEYyejEGBjrAhj4VoJ4lmHzAX5aVGWhcK+OiqXBXwvTGQUUHFgDjoqF8pD4438Av8I6VhTw0y2W8RNBTHQ1gehi/kCcbsDjhYTxqIDyfSaokPSDPaG6wqjB8cTKxwTyFA1osSkoimcoNDg+NBXx+OejzBoeGh8XBkVHvFevWCniHSZYV/cChI6mZ09vSqdiY0NLUVLV93yF145tvCevWXKC63S4Qtiv7HsvbBFW8YNJIZ7Piormzid3K2+ldUKiEJCvc6a4edcuOXeIrm7aIbpcruXjBXK29Pixt23tg+kNPPs/Pam7MfuWjd+W37TscfuipF6SP3X5DanQ84X51227pX770MXEoGg/9+rFn8Vz3sSvWLNd//OAT9lM9A+I9N12pvLh5h/Nnf3xSPtbZy91xw1WjrU31nrf27uPamppihaIYHByO6rddfQk/a/bcwJETpxVJEpVpDY2W/oFBfUZbi4MX2PuubAsl1AwWS15lx/GXqmsA2xAXaLwLhe2nKpr+1sHjYq5QtMyfNZ1s2rXXcvGq5YVZbdMChUIx4fd6kG+QVTkjZod2xvYHHiqwimG+uYJEsgV6rLO+Zc9+3W61KjdddiEy2Z4tFPU9h07oG97aLW7dc1juHh4rrFo4O3P3dZe6ptWEFWjjwrUXLR+7dMWi/HnzZspN0xqdw9E4zPkTK4BtgopmyO+1AH2ZfD6v7zl8XF80fzb38DMbbC3T6uUl82bZMwWRx3ENEz23eN5sVLCL6Wzeki8UgFSdHxmL8fFkGpTPMbGtuVFrra91OqywfGGHpOWwvoIvJuNeeLRX8uCcwHiG9RzQH3vhtdzjr72ZWzB/gffO/4+9/wCz47jOhOHuG/rmfCfnwcwg5wwQgQQJgpmURJGicrJlBcuy5c+7clpZtpy06yRLtnKOFClGkCAYAILIOQ0GYRAmp5tjx++8Vd137oAgJe3+z//sR/nM1K2cTp06dU5XdfX7P0oqL9QBPDnk34I7feqEfPzYoatb73jAFQyGYyyXVShrH15OL2lXLl9M+wMhJRAI+lvbO8L9ly4Ud+zcoa66aas94CjbSOmwLZvb6VnQ016IhHz4eDZIQhBxOgjK34yWwv36lhMODVnVlEy+lBubSqRb6uMRwVCDU8lsOZHKpvAtOsrG6ENye6lsPC0F0C+EZ6LD15WKxZe6kUxZ73cxxEIKFnHhCC3c7lDQE5jV3GAfS6YLXS11wUKp3NhYExLmzGqJvHzoXOnhOzeIa5ctiFL7qLAqQFGEI2scUblqCo+Is+FWOBIqXAwdPLmmlvVX9p0oFoyAc9PNW72HD+zxnTx5SL3t9gemNt18e7D/Yq/61OM/cSxbvi41d+5sPwlEnmee/IWeyaRSn/7M5wJOp8OF/hdLBfXVF55UNizpsdfEolyqZ2DSEnDDkIEfCqNxd7k9rBFQOvI53BpJ8weCrUWHpqkG+NmxUPAnE1Du8MRE+cS5y1I0HBJuXb9S9Hk8YGBmCqQRhYmplEJ0L3W3N9t3vnbQduhkb37L2qXual5YDVa7LTcMAJwfDzSZIHVdC80k1wHmBfKjSaab/qrBHDHqOgQ5zp8AuLSlKMvGxWsjYiaX12n+8y2RKqCR5eVS+VY5DBDGdrdIWLRo4g0A/fR4sLvB5e3qCix6gg1cwYZyoir8OnuZaAx8tUyKRRl2mfwUNjWVVF87err04v7DhXP9V9Qzl/vV433ny4eOX9AOHT1n9F8dM5YsbFXuu3N1sKEx5vMGJW9dQ9jb2Bj1hsO+cCTs98+d2+RdvqwzG474knv29Xknc0k1MZEVQgGv6MFH+Yle2C4DtQfHcdE+Pp5o8xv0mfCSTGfFZ/cctqVSabkmGtObm5vdZU0QFcqKXLlspny+76x7+ZKFztqAm1ZzCqUxwS2zUCYsnEwL4hz/XEifFtzxGRKqUCmRFkfzWT167pKkKrrN4bLrqqiCuLRiQc7JRU0hhUPSdZtuszs9NGZ2t4e/s802uyx5AkoajiSSt5jHzh8Pp18ln5ULbrfDR+0gwMM/3jbsE495ZCEvKcKwvyyMkjIGIcNJ7cN0K1OndSoTdITSSKFTklOZ0RUty4OT42ll2803OZvqasNYU9g8oLJZs8jQ/BcPHTmpHjpwxabIqr2xNaSODCTz2YSmb73pZk/Q52cTFfiC8pXOZHKDw2NSKOh3tjQ2StRUomeiUYYzvvvFlBzsyBLdAp+gX7wWARv9QrgD/WM2GdLCgH/EgW5hpgE+jiMA2oy2sHFD2eRn6ekHYVjz2GUfEimBNBegkMFGu9huGNXHcICCYFhWXi9+UBPcaCsUyEAoLNQ0NAlumluKTPOjXBKKpMAXSJkHz8tmUkImMUn0lqZ24YGR+dH1twiwwf+/CTA41YYRjjmgb2asdNebG5dFftPmHstfbUAkM+uHDTAtBtVuDlYansdyI9xiShW78svrqw61oLp8MxsBHKZSZwIP4YbVjZnD/JVMPJwMm4gVm4dX+sjawg2LrPJzA5yYeRh+pvPDzxgC0vEqmY08ANY+dMLsCIurosBK+VQQykAP2VEIqxcUR8KlbhdxEYBmw6LCnuJQVCKVyqez2UliDNrcnu4Gv89bGwwFXPfdeXsDKUWih2RBlIHya+I1wvlLV8NtLU3OXKFcwGJYJKE1ncsZaAMSoYka/UAJ561F9ZV24yX+HDmc+FAyKRnGkZNnhL/8x39Vz5w7P9ne0lxcOHe26HTY7FNTk87vPr695YU9B/QHbr0p9bmPvVf44RPbY8dOn8m+7/5thZcPHPXFo4HyP//p7ztP912K/cW/flMlpp24f8t6/afbXw69dPBYYCqZFn/y9IvOx158Fdefe2hhkEnYcFK16obly6AY1O947YDzlo03iSF/IKjTCpROp43W5uYcyceiP+BjHXJ7sfli9ob8Nl3hYwUEEsCyDD8awIUJAJa4clmR/V6vMZnMAP/FWS2NwZEx3MKv2PKlcuV4m2XzhZ8v9pVyIDjxaKFQkvXLQ+Oyz+fWSJl07T50XP/CV75XPniqd6qzqb747nu26J9+973uBV1ttVSmf9XCOcHPvO9t3tWL5sTmdLbUNDfU1hZLcuUGx2pAbWjH0y/uKcVjYS2VyRgfedcDwvFzFxKHzpyz3b5hjU7KgwPjC2pF+0i4991762bPR9/1Nnnb5rVZKkKmIgq0sGpnz192jE+m3LSwEb5NmqQ81+Pp1wbkfZM8fZeuKl/58S8Lra3t0pp1G1yBQIAJ4myho/mRTCbUo4f3jy1fud4bCEXqWVsoH4QrxOOpIl58Gx0eTNY3NDkikWicFksXJXOs33SbX3K6ch/9o79InBvKl2jRNBxOp+SSnDUUb8dNiv6mBYK/YQ4rcxpugGgCRdVKpKQnSdgsBLxex+yO1oZsrqCNTaRwCwgJcMEwZcVNGNR+7NrRpLf6jnZDEbsOFRg7/PGdKhufh8hjpSObRo1S2W0+rzvw9i0r29qbauouDU6IU+kClEP5zo1LvCsWdoUIJ5S0SokgpsPHrCoMdIkywb+oPpAw2sCwijaSgQCbzKQ1EkaF3jPHHS+/+IyyZOmazE2bbotks1n9uWceV0LhWGH5iuX2SDTiOXr4gHD58sXCxz7+Gbw34UUZxHONi+fOySJ1moS2697XgtvEMSwTKXxsq9MBOJ+1kt8IQNnAWzWgujUL5qGD+LivMT6Z1C0eUCmK0vh8HjFfKMoQukhILo+lsh4qDBrxm4I19y3go2iWzwzcSAPGDzeaMi20sTgWz/NWA/DAFYjqXTAep9DkePHAcfnrv9iuvHT4yPiOowfSF64OFSCMokz0w1IGrFK5nxt+tJDXz8bf/ANY7UI8hE3sAFg7Y9hJwk19pXKZlOySgE+O5PIFHI/HUVTcossubsFOUZkETDyQwjyGgmYZ4n3yl3/yROnlI0eUaI1PsLsNdSqdLpfLmloXDyk3rZpffvD+9caKFd2+kl6WcnLBoeiqk7qOb+7B2AgXNIyiRPwh1tNVX7tp45xS1BtUB8emsi/tP1rECV3MO6ALLBm4w7t0oGm0B4r9DENxpNySrQselytN2RxLFi5QSRvAORUwwAruqQRmEz9X7IQXvJOE9+jYTgnZbreHfWfP43Gz94dwSUTQ78M3pQybw65OpfIqrcO63eHUNdGem8rJiURBzdy8ZtnU5cvp7PhkOg8NSzTsIo5be/wer0mJTlp+nZBjVAWXg1CguYGEqS2XcIMwKWI5mgf8zAuNm0NITRUyeHCLUwQeP24qdbBXIfJlPOCg3tC8G/KWhXG3IohQXuivLOMGZdAeChd10ALVp1y+PCKPXi76RV1Sbt98U2DR3J6ApYgxMPGEeRiPh+Pveu9675ZtPdmj+wcc+SnNFglEpZA3YHOK/FIdgElvRIY2/fLgoLZwTo/Eg0CDXDZihtqAd6hJzhAkp50Zt9MmuCU7HhILLjwgdFA86JYM/ZsU/UYA3IHncUB9EuGLlU2Iloj2cUtmKBgUIuEQ2SEh4Peb75652NzgPGlmLfBZIeBjIB7gqEJAAHLjO4/D164Kl/rOChfPnRUu9Z4W+sl9+XyvcOXCOeHqhT7h6sU+4eKpo8KZA7uFkSsXKVtVGf8fhypR+P9usAb0jcxvBEQsnF64zYicRRCYbkxBy8XSsEgWzeCNCPv6MJTN6c4kPmbMOOuX/nmQGVEFyMfr5DZLYTUCvkpgFVjRZMOJNjCvFU7AwmEosBLP/DNNJZw7q8Da1jbTXZegUoblN40FzG0G8DZwN3taRm68UIodSQtlZscFTZXxzhge8RE3xCUehpDKZDNuyZGpj8dqQ8FAmBYXOzLguNbg0IiLyjRw3AZlqLSSa7qiv/POLfbHduxyBWlVOHTspMctubOSUzJoUWdn5/FejoHzCCZy7Tqe3LOTjgSiSAusI0BM6NKVAf3P/v6fS8dOnR751IcfuXT7zRtrf/H09tD42EgimUw6v/mTx2Mnz10U/scnPzg1q7XZ/8hnvxCcSCbT65YuNP7mK98Jfuydd6fv2LjG8fzuA7k/+5dv2iaTaVtDXVysiUdrh8Ynxc0rFiX+/o8/ltCJORcKpQC1Rmysr9Pvv22Lc8OqpRGSoQN1sVi5NhbJjowMZalzuBVS+NC7H1buuHVLdGR0wkbMU4w1NrOn61w5IsCOGKHRwrtpVYAJqlW0Sgu0QWuty+50lM5fuaJFQiGcQ5d27NlbxGUN45OJSS7E8pLYOze4SRJjCD+VZTFOjDGSUVNBQs7L14al93/u78TnXzuc+OwH35n4ow8/HF25YE6YhiagqYYbx5CQntqEtchFSoOPhA5202C+fIMdFQDFkaZs3L5prUoKm+eOmzeI9966Kd5aV9/43gfuTM+b3SlRf67LSjRttzlbGxt8G1autAV9HjSZ6jckohtcs6VKDhuhEORHBjIJ6xfv3/8O3ChfNl/Q/vl7P0/++Rf+iao2oouXrCBFuMyERCgzZBu7X3kp1TV7vlxTW19vjSlfRnmX8MRy4NrVXCAUtXu9vgAieIwoyLLgW7N+a8gmpx2f/+dvCklZgtJppqD55/IJobZFgtMXpgaa9PIm4HDYJL/XQ+PlDes2w3Oyr38ily9mauPhaCjoDdvtNhImIDg40GFSvsydWWq3phZpDpMCiUlvAtJyvJIgSMJbd9cs9i0a9B/UZNEYAH6GQ1IySabVRidT2rzOJsnrkqg5Xr/LhV2fKhyjbEhmrF8Ih83HcVoR4zYE9OqsJHSL6XQucOrkYen73/2qtvnWezL3v+N9QeqXdGDvy4XBgX7pHe98d6axsSm099Vdtu9952v6ylXryz2z5wWRH0J/KpVS/+1Lny+vnttlC/hw09rrAVWyLsHAxwJYVAX42jRtT0MVHslA6J4BVKjf78WFO8LA6Hjp7KXL1HEeBYATVUWCQbuqKySNCkIs4CH2IzioqOsnzK8FfLhulPPXKw1jAwUBigt4ARtvFs4s4ic2Y//J3vSxcxdL69d0Tb3jgZXh+oag4g06qP3AENgMr4uLgvwPgLHGuFjAQtnYUzijB04LUCo8bq8QjkaJJn1CiRSsTDolZLNpMhm2XuD7dtgJgsJlKjTG1cGxUjKT18qyosuqog+nxoWJzBT1Bf1AZaJ29tKVcnt7fOJd9212d7bWB7s7G0PrVswJ37RqTmj10tmB9vb6oOAwfJlS3olLOZgSiqz0w3vBgfUFts0mrVo8J/zOrZsDD9y6zrXv1Dlj79FThQtXB8vjU0kjmc7q+aKM7znh25G4eIe3F8oXlBHi2XgQyU4EkU1KC7sJhARv98a1a6OkxM7YjsCpCdi5okyKGs0fzCFz/mDHy0kCvd3hMAjPOil3eiqdl/ccO13+wld/oPzu5//N8bkvf0f8y//4ofLVXzxXGExm0zV19TVLFs5vun3LpqYly9rUy30pSbJ7aZwlfNLKiyZN9xvf96R1IKcJuawmKApfozXFJqgUjs/jQaHEbbPgm9cuJzIH91wh/VCy2Rya7HTZSGlWoEiyvltH8yH9oRLgQSF2QVECDWFhz87eiZ9+e1/px999Te47OFnujswvf+KR9zlXLVoYDYcCaBs7NWGZasDra3ZR8tQ2hNylopI5dWDK5iiHxK03r8c3RBhOLd5Gypt98bw5je978D5vwOclfQu7c0SHpGx5Sdnyu5xCwO0U/JJToFjBDcWLcO0gnHNlDWVRQTObUIHr21YB1m4ej7ZAocY3wJpbWoTZc+cIc+YvIKUyznayEG+VY80nAO/BNCCGpbvOgI5loj88yMjl8kIikRDS6TSNY04o03zC8Vko2NbRWcpEhs9XRS4JyckxCv+Vz4f+PwP/Vx1T/P8XXE+joA0EwGasGjZNSjAi7uaGCZY0qRFIXg7wm9RnzqMZxAg3T4u8Zi42U0wnTTDOQq+DShB3WJMUlcBl/VbAjLeScSDPzADmtcpCGXCiVSysKpzbPIgZSsX8VeGY9FZZ6BtXnpDSEgAwWXkcMrGntCYKGPCsDJiTfggdfCGkP2J+DO8AjjtRKGYTWkDIlBvr6r1auSCQcCz4vW6Xw+EIUBK8EMGEfROMJ57boXjcHnnVsqUuirPTGOpOhyPde+Waf05XV/nx7TvEvv5+e7FU8szp6Zbr4nEftvLxDSwcgaRGEwMlYZH1lQLI5Ap546ePPaleGxo2tr+8O/vAtltlUkzEi5ev2Z/csVNyGkZiIpWOPLlzN4SwwoPbNo9fujYc/s7j273FcllprImrR86ckz7zwYeS568ORr/182eKfVcGAhuXL07/2cfeK29etZRkSafn5tVLy3duWmsnZadufle7cde2rYkHtt1mGJoi/vTp56WTvefV81euCleHh0n4dJc6WhrDoxMThbFERm5tbqIiHNLho8eUttZWY/Hqta4UMS+lXOJKJimyM77pZNoA7DdAIbW+CwbMa4qqv3b8TCmTL+AprLJy4XzHrgNHbQ/ffWsulck4u9qbaS2wuS3a4cyX0wGjDfMpLOZUtiALeVr8SOlQXz10zOZzu4tf+IMP5x+66xYPKWAxSmfL5nP4eCmhm9NQkYSHdLZA8jt2V9huCY21XSgSjRSKpJSbdGgBmHdDbVzYe+SEvvO1A4l7tmz0UhbX9t37xHfdfVueSCE8kUyzOc3Bsnl7vR6Xq7OlOUcadb5Ylu0+r6e8oGeWbW5HEwmy05Me9ULwQJvwhPD6dvwquD49BL/tu/crBUe0RAJgjdvjtc2fv4hwp5pHzuzCxQvniud6T01u2HhbraJqbuAEc4b3gPEs48jhvQWiSbmxqck8dgja5W293H9e6L943r1izS1y/6W+5Et7D7lntzWJtdEAIdUm2iWP4Im30piXhOLEZcr+5n2iwkVF0TSijQwJnumGmqi3viYWw9FQWiypSDtVb/I5tAEDSk6dpCU8VyHQ+6+NJL0kIEHJxnEqCKtYaOFGv2trYkKUBGF8m6ZIgjD4M47r4MmthUMSxLRLg2NTKxd1+2piEammhgsN0wBaIppE/dxbNewQQslQfZjrrJ12pyB5A9NjpKvGgRN9+f2Hj3mXr7zJvu2OtzsJrc7x0eHk2dNHXcuWr1NXr1lfc/bMCfGJX/5MveWWrWP3v/1hP9GFG0VQf/SnHv9ZySglCjRvvKQtVl7KtwA4Ai1ZdTKLKiGlks0FzKM8CS448sbwU8luthEZeCbTSQ0kHM0AQkIfbmydSslrlizwLp4728xsAjIaRv7ImfOBZfN6xCsDg/qBU+edt61eLNIcn9ZcqgDtrW73TEBbXl/FmwG6BbqGwm4JyBZUo4xGVD/e119+dv9+48H7Vtgaan1xUdVs2UJZHBpO2RsbQ067iINbr6+wElYdSw50MRgKsd0v1I0n/sRK2azHQxGcpACdWMDysg7xUuAsFEvqKweO57LEnH6y/cXc8/sPqRcHrmlDE5NiMOS2+V1eER/VHhmdkL//9IvqbeuXBh0Om8dRUES7pouawyaqNHcKalnMlHJiXi0KTrbxI7JvW6ES0CkMcGv1AG0MuX1Ce6RZhOivJdK2JsFW+P7zu8VXjp0Rdx06rjz+4l48jbC1NdTi/Z4ZQ2OVw+YAfGQTny48s/tgoK2lyd7a3CKCh8vUFtJxGKTTyeKlC32e7u4esac5ThzE0EkpZfx6fCqlne2/qh8+e8HYf/ys8ejOPerz+44QHlKix+eXb7tpVfH2TTepW25ara1eusgeDARqiNDZeUXiqqLuLIinT18pNrdHaALoTNEBgK6J4ogWMKcRhhw4zgvyJEWshF1hTkMsPXEam+IpHXp1QHjf2+6xq56MmM3mVbvd6c7n+btyKIYVReXwHUNoVlQeGZXg+KHzqe65Te4HbrtDuX3tBmXD6hX2ns5OfB2afyH6eqAQC59AJ3g3jj9DE1y7cOXk9pde810dGrbHIsH8gjndfloH2fSSSP4wd7ZsbiI+5mZ+xPEjiWxXl5UM4OPEXSaYjmk/d/Hu8fTVeXDcEe974UKvENE+FK54bR2ZGiEcibKjgwD2iY5igSlK/KEAx69lWYAyLQNg9XInGxOGXyhSZj6GJzOB1S4WarWRLV9VawiFubx+oa65na2ZbwX4rVTGLKimH4ilICw2IeHHQkC2NUErbthkpgkGfhANXJx4mJvTDAMcpaswDcTzYHIScUFxQLkoFGEsvMo2DQ+xfmcCawv/Z4CiGHlWAvhTDpiKoIFwy7YyM4uHsfQ8aNpv5SWLswIYC6bdjEejq8yH6vkTNvSR9bMqW6UU+oEixs87EyOldLLK8QaAH/VmE+O6z8gq9XU1Hnyw1UWMC0I5Fm2MGCamtUDh2Mgre/bmH3nH/Xm/z+unOLuD/mpra7zXBoaSp8+e9aQzWbGlsUG4747bixtXr/AHfB5an9A7NBSLEpgosX2bQ8hks8ZPn3xWe+3A4ZLH6y5tWb8aV8T6Xtq7Tzt++iw0PZ/H5cycuzwQOnjiLF56NiIBv7J6yfwiLoWQHA65vamufOh0X9hht8u1kZBTVfXiPVvWu959z632NUvm+yKhgI/w5aK87NtbJCCyDz36PS77ipu3uQ1Nc9u0svOOzRuM2nhUe3HPfpEWjZSfau69dNm+58hJW0N9XXnh3DkStVs8cOy4tnDubEMrlyQN74CRAGyQkC2yd3R4HxnyOZotiylitP7wxYzqLxLzpbJLJOCqqxfN91wbHpcS2XTqljUrcClBsSYSZpI82srohIDRO2wyeGeCM19DSGaLQolW80IhJ796+IR029ql6Xds3RSj+YAb99j4kQBgTKXSwoWrQ8ZjL+1V7KItmcpmy1eGx5VT5/vVhpqYjheis0WFCdHXA4Sl1uZ6obutWb1p+RLvRCKVJPyHvvvY0/KHHrzXPplMuxKZnJkaYOLCtECvvRcvGkfPnHMumdct37x2pQ2vxXU21pKERkJBFe7QXqaMedh3e83wXw3Xp4Ufx612vHogtXjZKtvLr77qX7NmnRCNxQhtUD7sOMph/OgH3566720POxxOd1RVcagGNMoXJCrD6L90vpROJhKLlq6MUxyTxNFe8JrhwWvCzuefEHrmLBDaZ3W7orFa29nei+lnXjokTCqkZ3obhHElZusfGFHGJkaVzMilFJEku3yjQhzXQVlWSpqhFdwuSQr7vcFAKOZWfPWlscH+SZfL4aO2gfmxtIzfAXfoD5tXNiGRyarHz14qdDbXeymh3aI5JLNQhNxIj5fD8aFQHDv2BwLsyTt7z4uAyE+f19mkzGprCdEcZ9/+44BCqGRGJyhpJjA6JT6Dd1wsIRs5kFzyh2h8iR9QQ/KFvP7E87s1f6zJ9uDDHyJW4nBMTk7kJiZG7cnEpLT5ljuk4eFB+4+//3V1waLFkx/4yCeCHo8XfICNy5lTx9PPPfHTHNGSe83iuQFVVqeFS56I1QPBCDb+WL/J4LIdjDHah/cnrLnJlEsAL8C0LSf34Brt6Qi2tqnHey8p10YnXKsWzdNWLJjjYO1AEhjeJOPl/YdtaxbP08YmJtWXDp6QNi6br9IY33A3r7rd1QA/irs+3Ox2FfB4tk6QbeABCwn02IpDXppjlQKqi8qR1vO9p1/UV69t0buCoUBkQLN5U7rgU+3ll/ef1suS4YhF/Qbe13HYHIRv0BzHM4oh28gXS6RgqaJbInphhXOll+1esVqwQ0J4tsYKaaobUUEaGUozMjVFCtgr8qKeNi1QIwXjLT73rFk1QiTkMybGc8lMLu8eLyTEA/3n8r1XhooLZ7WKjQ0xv5STxehITvBmFGHKVhYSOvFJlZQ/XRVqCzahK+0UAqpNSLqoHlP+rKCFbJduE2qcfqEx3CiUNUUoJRKC89KoLWyzS8vam7TW5W36soWzjLXz55UffX6PFgn5jdb6Woeh4wwgSFE3RieSub7ei6Vn9x3THEThsWBAoDWyuGPfUV99XZ0yq7MT39djiphMBrWnU4nSpYt9bq8/qF8bGtKJp9v2HDurv3L4hHJpaFSbTOX0XEkrxmOx8oLZ3cYta1eJm9etNpYtnOtqqq9zh4JBdvEPoU4iwztEv1iFi2peOHPhUtkXkJw+n5tYAK0EIk6ms1PPeITCkgPAh5ksoBJPYLthmB982LyOgHbxzJQ8r7NbWjS/W7o2cU3L5vI6pXcrCk45mCNIDuymka7AcOu0S9gR19IT5cKq+StcNy24yV8frXNjl5DmI63NOkSWCjC6Mg3agzi4qdU0f0lrc/iEiBSzNURjXsJr1u/15CWHPbpp5RKH1y3ZyC3A4B01zCfwPKs8FDZdFVxVPsQToA8MpqMqTsThwQLetcJDKqxZfp+PPeTCjm8wGBK8fj87VYHbLwuFPNv9paVESExNCYnJKSFFfuxWMX6Bf9jVMKON0wBcIC174EVyAMtnJqzkYEFmXxnAbdrc4u5KvCDUt3exh3VvBTCn9G8xmAOLX04I3J6eBOYkh6Ew+mfuCjA/ijHzsiiUwNPwMPzQPxQFJDaB1UE2p2f8TMdxgN8yvxpQAiuqymZVswZyd3VRlhPRTAmiECs9N2gvN7x/Jh7AWJCO8qIHICILPwiEBZv1yHTDsoAFVQcQII+DlQ2ljBZDCGQm8H5hUSchPZuy4wPCNwJWLn7pH22ZSiTFl/fsm/RILg+1mRWIev1er3P1siW11waHPSuXLSr/xWd/X3v73bfX4EY71M9qooRQlvlEF419B49o/+Mf/7WsK+rIu952j/yeB+5SntzxYuSxp55OjI9N6D6v21i3dEHm6tCIR8YHiwj8Xnf5E+99R/Jd925r+N1HHnDevXm9mk7nwvO72sf+9o9+L/+hB+82Pvzg3bFFPZ0hl9NJdYsQisC1qMNYSPjKBEMMVIw1tTlskkcsFkr4PpDb4XR4Y+FQ/iMPPeD9nXe/Q1o6tyd/z+Y1yU985AM+n9/nymZzxtVrgwIhzCgXcnynC0fEFOyKcfxadGsBC6V62VMv1gYWjJfNDVKQnEGfrxwOhXwTqYSyccUKd6aQ1yLBAJ5lzDi6YpZUBdwPAVImZo46SRFlgXXxqI+YNA0ZewlPuDI0Kj/18mv6n/7b95Rndu8fL5VKE7sOH7f1D475qF2ueDhYcjkcBgRSLBo3AhRMgr74zCt7pX/61g8zsXAwkM8XxObaWF4U7b48CXtsQWDAbcsHnJDiJq5bvtT+qQ88QgJEV5ZIIS/hBXMSyqYfLMA2heHfEFDH64DC9h09ne29PGBraax3j46PCQ2NTZU4NPDK1UuKz++dJMEnTH23oS0Ayy7k81o+l0mvWbe5jkbWgbmLvKgvk0kJX//qPwpr128ReuYuxFiIDY2twbvueUcwT9LnV772rdIX/+Vrpede2qX80Wc+Xf7Yxz85dazvajlXLCQYEQJu0GwS9l1ulytEipKXFnv7yNhY+vL5s4lYyF8zMp7MTibSBaALadGO6R0U9pBG33vkbHHxnA4bhD+kAfDeWMBzoy/AOXYpguZ7C9j9CpAbAgQNsa27s81fV1eDK6TNvLzBOFZaXSrRkYGX4a1xoJFku3DgH6BD0H+pmCPBTq7gb2g8KZ7oPe+YO3dR2e32itkc9cvQS8eO7PMvWLzCWSgWnP/+L39jeDyeydu23o0n4D6UDoVzYmIi/d3vfl1riEU873/gTh/VQQMzPb8ZmM0zh5K1Ce3hdGoGssT0Y9nELipQ5ZwGTqvVQPzVURsNYcvQTbF4QsIjTIDPSZwmR4CjWy4J0j/hTNOKsG8IaIrpnAnVodMNNNFeAcwj9JM99Z9Ka/bT/Vr/riPyL7bvNnYdOVXKFcsaxVAJ/I+tN6Kon7s8qGqOwuDs7ganJ63bHCVDcJQNsVF3Bz66fGlp3/bjiW8/9qJ6qLdXvTgwpEAcJCU0NzA6oeF94d5L17KvHjk1fuB038TYZDJD00DDGgChETTA4PWNxYQjzFEaGOJDGh42kRkYHs+/sPtw+fZ1i/Wyuxweyo45dEOTiHb94bAvOG9hU2iqnBrv7b04sTjn0rf0zHIvmdcZ1PBVlXxJwBtZdpVMUREUXaFqqA1UXV2OhGhNFDwqzotSUNX6iPXYpzmEzgmb0HQlL+SGR4TxXEIAzxfwRXwidZdN9IsOLVCylQOtTfHI1g0rSheOnCnmT57Xi6cvGlf6+vNP7NxXGtqxt9Q8lbdt8niz//jtn6e+8+QO/fGX9rBtEQVXElpjWIUSl8fHGnPkyCHH0y/t0ZKZ4sTKpYumHrxnW/mhe+8qPfLAvcK7H7gzePP61eHFC+ZifvpofuIhDb5Ng+WJbZZfD1CFfZLf3jk7pux8qs+WHC/pdgM37HE+QHg1qUHU2YMAGjib7KKFhbMRa/hAWz5HWE+M5/T53bMUm+GwqSUaY1Vw4+Zd6wEAQzSWX3Khe6Sh6iPDycLhQxeSK9pXacu6lvrcTg8efuFhHMcA/YI8pg1X9nFixyM5BJ/LKYS8xK9gPJIQYsYt+DySfeXC2ba+K1fjq5fOd3g9/FvGjB8xw0pnUOW8IfB8pptbrCuWGzQEWQ4PsPC9L6eLK2M4yQE+iWOCSVK2RoeHhP6Ll9QLfedLw0NDwtjYGClhSXZ0kGQJ9j4kV8TMggFmxRYfZUBu+KsN8uGhGR4mcX5GUF1OFcykBZ6ffshlyqEUGozGhO4lK9lJibcK/FbvjFWolQYfBAAawLRkNv2ABjhhUJhJIdyLXxAIPCbAjTyWmwALBiMkAvxabqaEmUTFgZfN46dDWQPMILPGGWD5WXlkW/7qdDPDzTrph9VvlV8F02mRhptKeuawwrifp0HANHBUYXHlbiwcbyiy8iJJQKOySDxxkg0RRFaxGCI/cM9t4DM5NmAE7UW5qb7OpauyiGNKuNUHdeAWJTwpRzo0bCqZKp84eSbXf/Wae/3qlS5aXO0XL1/Rd+7aU9x36FD5Y+9/T/HWjevjLkkKUAG0IKCV/Egi1odMNiPuO3xc3v7yK6VDJ06n1yxfMvbAHVtq+69e9f3DV77hnJyYmKKmevANj8Wzu21//80fBpfNm5MgxhcIBwLyZz70SLaxvrZmz6Hj2kuvHcJ3zNTfffcDiYfuujVWEwuFqJV4KYlzf5MG3hCoTRBix8fHhbGRYRCX8ej2F4uzO9r0pob6QCZXEIdGxkvzurujTa1tuNI+NTo26vrl09vLN69b7fYHQ7RcUR1KkZYu6wZFbgAk2KvFcplEEV0lgcimKrKIY1AW3efyRW3H3iPK7FmdxsRUwlUslguzZ7UFh0bHUnNntdGaM30ejJVJg8cELARQGVCcINzgqepUtsCU7UQ6I+87dkq646YVqdaGWt/hsxeUnz/zSvm1oyflptp47l3bNsq3rFoaWbN4XvCmZQvss9ubVGpaPp3P2xriMZKlHVLRvCHreoAw1VJfq14dHknHo9H02uUL4odP9wqNtTWl2ljEd3UE5815XvxWl4LjZCR0yxNTScjsntp43Dc2mSBSE9WOxjo3pxOASf+00GEBxhGP6+fCG8Hr0+FpvG78w9e+l+9sbzca23sCR48dtd16251sIUMLE1OTpe9/5+u5e+59p+zzh+rxwdJqgLLS23syH4/V2QOkMKNTfIzt7En/zueeEJpbO4T1G7aYneY3Zh4+tEfq7prju+9tj6RoLhR3vfycPKtnXqqxqbl8+PAR4b7b1sTYdjEa+TpgCgULpzFWJqbSGUJgMSjpNbTIq0/sPFjqaKlz+L0kfeBpL1OAeAZqr7F992H5lYNn8++4fX2EgipPmZlNP0R/BikEoqzISiqdU5PJjJwtFDF0tlyxJJbKihCLhoUwO1oTswUCASeVa5XC6bcyXtMgSU71n773y/H5Xa1u6psdx0Dx3gwDhhdFsLvcgjcQY3gFHs9dvKI99+rp9Mabb5d8fr8zm8kke08d80+MDDtnz18kfv/bXzYampuTDz78fq2mptYdCoY8REB6KpHIf/87X1MCLrv0qXff56iLR714vwgPRyzAcLBGUz3gYRZ90OgxG+8s2WwOpjBO74xVzTETGNq408xLyis7yonh4wDnwOikeLT3km314gXqioVzcQkEYnhDqExCofGtx7YXtt202jM2Pmk8t/ewY+PyebqPxpEVch2gvVCkbkTX6BOzq1rKqoONP/IAT31XBuUX9hwu7tq1v9g7PqUN53LGfF8geWVsvHTw6hVbbbPkcNACgfEgVUXIazn9xUPH1fbOWKmlOVprLxqCu1CpSfQ4Jf/mWR225qa67MWRTPn5Q4dtJy5eEvacPGM7dflC8cV9x/W27rDS1dkQ6r88Jj352j7b4MiE2lJfJ3rdrmmEYW2hNprtJANFgGqwDAH6TfQjH+69UG5oDjpLzpI/Vc6g80xsxzgV5BIULMkT8fjX+et9sx0ht0sXpEFHUZwoJIW6NHlwBpH+SWMQkhSJCRGSSbinavDdqzGPJqTcnJ6hnEqik9LYSUkThGiOJgXxV5nyFn12QXU5BKMsC3iDeoxWmxJ1CTOjIVQndtTXix2GKLmKZYnSiHIiXSqnM9qS5sYoTmSEJZd/6aI5eXytcVF3R+po70VvPBoXe7q67ODd2BnDbYpordPp1C9e6JPnLVqiffJ971I2rFgUpWXPGwwGPU6X5KGmOykLU2IYqljrLeC+G5ENgLAt2j2qY3QyNYF1Ohb3QxHiihhlyqSK2V07zpSTiXwpk1D05uYaB+GaXWvP5z7xVUrb5G/Lh3xhdVZHcxBqfCKbki9cvaqGo3528gSA19BZh6hcWh+NVDKXVNSi8oFt7w001zX4SdkDsB0rXIjBLs6guYojhFC8vEz5ksg4BDfJBDhWiPe8sDbwB9iYkeDHvHP4DEdDPJ6Z1z2LdCS3k1rA0vGH4Jx30VKE1olYA3D0s1iWdaIzRdXZ63cyrRllRS5TlIp5TizWzr7v5XTCsA+R6+Q2sGNYpPzZfLGcSKXLI+MTpYlkUh0anVAnaF0ZHRsvD41NpKmEsoQXxYgNMfRRO6uHBuVgd83qA8Oc6QYgHPPTAihf4FU4lsjATGrxNVjMDS/wY5pqNyuT2Zy/ePwBoXPBUqGmqZWX8RaB31pljA04c3AL78kwGwRoEiHzw9CEtsL4s0wO8CPbdFkzCcgyFYC7KhxMpSqWAaNjxLOnAJUsJq1O52XESROW+RGHv4p72gAo2HRwwyzThoPlMgOtME78COf2tEFS+mN1I5rl4NnJAI/MJoSB+3L8TfcTeASwNKaNPjNRj3x4QRUypkJCNjFwMjwnrYEMJkYHRbeaVNuam+yaqtj4y8G02ph1gBmh7ShrcHDY+MXT28V3P3g/vm7r/bdvfKvocblSc7o6xTu33uKMRiJhErwduOqd38yIJ8IOIZcr6M+9tMt4ZucriYDfX74yMGg8eM8d6cVze5oefWq75z++/zOjraEmMTqZCOXzhWI4FJR2HToeKsvq2Gc//Ij39g2rHM31tcbhU+e8l64MZNxul3bf1pttq5cuxEVQUUKMQyTOj1YydDCk8H6a6HwdIEVmclQYuHZNyBXKxrMv7yYECdm1yxcHifnZD508k2+qjYnRSNTrdrvzhFTjwKFD7kRiKrd25YpAIIhvAZNyJRcEvAXNFXhRuDI8qp48d3G0VJaTBgnRxPoNt8shqYpKAiqEPdZCIZnNGjv2Hi0vnN2l7j12Utq8eoXQd/lKub2hNjN3VnsMRVppAUxINP0QIHFMEUIMqXtCIosH7KJAipztyOlztq6WhvJzew47XU5nZsvaFeLdt6x1zG5r9uPyRt3QscVB5IaNE7sUj4R8hENHIpPVaWycZc0kkOsAi9fc7g5RllWB8mj18Vjw37//i8yiOV12h0Nyp3P5yuyrtNp00LzUSLlUs7m8ls5mS9l8Qe67dFkhJc42q7EWSj1Pa9aMxQcL1P+pMmazi/rzew7L77pvmzRVFDxDpHSvXLWOLWaFfM546YXtk1cuX7Lffd87IkTzEvAJJYvNLyoPV0wnJyeznbN6glQcSfRoJpVL7cN7YlcuXxDuvPtB9i4M8mBhPXv6uHD18iVxw+bbBZ8/4Kutq3cvWrIKBGKPhwKUWffMqg/m4pFwAK2eRtZMSGfySapLDgW9bk3XQgMj4ynJ4RRHJpLisnmdHgwe3plAO2EwT6eSGfXR7a+lN6yYVyK3O1soiVCIMjT/hicS+uWBkczAyGR6cipVzOWLxUwmj1dpxEQmXzrXP1DcdeiMHSIXlFKMUe+lAdtkKqs47XbD65bYtebskTur02woAeonvOnHzlwU1y2dSxKrYcd7QNjlAM5wOx5EoGCkTpDcPjO/KOzcvT97+vxQZs26zeFSqVA4dfxo+ejRfb67H3iX4+UXnjJ8Xu/kJz/1x3r/pfPujs4un8vlEg8f2lc+fGh/eufzT8X/5EPvKC+e1+NHYewFdarnenSiHoxLpbnkgBtPgBHOlLF8jmgCH7rligEfZZ6OA2Y2t9F20Ga1gERzSR0YmygdONXnWj5/trB6yQLsThAaaM5SebBJ8BEfffaFwpb1q9y5bNb2zO6DwtI5nbZYKEA4B1g1mjVRPTdWxqYBQ2EB1j6LP0AAPX9tKPvYc7tLG2I1wsbWFqm7NuZYVF9vbyaNtmV+g+3wwLVMtph1R+olPVlKinlbUhzLj6m9fQP5JYtb64h32NKCLNgUQ/CVqK9WM3DSrNbja5pX64w3u4pnewcLm7d02ZYsbdICUbfc3BmInDh/aWLPgT7prrvm6ad6r+rdzS1iJBhgRzer23wjQDXgpdlCofzs7oNyTsgo3qjTV9JIJaJIlIFjWXg4pBJeFWLaMdUh1suSiGOFI5IslLSyEGAKlyj4FMIh2VmXJhRIPG/J2oS6ol24EtSESVLCEhKVxaiGlGxSzvm40vjjBAdxSs0pCumQUyiKRCdqWXCAh1P7Mh6Ks4MpQNC3C3F/SLJPZZw6LkCidgZqos6O7g5JnUoLSbms9o+NG50Le5zLly6UauJR/7Xh8XxJNdw93d1Yl0VLGQMQXao4vkbrnLervcXtlfCWNVv+fyVYlAqYQTrkZnFUSFZOFV5+4XRg7oIGxRd0O3RBY1FEa8aely7kG9v8tgXzurSXnz9rLF7ehtMA7KEOU5rJ4EFvdlTINdXX+QL+gBNxhqiouw8ezJaLmuQPuB3sAiGqi8k1VD2tH+V8uqjevfaOcGu0idYmUriIb3Kly8ku0YDbTfJH5Vgh5aX/G8DMQHOOQIn1dLY2+70eYo/Ii5MXok2ZTKWN/msD+vlLV43jveeMI6d6hd0HjqZ9Hk8eM9QpuRTscBF/oSwOvOvl8nq8ErVdJ2VNTaRztDZfK1+8clV/cucu8dmX9ygv7NlfPnLidDYSDmUKpZKBy2Q8brcWCQedQa/PEfR77bFwOEhF+ai5eGfvxkBth7yFuY5+8Z5wm8uE2LXkn7GB4TthLCkzSMlS45/yMeUTtsk7KgZ/zI10UGRBtzxNrKFFaOzoecscT7Tgt3tnzAQQC2jFYrxsoeAO+qcYMxwAIuG29QNigTGJx/RjUsLNaPY64GlY4TyvGWqVwd3sl/0RCfJw/PPE0zYCWQT3c+BhLIsZbrWtAjwJtyo/sKojeDBzWm76Yf6qMO7jYLmAMr7gmn5yWGjkYdyH9FDEMJFJD2MMLl/W2M4Y0iEVM3DThBwfHRT8QkZrJWWMBBNSxpwCrpdnCzsZTFCUCYZQG48ZuUI2+dhTz+kBnzfziY98QJgza1Y8Gg17aEWRNOz+4MOulBVX3uLJ02v7j+gf/uyf6iuXLBx+/zsfCP/o8aelDauWpxbP6279x3//mv3lPfsLH33n3QO/eP6VtslURsoVZRI4p3ybVy+d+Pe//Kzz2tBI9Iv/8V08vSrdf/styZvXrIj3dLb53Lj7VRRxEpO0FhJ2GBIsA4DNx+xGgP5BQJwiRtt76Yrx8+d2Fj/xvofSxBQjz+/aU25vacrUxWIxQ1dENTU61hSPxP7wb/5JwwvSXe1tvoCXqidFTNQZg1SuDo/md7y2f3RWS/PUotmzmmujJG37fEGf1024Eez4YCd/8k7tokZdHR7Xdu49Ih48daZ4+4a1WIY9tOYVt960qoEEISbMTQO5IdSZfWPKGBReSlMsK0IyV2SM9crAsHGy76Lt5Pkrtj/+0EMTVBatDbQq2B1OTTdsmWyOjSPAon+Y8alk+d9+/JRzw4pFtKSIN+TIKglAPR0twvO79yWWzu9x07iUCG/lrvZWUlQMhyxzkYYDL5tRNtUzPpEoPrp9hzoyPmF0dbT5O1sbiSwdzrpoyKiLBCT0g/1RAWyRIGOnxRpXNvP58+tBdVp800s3RPHP/uk/5E9/8BHvtUTRnkilhPkLFuMYifH8s08WPD6PXF/fKM1fsCiI3RO0A09EOepF5a/+4tPq/e94D27N9KM3Fm2hnsMHdusdnd1aS2s7O9qIvpaKBeHA/lcEUi6EcDRO6agBImEfL6OFozbSf7T+y/1GwKmJczub8Y6EdfZvGqgaWVWzJFB43JIzMDSeKF0eGB5ub6iJuVxO3/krQ4n53W1hq68QXDH2BMa+433yNx57Oft7D2/TGmtChYHhscyXv/eM8g/ffjLX01qb9EuS5HdLbq/L6SHBE0d5vCR4eLxul7utocbeUhfLNNeEc5oqT7mcNuXgyQuJ4dGJ7FM793m+8J+PGgGXTSahRcTRVwLdYXfg+KJYoH7tO34uNZFIOVYtmiMpmmrDrV4sEeEG37fxBSOCJxiDgMTwl8vnjQOHjmZG0kqgZ84Ccf9rrwyQmB1fsnS178C+3YJSzhceeNvD2vbtT4j+QFCZM3e+50ff/2bh/MXzUwf37/F/52//W3bp/Nn4FhzrfBk7YySs3AiAH/5AicC08Z4HeBt/Z4yUMfYAie8Avx6Qh4xZBG5igyJnAZWvXRseU/edPOdavnC2sGbpQpsBocma7zyNODg6nulpb/UX8gXlqV37hfkdrSo+EG5SFfvlAL71q5UxC5DfrIYBsmTzxfHM6QuBjV0dPqIjl5s95rc5SKoXC2FdivWEtZMnro0/8cypwt79/c4QNeOxn5/OLVrYlG9qigXzuaJNJoSgl8ESlFnejqxPFUallFC0F+yeoNOzYFGjB68oEcvyxOI+r1202evqgt5FSxszRB2Z44fG5I3LF3j9RHSsAAZvzJeBMFLmSv/6oyf1JSuaE9G6QC3Rk6nI8XdkmJuS1smSsDodFNpKbsGr24WL/oKQItViUdojxMp2IUEK2KRHE8Y8CilgTqEt6+DKGeUd9xqCSgskaBkKlYMUMdycB3xLdomNb8ntEAo+SciTyicT/2ub0oS6FDHqsiDEs4KQ89Kct0HRFoWGUI1g83uN4viUXpAVfYzmz0sD1/R/2fmq8OLlq84DY+PqeuLzhk1ylXRiCnZnYTKZtnd0dEBysVUrY7Jc1g/tf9Xm9fnFWe3tRsjjqLrt8M3BGidABcdkW+EQxHNyWjlwsM+Yu6DR5fYRoyUARknRSl8+nHW/4547pIZ4nSMS9heffuqgvbE5bCc+YcMRW0Zb2eKErehzz5/T5aISoTKQQqtpr546bgv7PBO0iOSJs/gpLf6Z7JZLFlPrZq1xr56zyOWieQeFC3IGvyIeCa0WWgAfNzPDATw921GjcshNS6Jm5AtFPZ3JqH1XBvTvP/aM8qVv/ED4yVM7nE++sKs8lUxpxPLKkYAvu+WmNcVb1q4MNzfV+epq4q5oNIo7gXBDrY7LNHov9Bf+80ePZv/pWz8af2nfoQmq49rcrk49Ho0k169YUt68ZoVty02rxVs2rg+RnBBsrK/zNtbV+WKRsMfv81LX7A5ZkbGOVhp/fR8sP2gZfcFSwN7BBTczeL9B6/h+Ht7SqMgOyFkp03RX+VEW98PNgk2be6wG8SD6JYPjt6FYjeANsEtq3zLwW62MgRA405h+4FthIuTg7koIIzrGVk1i4ZPS8ppuZl9vZpTC/FY4cjObfjDRkY7Fw4aSYtlmWgCXZSwfQVUcyrWAlUM/zJgtYFkRzi1erukHWGFWPniYYGD64USqahtOctHkY8k47rAAsckIN4LYj9mKaSD+RP2hOsjtlkiotYukjJHCwHDNyyG5nhnM+fGhK1pUKpVaGxvdpEiJ/IODxJ9ZXZzhmdUKxWIJ1/EVb795g3PzTWtjFBHUdJV9/FLX2a3NlMXGdn1Onjmr/PLZF/Lf+dnjmXu3bim2tTRFv/mjnxnzujpyC7rbo3//b//pmEwmc3dvvqm0fff+5nSuqH347Xcl7t68jhS+Qm7pvB7H6b7L7nNXBrIffeg+ZeumdbSge2qIKfEVk1WFR07EwIhRWfjjBsAHlYfPBN4dYFgUJpIZ4/k9B+S7btmQnNXcXH/0TC/efZlaOLsrmspkbDtfOzj23ntvjYwnktJPnnlR23rTGqMlFnQH8KyL6rbRUqqoquJ1SerKRfMiPq+nlgRQWjwJu/ijisBIoYxx4QwhpKBMJbXn9xwsEYN3rV+x2HZ1aFTramt1tzfGJRzFQEJktq58rx5odlQBwh794RbFTEGGsCecvzqQ7710Wfr8770ntXnN0hiVIE3jQxDy+QITOlnfsUISQPEZm0op+0+ds9+8eoWuGuwjwK8D1Dm3q10gwSgbDgakQqk8SWExGk8xUyhB2TNTcmCdp34SfehOu8O+aukicVZrM552Fo6cOlvsvzYorlw4Vw96JRd22/CuAXZk+AILIcn5v6eMkRFJsIIgOzoxJScSSfn2jWsdk0XBcenKVWHe/EVEx3njsUd/lIxGa3yEW+ecuQtxBRrb9UMbUMyV/j6toaE12d09N0rI55OA/oHnsZFBYf/eV8obb96mO5wSV14p05FDe4R0MiGsWL2RpWMFmYA50thQo27ZuEoeuXBcWjiny4eNJjN6BlBeKV8oqZOpdJLqNZrronWZfNGWSGaSJBQp9bWRIFMAKTfqQb/R/ly+pJCypmxcPjcaiwRq6mLh8E0r5tpvXT1fPHjsvONnOw8ZP3n+Nf2Vw73lXYfPymcvD6rJgpZsaW4uqaoqTkxmSIaSgjT/I6Rc+9vq476ulkYvKY7qbWsWOc5dGjR+un1v9tKVofKrR85oB0+el9OZ/NQ3H32+9I2fveBatmCWsHx+t1OWZdwQyvqCY5t2hyT4wzWCXcLtmOa81FTjC//8Tc0brnFGYvFMfX1z9NrlS6FkYsIYHb5WuGXLHYWrV/vts7p6yrPnzPOcPX2q8KMfftNdHw17Pv2ue4wVi+bECQcV/EHhw24xmydVWAVu2O7+dePhdElMGcPRYaaMMUWOC/usDFaIZUwgJ3woD8YCiPdXh8eEvSd6nSsWzjFWL5pnwzFNi18DUP/A6JhcEw675HLJePKVA/YlPR1CY23UfGpeVQ8B8ASlD+2vBninS612T6dDHlywcXJozGiwO+0Bl8suu3kKSP7YG1fiNmdbT8Q5d2Gs3NDkz587PZHcenuPXl8XqlVkxYXp7FfsQsekW3CYx80A40ESDnENIa0tIs1TSsYWKiifxPJEHGEjn83lcLp7j07kro4mYmsXzdZ8Hg/7QDcHbrMHqAQWmsCSRiYT+R2HD8pr13YbvoC7tqyUbXhHhyVBPexPEGpkpzA/5xPwqBDNA0y4FMGJSzcUPiU1Cu/3K0KWFLQaUs5wLBFqpUakMOHRBR3rJOGZ+JPgIJs9BKI//l4ZajFICcPemyG4SVtqTKLNFEwGVp646aSuGC7VrZ89f1U9dKFfeO3yVeOZU7364aFRI5MrCZ1tLcUHtt1a2Lpxre4PBtz4mAjj7IS1gZFxo7WllRRN0YbT4VDIACR8K0cP7RNi8Tp7FylrYS8/5/LrAOe7ZjstYNXxAPwWtYKoiLnJfKnkj8b5h5EpwhgbTZXqgg32NYtXOP2uoHN22yzx6PEzOZdP9PjDbnZSQ1W04tNPH7e9/bbblJDf74NChaOFPsmlnD17UVFsRZrKEVpDCLtE9KxWu6ilktniPatu97tdLlOxpHE0Bx5pmIt7mYVRZqPOxt6SDamplCmTL+hjU1P6hf4r6tEzferxM+fKvZeu6E+9tFt57dhpef/RU3J9bUz+gw+/R37n3duUt92xRbvtpjXlJfPn2IIBn3tgaNR96dqAePZ8v3p5aExNptPK5WsDuWOnezOPbX+pFAkFivO7O8X3vf0+z91bb4muWbG4qSYei0VCwZjL5Q467A63aLPjNmlgFs1n3WQ2NRlzH7ckWjhHErNrLMRKDEC4JR/gARbWdfBM8CPcsIgUfN5U5axYb+CnQvn4A2fTNuL5bhsCuY2HDjieCON0EZN4C8Fv/c6YxXAx8PivBsaETEA8I1BikIw0LAJBGIiEHHBzYYPHW09QMMWhZDBtAomQz7TZL3mwzY30FUZfIUKeykqOMBaOshCEMPyRbU01HmZNCss9HcfCyMHiYTM/C62Em1GvM/iBjQWdhyGQAxgS82ERon5AAAO/tvoECwyNpaF86C/rJ3nxYUIcUSzJulBkr1nzRQx5kQdlQXG6dvGUEvY55VmtjV5dKQkuUsaYoEHpUY4l7AGgpDU31PnjsbiPhEsnXrRm3xiikrGzMJlMGT9+/Gl5anIqVygWCzlimnfcsqFULsuR03198nvfdk9RV9TIv37rh87G2lhiy9qVygt7DwdJIJIfuvvWzNzO9sCO1w7ZO5rrlJpo1Fi7dL64afVyfygU8Bu6wXZQGJIIYNmpXnzbywIzigCO6XTVABwwMMMn0zkxHArKpCD6hsfGnMd7z6duWb3CS4zRc/7Ktcx9W9bZa8LB4OWhce3Jl/fKW9astDXXxSR8cNMS8AgvDpfLiSvRpyU0E1ANU56I2VoKC86wXxke1XfsPZr51Hsfkq4Oj7jxTlxtLOJvromwp7XUUnOzz1yhLaAwHKlCmZBlUrkyKWQKa8ulqwNiX/9V/d333Oqgskzhx8KDyD6Wind3sKZZY4p8Zy5esfX2D5Q2rV4qkdJut+KoPxq52WKN41ZzOolh2x1qKp3OB/3B4I49+5yL5812ZAulSr9Zm6uAFhdtaHQiOzAyJtIiZQsFA57ZXR1uRVHU9oYayS4a+J4VUxL5kS6c6KMFXpIEn89XaeevApaOmoonjNwtEl5K5ZN9F7UNK5dLBd3pOHzyjLBo8RIhkZgq4/2iYCSCRdM+b/5C3DrGgL1LUC4bRw/vyazfeJvf4XSwdyAY7RGg7B9856vG4iUr9bbObnZLJ/6zmbTw0x99XXjbg+8TAoEQC+XA+QYp1XJne33Zq0yo6cSoVBuLOrweFxpbSQfQKGEmm09RdeUISTsBnyd4eWA4nUpnc5FIwFMbDUtEH2xsKwIKAeYsCfbippUL7H6PhGsoSXjitBkJ+qWl8zs9Ny3qNjqaavB9O+dEImM7dPayezSR8cqGU1o8d4lhd/j1YCAs222e8qlribzg8KsBb1gRHQH16NlLekPU537XtvVCd1sTjjFKpy5csyUzGeNI72W5valGX9zdKc/pavZDGUO/IFDgkw6heIPgdPuojSQko79E09cGB4r/65uPemI1denVazb7Dux7JXjxfK/g9bkz69ZtUrO5tFFf3ygTE5EPHXotdPLMWWHVnObiJx+5T1wyrydI+OGIM9FXKlrvjFUTIPDDlTHr4QPnjtgZgzKGizw1geogJVxhOdkT6BllECCLWQ9zUpk4qmgBCWVMsH7t+FnH8vk9xuqF8yrKqAUQ9Gm+Fsuy7CJqcOx49ZBtVmuD0FJfQ0UCKTMBfNyiZcRaBoDWWd23gMfx/tIc17fv2V+qrw3oNRG3Oy2VbEPxsgDVxVW0C6pdE6aiJZth01yS5AiGHPZAS1MoQHVGNI34LJXk0YieMpLgIYWs0neKKDtUoQBlDN1zEwcm8sPn0+QiCZNMgCReJ2v6lUvJ0rHjg95o0J8fHksq0VDQSfRsIo334HoAyR4+25dQnYqnpSnuL5IihlsXWUr6seYgoLvgEfykVVohaMdld1Eo2XUhpJOSTWHDblnI2DlfSTp1YcpFtEj9yjoNYQrviTGcYuXlZVt/qAw8iK+RKJ0sVdC9acVIFYr6pURC295/RTh8ddg41ntNHxicUjLFMnE3R7muubG8dtVy4+Z1K431K5c5Fs2d7YlFwx7iZW6qC5yXlVcihbzv0lVbY1OLhIcCqmZY74wZxKflM6ePu/z+kKOjs9NWG5Rex1dvBKBti0YYwG2133SAPhRNs2uufOnIgX69o6uOlApBTKeKxau9Kdu2jZv1oN9Haxm+w2x3TmaSmb5LF+ykYNE0shNdC+VzZ4dLH7r/XuqRy+l186OGAa9P9Ps82VcOHHN4/M481SS53XgMZzfSiVxhUcMSdW5Hp59RKDWlen6ga8A1HoRAEWa7nxTN+a5olImoSGES9pKStXPvIaVIEsXY5CTxKVGJhiNGS3ODsHLxInHd8sVGS12N48S5C+K1kXF/Ip2l9fBK+uz5S+p4IiFevDKo/fjJ7Y5nX94jUbGltqYmmZQsvbYmKsxqbXXOn93t27JudYAU6Eh9PO6PRiO+YCDgorkLQqtgFrwE9GHxXgvNVgJ2sQYeDFFHrdd1ANMughkDZQGlNwd6er1hVhWYARWLHOyfB3B+QQZyIAsy/YhHmOU3DWivZ+kawR+OsvxvJeCj81sOJg0wG2sgUxIw8HBTAJ5aQ5nC96ccDth8u5r54a4yePjAnpZTXCWPmc5JebkCwsu1lBG8CIo4UCMIjgstzMviOXHy9lmGsUmK43mmwytg5rGgUkYlvTl52C8HaiLV/XrD+kRxzCCM0vIy2A8rE4B2c+CTFL7pVryeOzM8wKYkwFGZFkauhJlpybJy4Rw9MUQjm886corEhAvUwNpi1sHXDqs+OHEs0ObQFNmmEcPBjg0ubAPPfHbnLv3Pvvil1MolC6dWr1hmuzow7J/V1lY6fPJ084kzvcWPv/sd+oWLF6Of/5f/tNXGwqOxcNBFjdA/+8GHsg/dsSV3qu9C5PuPP5t85O4t2Ufu2ebZsn5VLB6LhqgpWImoEWg5bz1aVK2IWU00+dcbQnU0srASKVMkGCQZ0O3uu3SlsHh2D8lAdt/Jvgtlwo/mdbvDWBwGxyaF2e1NeP+L5HP+An91eW9WNwQ+Fm0mQnsLhTJWI13TNc+rh06UOlubcfGBbXBkdIrGj2cw088sGgvUdEiJCaBmfwwdlwHodtGmWzRkAfwuF6KtvIgnQ//4PhIlUPCEFkIjCdNqJpPVS3I5WaFFIlaahyINSShXKKhOp+ghpcEgRQok8zqwaM4luRxzujvCS+b3iOFgQO6/Ojjxy+d3TuHj3pLTqZfLuEofu394QEArPSmLVK5ACjzlntmHNwLWRghVoFczD8ojGnPXRmO4VdRWFwmQ4orvSakkLMqlmpp6dWpizCBlAd8hZeDEewweiV0tHa9rlR1Op4e9Q2Yp0VQPlK4rl/vkeYuXU3WYaTyur/eUsGLVBiFWU49xYGFoCZtLlETXFdGjZYwFrdHG4fGUdqK3X71+jADAfyjkC4WCPhzBcz+/+0if0+EsdbQ0xII+r9/ndQdQKhPuzfyw8TCEhCWajLorky8WWAQDxplo+Gy22pqIf83invCn3rnV8fmPvk383Xs2JsfGJ7I/fewp9cdf/vLkqeefyW1/+cDkyavjsqHbw9cGx32/fHFv6OmX94a+/8udga/8ZKfy06de03767C7/lcEx97qF3epDt60NfOkP3xf9q99/j23TmgUOwheT3jFn8HTY5Qvxb4uRPEMN5S0irL+465Du9QXL9z3wiCuVmvLvemm7QX3LqGXFwLenGhqb9Z//5PvimbMn9NGREdlZmrT95Sc/5OnpaAtRf6toDhimPxOVGA3LAEAHlhtQ7avgnyy4uGEjNh1Q5TS9rwND14lV2/ChWaNYgPV6AG37PB7v+NSU6nI65MaaYJlokRM9wfV1VPxWQAUogP9bvoqhWrCrov/w2Vdy3W0tSmtPKHgllHH0+7JCQSgJ4w2aMNxeFq61FgRFJP5NQyJny0JurGAn/c2FT9gBQ9hp6kx4hFBxWuGEIgYunHIogkpjy3HHLxIqlRQS8EmIxlF4miuapslnzo6UhkbTrge3radlRXQns1ksdW8KVKSYLxaJoekSbkPE0Wg2WuaQWWMHG++DWQBXWdSFCbssZEnRPBYoCgdDOWHAVRZkPOQhvCgOQ8iRmnk8UhYuBojnUIdQGqMPs3wLQF5Q4B1Ou1Eolov9l0fl14716f9r1x7j86/ut/3H0ZPOfUMjUwsWLZj4nXc+mH3PO+7TH3nbPfYH77g1sHnVinBXZ7s/FAz5aTq6iEnYCQHsKHN1NcT7DEUltUjFt1HMQAaQYWxY2MRiPktyvWYi4Y0B/TepdiawDlpOqxBR8LsC6J9bVQxcKmV4JHfhwMsX8+21bc5aUkJAkrjIy+NyiPdsXR3v7KlLDl6bksHuJKfk9dSK5RBpXlgHcYEQU1x13bFk9ux4W1PNhNtnc124MHD50qWB0mRyPLu2dU1+28r1UZok7BIrvDsNXk2yiUZKUungybPymQv9RZRHcQatP0o6l1VOn7+kbd+1R//7r35H+c+fPDHe1dmW27hmZXZuV6d639Zb/BtXrQg11cc9iWRGevaV1xL/8NVvJ/7Hv37ddq7/qn9odNxOcofznltvDj7ywF3Bu7fc7L3v9ptFj9tjpLJ5ZzQQ8t66cV1oxeIFAVLKiK96vcAJtYtJjoxhsif+1wFDNlLwKPbLwuDgwB4qmu43BBDd6yb3r8plpq9Y5GBuHlDxcy8Vz+VhLm+TIbrGWLHmgyJ0VYjWNwq+UJhneIvBf70zZoJFHtP0xdkFM+YP99OfGQFZCm6IOCAki5gsP+KZEELJWTiLg4+XYREeFBEAXjZFuFUWDJpjhfF8PC0ArqpVnvmnY6v9vD4LmJMCWLlUA7PN+Gk3frix4rgf8ZWAGW60n9lkYXpj/lo2d1F6FsZxBi4CgM1i6V8jg++L0fqJwhmjYFoAFULlGxdPH9Yb6mqUeW017nTZJvhpwcITWQAWJeB0ukVUJBWECzooq5FMJsW9h46Wv/Wjn+c72loyH//Ae+0XLvVHP/fFL2l45+r5V16NCOVC+t5bN9r++svfDP/yhd12yqdMJtP6reuWF4nh+x/fuQc3j9nvvmV9+m23b4oF/P6QzS5KVPdMJJuAIAwv9JXXx/J4DtOx1cXAybz0g4V4PJEVVFoAdry6HxfD5xbO7vL39l8WSOFILp0/N1Qb9pNM7tBf2HdM9Xq88pxZnfaGmgjewEApbwqoB3VAAYBhCz+FAafnrwzm+odG7f3XBh1v23ZLORwIeIqlsrGop71MhfvZ4CE/+50G+LHbgMsR4B6dyrLxpEVEO3jitDwwMi48cOt6oTYeZccNedf5b4mEY3wrjo2oiRQw51ePHFfsuqIsW7TIfenaYMHjdhWOnj0rN9TU+J3QUAiw09zV3ixkcnmVFKhSsVj2J1Jpo6W5yUHCGTvCQgK4kUpndJmETOopLnwQcvmC+twrewqj45MOinbV18SDs9pbpImphH1OW5ODFgQ7Ja4AnKAxl1sSohEsErydbwjUD/SB7SJUpcU8Smdy6p7DJ9S1y+ZLot1pdwQbSHAsCNnJ4XK2pNhqa+tsY2NjqQULlwSo/WzqQWE933e2GItFXeFIzMVk5aomnD511JjVPVfpmT3fzY7nUuML+Zyw99Wdwi233cNu6WNQITriB/Q3OjykXj29S14xf5Y3GvQVRyeTpdbGWlLAqfFV/ae0DJfJdCY/NplKrlzU0xwK+kMQXkhtJAFekWnesOOnqMLiFzhuArwlU5lysazKAZL8WQQB0jA+Sf+EK1FWFKfX63LP62kNPLh2qX3zgu7M8uVLgvPXrwv3NNQELhw4VHxp586J7+zc7Tna26dfuHpFCARd5Vnt9UpHe52+ZsW83NpFs42e9kZPTW1EamqsdZIAlOpubazHji0u0lBIobJRMwPROjY21rtiwEdyalL72g9/4Viw+rZye9ss36M/+w61yih1z54nj4wMqR2zevTtT/406Ha5hEwmG143r0P5hz/5hIP8bJxYR1jH8M+9pVKRPZG+HlAnBBHQiAXIg0tXcBQWT+it2xQtYHyXxkAhjlAmYiZ9Hd+IgizJKmPrDHbbWH+Ae5s4OpHI7zpyyt1cX1veun6V09SxKgD8F2VZ3Xv8tNzRXG/fe/S0GA0FxI5mfDGBPQZEN5gBoA4uOFXHmLGmImLVj7pUTSXhXtV37j+eba6vETo7IpGr6as2jAcDrJtemhNSkX1nS1MMoTRVFsqjRcFwOwUR0xzFEXOtL7qFupzLqoZGzBBSblmwGYRHQk06qAm2kIPWFUUok+5kYJExAVkgxS6Y1yxvWLg4G/NHAruOnKQQh97ZWAchF2g0S54JOKKVLKWLZy8MeNw+SXS58a5U9eQw+0thdtIYIyoOKYqkWOpCrzcnlEh3dIh2gXpHyhZ2WSg3xhH9pXGm1nOcArf0x4RUSk+lGsBTqawYqWRWHxlN6Wd6rynPvnBc7e0dtI+MpfSiqioLl8yV79ywPvfwbTfn7r19S01HW1sgEPDjgieJ2oEb8tFAy7wpEDWWT527qLe1tRNjktiNimxnjPqIOX7m5FGnzxcQunrmirVBF5u+N4Lp4CrX9WmZn80UBpLdKaiGKp+7fEGbM6vd45E8+tWrE9odm25ydTY0OMJ+rxD0uQUPOyUj2msa/cauXadsLa21NJXsRqu3VV7SM9vHaIvwaw0RxdmW9MzFJWDuZYu7ald1LB9d13GTrbm+PprJ58SR8Un9zIXL+vHe89rjO14q/fDJ54R9R0/bsMtVKsvq6MRUdmB4rHx5cLg8OjFJSqpRbmmoL95+0zp19dKFOBUp7T92qvTXX/5G7PuPP6sTnaX9fn9x/pye4trli8K3b97gmkwkhN6LV7D2iblCUfyd9zwoxSJhF7VJwoO+F3bvdVI7HK1NDbZNa1cBJTOxRT50iV3SQ2v8NNYIZqYkwNQ1nQByW+mZnISCquB12W8I06lQNnzMph9mwHvI5vwB8i4ewpm0zB+YsjD2cI7CQDg09VkZ4FkuSRL8oYhQ39Iu9CxbI7R0z2dz4q0Ib81e/YZgEQ7RSoVopg1niHx3CG5u810wsk033ymbTmeZmWVgB8xGBGZ+Td3cEWMESO2YWe+0qRA2I3KezmovY9TMzeNREEvD7Ok8nAHxfAhAEIyV/s0MTzNdFsrmbWNR0+FV1ITw6nXJDGGAtNYzHGbRj8UjoWHgBkW4+eI0HafRYprLpsVYvI6WJChpfPHHk30wE662cWDMhQQWPE2ZTCT1R596Rnv+lT3jxLRyn/uDT9hu3bQ+/uMnngw9/vzO5JrlS4vHTp8Jdrc0ZFuaGqX/+PFjrsuDI6xptDiSXG9zpLMFjZij8rFH7jXefe9WqbWhrgHCOloGbDK8XgcIYbii9kEJ5b2YBp4FYdN5q4upcvJkhAgs0hcuXzOKxfzUmiULPVeHRpwTk4mxlQvn4W1WCR8uHZ9KpUl5UCWXUyXG5rIUMZRXbd4IIBAwY/qh5NJCIU0kUk5SwnLNdbXeqVSqgKv6JZcUs9LO7B0HxEFY5LbOblNkgA+NElqiQb9Nwi0sJvAyzJIoD2O81Y2lsLGpjKejpVnCx1rzhWJ+YHg04HK6Ba/HwzqK3CwfpSXJQe/paAmPTia08URSPHjspErKuUxpjNPnL2in+i5M/uLZF5Tv/+Ip/dVDR7Xnd+3Rzvdfsf386R3Kf/7oUeNrP/mF8IPHn3WMTyVxKQh1A6VzAyd7WEAd4cfA3oAOKMwyTAkj6r0eUC4pMfYrQyO2k30XZbcoC22tLYLDUIXmmpBjYOCq5vMHhWRiSoQgzjHO6tKTiQllzpy59ngsDBwQn+Hl43ho/8VeY87chezmRaqY4WVk+JoQq6kTgkFSHivFwJr20JyyJdM5O/pHSm1kaGzKce7StSy6zBJUA5El1Su2N9XGqXyHqunqRDI7RQpZmZRFc2x52Zxv8AdUCImEg976ONNiTcB3xLDj5yZF020ks4Xc7iO9+cGxhAql2RZyu+tm1TU4Y65QrjTmzKhJmx6W5LU3LfM9cvva/O8+uEX+4w/crXzx9x/S/+j9d7vuu2VVIOz1xEiC09w+bwnv9eGins7mBh8EStAkdsTAL9y+IHtfDPRujSOejA8Oj2r9w1Pq4iUrjN6zJ2xD1/pLTc1t2fPnem1oY27sotbTHMdpJOEdt63Jf+yR+2jOOfDxdlYG6yzGHw5eLHXTctwAGGHBRrZp2uH0w23qg3p1eKx4oveisuvwiVLf5YHRvsvXRlOZTCpLk4L0DSZrU1JWFH5ZM5ihkUYhCLW2Ra8D5Al43WImW0Qeu8ftshVkBVeUM9bNMpvA22bhrDrGBAoCL4fyAgUUD3pIz9Mf3/Faqr2h1t4zp8Y/oY9QdiwgaB2lp7TZbF4oTBSF3FhJyIwXhUKmLOgu4vy0bgK3SAcbt0lYNeMKw7SkCKdCaaE/mBVkvH+VlwRHCpcL8COAFpgoJmOIks0ZbmgM1Z0fv1TCZQbjk4ny6UtXctQok2G9HvDAp6WuzufzeDL7910oEB/QrGdyKBc9QZvgGXSVhbP+vHDRWxJOkY0PN7tIycC6jR0AXMqBtYINB3BF61ZJLQpFtQS+Ax6DCx/UwcFJ5eSpy/qOF0/pO3ae1LfvPKE/9+IpmpdiYdXyWcqd2xaXH7x/vfbRdz5gv2PjLe6enp6oPRisxfltS9ljBu36jUC0lUpFB477W3l533CwjV2iRDzVsGmEAtTD4m4AHN8w/O91YGaEBcPwQ/yiK95lb69tN7BDR0pVrpDR7XXhqM3tIhxSPFXJ+uV2eISOQLd7ckQuamVBqPHG1fntXU7Mc06fSMePFuJ9W7fT459TM0f0FWrU4YFM/cv7D4f+9Ts/Ff7p2z/V/+27Pyu+tP9wJpcvZBfO7jI+9b53qn/+yQ9rn/2d9zseeeBex5IFc0Mdbc3u8akElFP3ZCrjHh6dMEYTCT2RzRXzJXxv1HpDUHCsovV63YplsXg0UkfoxIf07W6Xu0pqEvBQlc1HtHVsfFIZGhlj8cRLcQ6EhVuGfpiNtQdHmBm1oTYzzvRUDAu6Lgz/eDDGAEh8Q0Da6bphLLkTPAlyMN4dx5yAsT5ezW6apPZJ1D6EWzKyxce44WMHAze+khOJ1wrNHbOEjrkLhFnzFwr1re3swaOu4ATKWxP+a2esCkAYzMYfaI/5AAiBZdnMWTEAECWcnEhpgUAc/bFwcsMPEaRCxCBGpMcv4058IrA2wDA3j2fpTLf5b9qWhwP30y/LDxtenoC7mbMC1/urAesi7xMloqbBX50eTrTYeqmZ9Y8MBBxEYNFDDLqFSWYBQpEOT0sYLlCuGaeY59CZQgaWRNlQHHOSXSqW9COvbjfWrVmfbw7bfbhNyu2gElldVh3Y2VHwHg3eFRJe2bNX+/RffIEEyrax333fuyItzY0BVdWkP/mrv9N37z+UntPVLm5/cXcslcrIV4ZGpffctzVBMqX7ZN8lNy0qhY+9857kp9779uLKxfMaO1uaPB7cVy0KTtYls+FgZugLvFZf4GJPhKj1EHKnwwEUR0wJiwiM2UMWDqBsrwOUD4HxwsCocejkmfT9WzZKU6ms/+S5CxOb1yyvoQFyoaypqUShKGvZw2fPBVvq64vN9bX+ptobn6++vhrLj5dz+Qv9wDsXjp/dfSB/dXjU+d6331sslUp+EvpKkVDIN6u59kbNrQAWQbYzRmNUpnEZT+MmRcpB5vS58yS+qNpdG1fhPbiKhoLyUHfefGeMy4u8FvpVt792RFva02UUFMVQNE38xfMviXdv2YhvzjkJT2znBhtkHc2NwBuRiU0iRUUN+QOZb/zsSennz+x0PLfrNe3QiTP2sxf63YOjY9Lo+KTt7MV+GwlhQiqTlWRVdfk9Hny5wJ5Ip3SP5MqvnNcl0aIzfRaqCrD5E4/HycXnHYDRhOnBsTdk5XsKNwZaVG2zO9uK3/nF0/Y71q+0ZVS7LRZ0C4ZSUs5fGxlbsnhZ9LXXXjFam9tK0ViNFzQ0PHitePXaZW3FyjVewqsNF9rgRWq8S5bLZoWBa1eFZSvW2YBDtAXfnzl+9IDQ2NgqxGvrLLQScAdoDJCaGtMmRy9mtqxZ4qZ2OWviYdt//9J3kretXSr5vO7p71LhlzRMSsPe3RkjLX1oLDHV2VIXdUtOP81NdtMmhsVagCFcweZ80I5jYiLS4Emo1+MiGzsImFc2cXgiJf/tNx+funD2Su65I2eNWa11jmjIJ0KZx443OeytzbFAa1udf+m8Du+8ziZ3S0Pc5fd6XaVi2f7tR1/UFFFIhcOhksftwBNYL9UlknLhIkVLZN/7IlzZSFgIxhupTdQ2KMxQaAlnarlgPL7j1aIrPmeypqYucnDfrmJLS4v92NFD3o7uuVOLu5qU8eGr/lOXx1z/4xMfKLz9to1xvhNoYZYs6qfpqYQW8QHVN9gZAz8hlDN3Pl80JpPpImlYpfOXB0s035PP796fPH9lMJlK5/Lze9rlnvYmvSYSitfFIv6A3+fzExKpH6YQhyrxoJDzKAD4xNDoRGHXkVOe7rZmZetNqyQ8ULgeSICSRyenbA3xqHjhyjVtZHxSXDxnFgQvXrZZHm8zlAlLIUO9qJWPt6WEcYGY0pA6R+SckohYW3vCgUH9kq2sy4KcM0/A0Q+UYIWUJ9KT2RqAMAN0Q/1A5RWlR1aFpJYXwqJbsBs2UnJk4XQ4KUi6XZibCgmxslsIFJ1CLOkS3JpNSHmmT9lh6ZIMwguV6XP7hZKRF3SHlg1GXMnR7IC/OdSM7x9GQC9mlhmAcvD9gvrGsBQLhlIv7D9EhGwTg0Gv3eXEDeq4UAOn9nT6M4QCrVVZpy7IRFoQoDm+QG9YJziuWE1kiF9qclnRU6mCPnYtI7/26nnh6LGrzgsXRzW/wyt3NMZLc7taMu+66zb1pjVzQnUNAXd9fczVUtviaqvtkgKeEE0iO3bxK23HlLX6/psC5dWPnO7Vmpua8JFnUj5ImSGSQeEGNfXMqeOay+12zeqabdQE3Tb22sWbgEkdbAxnAPmhnOIZTsDjFiIBrxAK+Mj4tYHhkfxUccrVWBcXBi5P2m5Zs9pGVVqaBLcIk5LD5Vi7dEHm8adfc96xbqPmc3mQzpUvldREKmNMJJJaX/8V7YVX96tf+uaPjKdf3GO8tO9Yub4mrsai0cLKJQsz9229uXzXlg2uDSuW+Gd3tEoNtTXYrJLOXx0Q/+XbP5a/99jT5YnJpPHS3sPC+uVLSgu62+VFs7vtbU0NwaaGem99Xa2blC73yNhk9rXDx3D8wFg4t8fe3dlmM9EGPij2XriUO3q610M0jf1a+11bNonRcJjiReH85Sv5Xz7/Esg9/7Y7topzujrZLZ0WsEKAQGZgIYSF3hCsuXk94OPlOIGCcqwUFZscyIcTkPzYIHgJ5ydsE8JhbkxY8gzFsfWdxoHZrIDp8pi/AnBDHhTZCY1wLMaUrpaOHiFe3yD4gmFBcrkreXE5GAiRnVrgLOgtBf+ljN0ALHKvZhbTxAR6qvgYcHrjhMyizDTcmG4eyNKzhDfgigiyyp6RHr4Zbh6FkEp65qkKZ4H44WEVuC6MpWemOhEHFkYrFo+z4hHGXdN4IkM/ELhpXptMn/5gM2Ol5DZ2Ea08ZlE40sS4EfJDoavOgpdkUEaxlBf27PipsXHzreWWkN3rsfNjVxA0rad+5VLZOHbqjEFKWPnFPa9lv/njn+fv33Zr+UPvelBSFNU9Mjom/s+vfkPYfeCwjYQ5R+/Fy35N0yGcCXdvXpPyeTwREnSMOzasSv3hBx/CDXp+Euyi5oJcQdN026kvEN5YBG80egcGg6+tYEGGO5cvlFDGVCqjjU8llCtDY6XBkfEiMcGC1+0mOZS4m1WiWQd1p+KGYgeh5pcv7S3XxaNyU0Nt6NCps/n53R2iFx+4oqRUbrG7sWaKRLzGVw8eNxbN7imQIOWvi73xGWuzeG5THcAhdgogoFrh2Gl55eBxxe8P5JbNmx2/MjiMY56SIYpSF44tUR+tcq4HKMrY0YSwly8qQipfYsI49UU/fLqXUGXI2zasFkmInKnkUDtyBX6UC2PLAdgUjBcPHBeXzunISW4fjjra5szqkDtbmhFp0MLAntxCKWlvbmACIPK5aXV3OR2eJ1981TmeSNqpf3aKw82RWMxZ89F3WVFs1Db4RShHksMuI2t9LCIs6GqzOfEGMSKv6zB2pILBICsJ+LIEeow9rR7M/YZIqoJwwI+joAWSHQxcI+4QNSGbSWjf/sXThc2bbvGWi4XcK6+8oC1dttInSS6RlAI1Go2X29o6Avz9Br5rhmudh4eu6TgO19HZzZQdPp8F4ZWdz7D3xVzuyslAAhL8SXnL5bOC3xcQEpNj6ujgJRLUl+HdBJuP5gcpqnIikymTAO9m8qPVISq3WCqT3lrOel2SvbUxFlc03V4oFLI0/NCp2CUr1YbhBTYWdzw5dTrZk09MAwin6ANKj4UDYizgVXOJvG15V5v2g+2vlWVFNrzUHrfLyW46g+JBdKaXFVUkxc4gvUU80z+kf/nHO2SatbmPPLgVR3XDpKQEuTKMhz0GKWJltnsIvz9SByGTufl8Jp1eV4WRkZHij58/XAjG6u3PPfHTAtUtJyZGXPM6W68um9OmDQ8NhFL5svMf/vuntfmzmgNUOt8iZcD7iP4CMAZUL/1TWwsFQ9VURJhpWbxRlmUIjHKONMnLAyOJHCGR8KMRfpR4PCa0NdW5uprr/Qu7OgI9nc0hCg9TeV40GyNMxbBKTfTy0sngXVkmwFAgcD82lSy9fOiku7utSdm6HsqYNcemweF02C5fHVL9Xkk8d+maMDieENYsnCNa48lqoj+miEFRojDLyIpaPHGh38jkiyLxOJUUSjFdzOvDiQnl9PAF+drghGoLlco2T86nCapYLimCnOdjgTmLtYSzIHRg+hdtZ3WRjxDILuPQJLsw6i0J456SMOQpsPq7s0EhLEvTG5DUdZdqF9IeqofWDQcpZp3JgNCc8gp+TRLKIVqDSEyWXA4feMLeVwcdqqyFiDcrLkkSiQfcUPqDgOp3+W3tNXWujpYG/cq1sWLcFbGFwwFnQSnydQmDg7ZTu7nSRTYzeKZAqgzRrCzLepoUr5GRtH7tSkIbvDJlXDo7ZSSGS3h904iHI/lHtm0sPnj7LcaWdavE1cuWSN0dXWGPO+h1OL2k/HhontSLYV+c0e/rR/P/DIhn40P4amtzk9Pp8trBVa2r7al32sTEOI76OqCMxYJem+tXKmP8F/OfC/gOdsww6PMKQb9XCPg8gscNfkB0S4kJa/aRsYR86dyoUMoYentDk2P5/LnYda8cDQWqVVUV8A5nsVwyBgZGFVoTxUvXBh1nzvcbR06d1Z56ebd25PR5rX9gSK6LReR33rlFfuC2jcJ9t20SN6xabps3p8cbjYQCA8NjnrHJKePAkVPajj37xFO9F0qvHTmRaWtqLD549+32h++9w9HV0aq+svegFItF/D0d7X67w+6iZc3m9ftoqtlEp92uHjp1RqM5LLbU1aq1sag0t6cL9Mm6j3XwzPlLhZO9531bblqdaayrKd+6Ya0Du9BIMjA8Wj5w7KQ94PcW3/u2e3yRUPC6T8gQgJ9x/JhIZT83BLPa62B6zUc8Hw8oWDQm5EYb2WkvNscpjtIgHauPZ68CxLFxYO4KVCVldZDBMupyufBtSyFCSlhtY4tQ29wmeMnPCsGYoiAyvN2YQ/RL7XHilluy32rwX8rYdcAIjRl4WAh+OFQ5WQIzXYUwAXCyzJbFAqzklZScwFiMGQgKrsSahlvMxWzzj0XD5m7Ty8MJQOwIZH4WZuWB2wyHzYzpMdPwrNOhcFzvB3AGyJd/Ni3Ii6tuMbGxANFaytx8PiEttzGpnTTROfB4KGHWGxAVZYzciGOLGbNJWMxljf3bfyDcftfDelNAd0HQh5A/MDisSpIjOzI67vrx40+WJxPJbFtTk5rL5hwL586W33b37brT4bDncjnpH778Ndueg0f0+7dsSJL4Io1NpRzEZJQlczpzPW0tYntLk23L2mX2ObPawz6Py0N1s6dRaHEFB1WAhZUJkCZSLfrB9gy6CXcmlyv+bPtL6dHxRHFkMjGRyRdkkgzVhtpaW2NtnPiSHbfcQVJiZXAABlAW57dgitl8QT3cezG5dN7s4E+f3qF2t7cWmuvr8c6afXh0Qsnmspn1y+bHT/cP2U/2XtRWL1mg1scj3kjQz4u8EZjtZRURYGcEl1HgmBBDPAExPv3JV15T6mI1aqFccsQikXI46PcVyTO7o/GGgpwFKAdKJHCYzJXYZwtAn7RoqkfO9OIJsrF17XKbz+c1n3ByLKDMXD6PdMzN8UqKHZX14oETtoU9nbIvEPQ//+oB48E7btWnkikh4Pe7aSypHIMYvROCKxPq0De0cCKREp5+aY+YyuZ4Z38FKKpqL8mKVCR8NNXGyivn9UjU9ko7ARx1/Ca+TDrNlKBITZ3gYJ+VQzUsAU8MeGNUMaBxtgf9AfVbjz6trF7QLcSCHme5VHb854+eLd+8eYPQ0jYrevzYoeTQ0IAXgs+3vvHvyj33vl3yeH0SFFfgGYqoy+UWTp44ohqaLra0dVKziSZp7iWmJoShoWvCoiUrqFnWgsZpYGJ8TMgXskKspoaUsdF8ZnIgd8emFX6as3gwapvf3SLhenhVN9Tmuhie9lY6RuMie73uAClU3lQmL2dzxYyXpCmaXNUaH6sHBk9WLVSwMBC5CaAPCKsoHnXP7mjxzp3bprn8Lt3ndqeOnz2vTGXywksHzyojkymjr3/YduhMv/L07mO2PUf7ytdGJ0sTyWy5ralGfu99mx1EB2GiCwfnJaAh0HiZ7QBjQCSPn70rhnbAT60hSxNSiUnlr/7le/reo6fd165eMkKxuF4f9tnff9/W0uI5nb6fP7Uj3NJQq3/h0x911UeDPtJQTEWd8pt9wg2tY5MJ5eLAYGF4bLKYJmZAY1xQNbZThB32SsdprHRSaAv5YhkfKRcbauOheDQcIAXdF4tGfPFo1Etj65ZLRQnv0RFtM97EaJy128IvHKaBRQH2ygeCCb/UrrHJZOmlgyfcHU0N6raNayQoQDzjNBDqxb7LV8sOynZ5cMgYTWSkdYvm2ImXMhSB7zEFgz104OPF6ydlTNVSL+w9Ku4+elrNEMMbLYyVxuSRkrOQ0yWPbGts9zkWFEOBunHJHs66hKKsCCmxxMYH3WEP4FgrWFW8K/iBQAiHgt12XdBcVC/pSUiLG+JBRjbdJjSU3YJHm36+g10w2W4Io4GCQCqcEC1JQmPGy441SoooFH26ILt4jTQ+qq5rqQPHLvvtkp4dn0gX2xrr8d7tjLlvAfpLP/aoN+hqidVp+VxZjMcCzqlCirWeJiHDOU5yAF+4BalYxK5XXr90ccw43zcmXDhP9rkR2a6KWke0WZnXNqt829pV2p2bVtvuvmWjfuv6Vf6OtnZvPB53ubxeqazojhLxUsIztQA7STieTLqJiTey/n8KwMmxM71ac2Oj0+0N2LBGyyAZiqO+ycmpSepPQpo1q0eIhTw2z410V2oU5gTQ6MKFG24XjsKSAuYRQn6P4Cc3jtmzXVwzCxzoC61LYjwa0UulcjmZzNjuvPkmp5u0ZCiyuWIBDzj1KwNDxhM7XjFeOXRc3X/0uHDy/GX/ZDJlm9XaIrc01indtL7fsnaFvm3jWmHzmuWe+d2dHppaUqEsO1KZrO3Y2Qv6rv1HSulcVj1xpq80PjlVHB6fFI6eOe968M7blLu2bAjO7ur018RjblLSXYlkWv3hE8+KJ3svYCdaX7NssQ07PDhmR0jB7rZy7PRZmZQqiYhHrKmJOhfM7uYfo6eu0fwxTvWdL+w/etK3YvEC+3//5O/ioSFkAdZ/0RALJVLS53V3KquWLvbxBwIshhvCpfWHf/xUxc40+GGu1wPWfE0pY4ypSPAKKodstmvLbMp3XVZe03XAK5kG0CAFMeUOD9vcHsFLynYgEBD8wZDgJ9vj8TB8IV6ieOy40sRmfID90fwEsHawNF7BXllb31pwgxnzX4BhxmDzp1iM2RAT4bTGwl9nrLjp/AhDHMJ4PMgXMTwPcyGS/SMdDLkpMU9vYD6b4TyMpTXDeNnIyQpicSyeBcA5nc8MqgDCZwL5GccjJ2Pi7McsH+UwLwMsaohGEMrmBMQVMOuIEwOzPL40cMAkd5NUxycaByy8TJYAsPQwSDMdwJz0i480E+hOj5dVpNPi1nex3/jc3/y9/I0f/tj4zJ99vtzR2jL5vgff7tt/9JjfsIm5aCyqRSNhpyaXov/ti//Lduj4KePtt20aXrFgjjdfKDs2LV808O2//dz4n3/8g9L9t22KzG5vCeJbs1QfX+EJqvvP2zUNDEdVCRBvJyRBgKF1Q//Fcy+PPrHz1attjXXats1rvPfcvL5l67qVjcRg62qioSjlDVEukhpQMDcMP6wiblulk1tcs2Rh5OCJ0+KcztaJnvbWGNGLo1gqC7sPHkn3dLT5iiXZiRutcEzP4bC5SSA2c5uAtlrtre6YCbxuHKox/ZQGu1gO0S4VCnnbyNhEkgSTMFlFxdDwCZz860uZBlYeswWhLKuVKnHDGS2kKSfeuHYQxlh/p4H5zbwc0C7IYKTekSRAgqLreO95Y/OqpXkSbAMk3xgOpohxwPygDrJ/C2RqQEt9baKrrbFoBv1aAOFg+bwuHNeEtEMhaBuPY80kGxeU5ItFdrsintyho6wPFRxP53kzwDzqbm/2f/w9bzc+9Md/mRocGi6F3Hbtzq0bjaGhQTkajTo/9sk/jA8PDV394fe+nikVi9lQJOrGDg/qAy1ipykcDgrJybFkU0sLoddJihgEQTspXKNCQ0MzU9YYX2Pt4zSmyGV2pBRII2XSaGlqcElu3AfO2+X3eqRtm1b6fvn8q/lkclIFf7LA7XL6CU/2q8OTk6WyPEXEHaT57royNDZozQ8LFRDi3whYa1g/aAwZ0yObtJzW5rrwhlWLa37nkTuaP/eJ99o3rVyUPXNxuPjozoP6t598VfzZjgN6R1Pt0J9+7MHUn3zkneJfffrd0p989O3BObNaQ6SkinggAIUZO774Lg5XxPiQeAIRhhsA+J1BwrMmF4zXjpws7Dl2zrFq9fokCZqeD7z3fdqX/uwzrmXzZgU/+3dfDne0Nimf/ci7vX52+QjNFGo0V3A5XhOpdHL7y3sv5wul0Za6OmFedwcJY53hmmgk7iYegy7yFnBDUpo9FPAH2pvrQ5LLGcAwoDDMAqYsgZ7YP9Jz4HVanipTDSTQUAmmB0AJzDSyynbnbgg0DtgFUxPpDBMmkYutTzR+2Mmg5jK88bk2E7xuKf6xh+5x/MkH36EqZU3uXhEJrm6pj6wTmoKr802+ppTb58vbHVCcvEUH+3h5RHUJiwu1gl+RGL2hkVbJBrBgQy/wcEcRNFKsNBzusptEiMZxF60LunDFnxNoRmDbhClcdqpnjBQxGRcpESpwiQbwiPUMRsX+CkOrIXi8km/BombHux9ZNrD+plmOTD6fY0LirwRRGJ6Ysr104LjToTtUvCtDeBPm13UJTf56FUrdqRNX5N2vnBGefvKYfcdzpx3Hjw2o1xKT4zevnTf+15/6iPYXH/9d8ZMfeJfrofvvDK1dvTwwa1aXJxgK+9weL8mgLhF8M50rEK8psxshZ7SKd+AN4c1j3xxIOXUCnel8AcfBBSeNvwVsn8Mp4cS5TVZku/lsgLeHDOgDylc44BNwwqCxJio0xKNCDfEo7IR5XCSMgyewAaxkZg/ecORaLpdxtT7eP/KTUhr9yMP3h0hpcZy92F/6ydM7tP/5jR/YPvPX/yx8/svfSnfN6hh/zwN35R+6/95yNl9QGmtr9KXzur0rF80Pzuls97U0NHptDqfj9IXL8k+efsH4+k8eF//0S/9uO3Cit7Bi0fz82++61XHbhjXOj733ne5svujddeBokNpvo7H0ko3j2LyVIJqKhCAI2UJBJ4XCwG6PRYmYFuh7X/8VN61VHlqieNdYPOYk1g3+eRmaa3ivzYswFk54a2ioi3zig4+4N6xcgSv3kYzASsF5djVwP8VZEbyaaf8bgE7zqcKj2e+vhmoeVAFqM3g3PxIvkPLlEkLhkBCL1whRMuFIhO2E4ftglTWA0iGPCp5M44wjk5YsiYftXDGj8ojeXN6AIHn9lba+1aBqOf0vqAZruKeJlC+w8F5vWLzpxuSrDq/4q9JUAw+3yiZjBiIfHJYfP5BNWChs5jaFFhjy8T8ex4EvMNZ7XdPA8zEXJagkfxPAMoj6kJ75US5zIQ7Mg7vfDNBO9h0WpCWDnTQ816NSqQBejlk8AzMZC4Mpl0tohDA5NamSUiC/duCo/o9f+UbR63Zrjz+9w/2Bh9+R6upoj//JF/5GemXPXjkzNSa+7ZZ1/tzESOxi31nj/MVLenN9bZEW10BZlov/+P98cuIvP/3h+qbaeJOThCPqGxN+ULdlWX204Ho/zi8jlI0DSaekKuiZbDZ/bXB05MyFK0Nv27rJM79rVuumVcu9xNADuqFL1F9GFsjPxwECIBx8vGAjHCE4nggH3GVVt49NTNlpIcosmz+Pfaw5VygYL+7ZN/W222+xk7DsnUznhP3HTpYuXBkQp9KZMt7BYWPGykEpJlS7qwBjYY2BtdBDEEnnc8XjfRfEW9au8k4mk4ZM3DMeDIIz+szkNwTGUKlA7BjhnUALCE92VVFlEpQVJmheB8jH24F2Aj9wU1tUBSfSFLvToSya011eNK/H/eLeg3nRZnOUZKVSAdsFYF3k/cQvVSauXjJf/9T7HlY7WpoKbU11ua7WxhwJF1DOpht3HeDY4oWrwxCczTRVlmmwgKAfMik0hWyKv2iMPqBvyGZm+XWA+IDY1dYUe+EH/x5MZ7JpKlPbsrQnfvjkCYMUyrLfFwj8/h/8SUc4HCtS23znz51NpEhbAP+AIoa+l4tF9VL/edfsrk69qTHGrsDHotZ/8bzQ1NzG0mBBhGGKCCFIVstM8IESRAKv0+d22dnHvyodFYSmeMTVVBdxf/BPvyynk8nKwJGSI4+MJ8ba6mNSNBKsGR6fLEwmsxNdbQ3N1TzDevoKsPjVGwGOoljvY3IwcFzMO3tWc/O2zavaDz/6pcje738x+4u/+8yVo9/5G+WLf/T+1q72psaAH7cYCt5SSXaWy7II+oUShh0xKGKEQmoLb5PT5aVFnu8cW7WIuob3BpV///6TutMpDY2PDfiefuKJ3Cc/9HCD166HIgG/84mv/n3yf37u94MeN3bPeVmVEshCWDQcijxy/7ZZ83s6Wmvj0YDX4/FRMBR60NKNu04osUqrgBmAHGyNYArfNNDKYLreAKhEq4lvMO1vCDh1UF8bs2mqboDHEq0ZeDDDyqiMYRWw9glCrliUXzvWW/7FSy+pvzj4nN60wiGRDGsnxQuTEl8pEezK9JyG1SGHhdnFqFAre4UecjNhF4AKILdZXaQKDIn4rFR1FI/CrGNLLIz8ObcmnGlJCWPhkjASLQqnGhPCiK/AlDNQXcGjCUN1ZSEdIrtVFfL8+R7Lj7GLRfy1nR2NrVcvZaSA3+f3e1wz3tepBpQHmgaWZ7e3CBtXLOpPThSLypRNT1wuy48/tk/+yje2qwdeu2gfuJZSwxFvcc3a9uRD71w7/uf/z8PKN//iv9d94L53N86ftyBQX9/gcZE2SHQnOuxOcXqO4hucspDCZzRk6wIfAmpTpVVVg4FxsADN5k2/cft/PSAM22x6HluYVBC7Rd0sjsiR9ERJAZ8q0qQj5YwdNYyTstVYExNa62uE5ro4Pt1BSrqLXeSA9qHl+EwIHpRgV594G3t3qVAsMZuMgfUtlc3qV4dHtdcOn1Sf2vmq/JUf/Lz4uS99tfz4cy9r0Wi4cM/NG1Pf/rs/yz72lX8I3XPbzQ3trS3h+V0d/s//4e+OJ9KZwmf+5l+EXQeOFH709I78n3zpy5l//e5PyrQUqdtu2ZAgGk+ksgW8UxZorK+L18SiPrvN4VY11Z7PF3RFVUVKI8qqSmncpFyb9xERsimPsyYaYb653Z1AUAXx+NUNzeH2uIn9EOcl01BfU4bChkiWjEILpYI9HAwoTodTrRpJ5qIkOBbvqYlHNUlyUglV48eqYT8msAK5E1CJgsMyNwJat4gv8hRV+Rlc758JrL2UEf0GXqivQiDgF6LRmBCvqRMi0SiF+QQb1iQ+P9jcYjRr9oVYDOGC1i3gldYdrFEsnkWa5RO9OJwuwfEW+8jz9fAruPhvLzBiIEJgRAobDhbEHSycucx4K9wMhN9yw8dJz0yLcNNmBl7QnemuCCvwk8EgVdLBbxn6QVq4rbR8sUYcK4LnxR9Lx1ycyNlkQKUs2bQ9A3ga/lTWzGKGoUeohxWHEBYHBwyfTDAVyQJh5IZsh9zsoYdpeGnkRjKWmKDSTITAiCRg5vVSIef46v/6S8+f/+0/GF/5xteVJfO6ciTo62+/644pfyCg/a+vfl04cbq3/DvvvK949803hZ55/gXfUy/syg+OTkz9wQfemf3rP/iI/ukPPOTetHZ50O/z1suyyrirhXMLpn1oHfAHN/3gH3gkm++YsiNq2kQyrZ4+fzE9NDwyXC6Vs5Fw0L18fk8DLaSho2fOjXhcko/3g/eQdcu0GQOi3jPFhSm9iDDrAX9n9eO4Y0E4cOJUtqu9VdIMw02CpnH8bF927YqlNlImw8ls3vjhk9tTHa2NpYbauE7CNKQgFIQSfy3AWKM9FrNEzmKhaJfLqm3t4oUK9Tl0/ExfrjYa9eH6bFAY2ncjQBkQ6FAUe5+JjJUSRwARQU2jRaii9zFAzaAg1gKehgMFlBXVRgsbocMmRINB3+lzl7ytjQ35M+cv6RgHM1lVm8jHnOz9DBwDkVqbGoVH7tsmzJnV7qDxxzn8KiX8hiCivYQXWsPNds2gVtA270IumxFGhoeYEmYtLJVkvwGwY0CK6ls0r7vG5XI5uxpCSlAoivlCrgh8SKSVrN94c+zuu+/Xm1pacbrFxXe/+IzP5jI5mYQZUjzywYDfqImFGZ/I5TKCl32cmlLRD9JD2GP4gcJMSiR2PLLpTMkmGlCUsUKyNiGTXTTs77tzDS6KKH/pO0+XxhMpIlhWjq0mEogmsjkSngrZeCTkaqyLNkABmgGo2AQ+j8yjMORn/Mk0DNjYk78i5PA4oFVVdRJOVTcJALXzFnZ2eGtDIdyOBsUS7yOgyRwXfAgwCDL1Dcqy1R/84tgLrx1+sulfVcrG48+/ql0bnvCTUOz54t98UVm7emX02sl9NhznsdltThIuawlXjHfMaHMVgP7xcWbgAG5mzDhW0Q3ASodYFAkbeTCPGJjZqqvj/B8BVYEErF1mGGjRygOLCIb5ZuSgeqsBvIAUSFeuVNRp2hR4S6BLWaVWAauL14kjbU+9uF/Tg3lj/rJGX7TOH9NE3TYeLgiXm9LCZISUIlwyZxYCxcujOYWcTRGyNlkYdeQZV2FfvGIbMGa70FEHxZjH3Nkv6mUIYE4GoCOX0y7E8iQ8K3YhIynM4IIPYBbHdR2SkytiTVRnkHBDVYDXsuOWlJ9GjJQeXTl3caS451ivJ5nOlqxxhmHrBQ0Vja2RzGTVk+cvKzv2HNK/++RO99OvHmr9+XMvuw4fvVDIZsr55UvmFj713neon3j//er7H77N8eBdW53vuO2OyN3rbq9d1bMq0FTTjOnDyyWbrevwk82xKrBd9zQpYnioxfmziRWzzwysMDiZAz88pJry/reA2uaw2YidlNmSzuYqn14EwIddpmUYN73aiVaEWChICpkPdMb6AvrlBi3hrcHOFy6xgSFlDN8xM3CaZDKRVA8cO608ueMV5adPv6D+8JfPlsifuTY6mnE4HcrNa1dof/qJD9g/9YGHHZtXLvW0NTcEevuv+l7ae0h/eucu9emdLxd+/uyOwlQiQ9TrBgXZxyaTOb/fZ3z+M59w//ePf8R987pV/o6W5tjCufNYD85euMQumOJ4w7dfJVIoolA8C6Ro6I31tQaO17FxAdIpXdDnM5obatjErI/H2LgBTxhH2NQ9+8I5szVKU3DY7ermNSuBtgrWiMWLyxbMV//k4x/KdrQ25aG1oW4Ya9zBCyRJwmFcno9H83jmhm2lZgFV5lcD4zeQ7+C2DP3A5mC6KpF87LHrC+XU5/MLgWCQHTn0+v0CXl9nihWBJUugQNQDsHBTmUeEM6fk4nyYlT+dFunYmob3Bh20Rlnhb1GoEMZ/wUywCIIRKzmZlwWZ4RXX6wH0NhP44vqGwFYC9m/+cLs6D48DAXObednvNFhRVv3MYoFwcLh+lwxR1EPuuQFUJoYJVnFsMSIXm2uYy1Ydln09UDhKQnHgOZwpTwOLY4nIxQwPB/A8mpCcHLGpimwbunTKe6a31yXLRXXHS7tC5/v73e1tzVpDNOCfmpoUN61cMnnmwiXHoZNnS/FYbPyB2zcrN69ZHt2yZkW0Nh4PSk6nhwRP6xHXjHagCdNdmI7hYfBbsTQWJPjpql4+f3lgUFeVkSXdHXpXW1NDbU20zud1RyiJI5cvGCG/f4RQxL61ZOW3xmhG7RRWYatYkKvSIP3Zi/2pzatXKJFgIABmeKy3r0xlkz8YpkVQ2PnqvvySBQuK7U2NEYfDYYSCAQO3Hf0mAIGc0bzpR3PyJblUKBX0upqotO/YCaW7s02zMwkII0NWpZ03AFYQdsbIMGWTJy+WZDkS8hAhoHN4Xn0dmPkAjIGbKUpl2UFKnY00OFsilRYmphKTYxNTQcKB4PPyq+1RPp608mbxX2SHUNzSVGf3+zz+E+cuZHfuOTSgKXJ26bzZmVUL5k011cdzlCxL5nX35xZlxUbtv66d8E4HAW+gbXzHq6KI/R+CYdDyTxJiwOv2djTUOoaHBksoloxYyOdt8dp6vCtHMrPbB0GSV2kIx48dywwOXjMuXDiP2YmnuCzT6OggCdjeGU3ji6JNiETjtKiGBOjYbqdhw0WObP4D/2wMqH9KEceN3P/y2XfZTvRemviPnz5XwEe3ScB1kC6sUJQeDwcipCt68I1YUmLf4EgoHxdY1sJ8Q0D9VmNZmuvT4WiqlZlbUPAwDtW8C07+7TwzgADpXG7z2AtFwMJnKC5fGZT/7TuPi8VSOfHzn/1QuP3WLdGpvqM2JZ/haQm4cvQm7X4D+LVSU1vQzOq2WmQ2XR3qhgBvuWG4m4Npm9aMoqjtYa/PEfQ6xWy+KJrTksOMSkn3cTjEdLYgkzCpGQatHnh51wJUaBl4iSVQy/WT5/pt7Qu9ypzuZrzb5ErmcsIk4S4nFIV8QBZqJ72Cr1Rhv0y9U22acNo7KbwaGBSGPBnB7qQyiXWVDE1QaM0SoYSRgsXZjpkR/WYv5nIfmg7hzuWyC27NLtSl3EI07xTiGUnoSoSEeRNhIaa42PeY2OEwKh+KIFqNfMChSrjB/YcFWSlPDOXtt65cUv6dt92ei8fCblKTDEVW1IlEWjnXP6A89co++Q/+8Wv6n/779x1f/unT6q79R/Oz2pqz775na/Zzn/pw8q8/+wnnH/3O+0PvvPeu4Jab1vk3Ldvk3bZ6q7Ru3lrXnOY5YiwYEyR28SZQyOsHoHvoCwy+oZzO5tiOGB42cJo2OwyAF5ZpvxFU5fjNgQpH0xob65yJdNqFh2GgUMZsecmiy+P2kqJmKxWL7H0y6483cLpx1EvCNf+mVLlcVieTKfXilQF198Gj2l/+09fkj37ub3Nf/s7PClOpVLGlqTF17203p37/w+9RH7p7a/CRe24P375htbe+Ju4fGZ+y7zp0JP+xv/iHzLd+/lTi7/7je450oSgvXzx//K4tNyuPPHCv7c4tG8PtrU14QId12eW02Rw+n9vllJwSrQU0+qItFglBWVPwDTUc0mBDQIbkG2d3W5vtrltuGqcQ1U40A8WgGvxerz0ejeFct078lTR6KGoE1jgSLXW1t8S/8aW/yd+7dVORsDBN9ASEVvuyBfOi61YsCyyeO1sh3FSN4rTT63FHRHYVL2taVR28Hg5VWRlc778xgG5AU69LjQAzzlK+8LmRQDAghEJhIRDAeuvDlqjAcAMlleYxL8sqjbeR0TUZ/OEfadmOL5UJm9M9xVI4dtGgzDmcEn83zDx5ZNA8eF0b32LwXxd4XAeMBkGhBJC9sOQyAmNEhjD4zXRM3oJigdTczezKD6NBlh5EOBOwBPA8Zjbu504CTrgVML2caZu26WfRzM8iuJ/9wp7pny6fA5aiaZhuC1e2bgwsxoxG+kr70ReymaJFDoYX5rYSkKF8DIem1wK2xlMAV9TMMiic4ZcCrl08U3z5iW9oSqkor9y4LacVkmIoUienklOOu269ZWrhnO7A/oOHHDQoubfffrPt5jXLXEvm9Xgaa+MRKgJHidgjLb7omgoKVYlugAmw7jA/C2Fo5ChgP9QWFjkDcCUyMRNbQ000GPS6w1QHaRcMdTwnOWgRlRtqI8VgwF9bwYMJXDGeGYZKUABkDiZ4mIA250q66Ha7ceWbeOb8RS2RSmbWLFviI+XE8cqBw+XW+vpCe0tLvFQqi6RsaLetX1Woj4WR/tcDqhfvDal4OR5tJYM+JDMZ8cV9R7LhUMhDgll+6YI53kw+V4qFg66muihusqNeXN8PAsoPJRFPQHG6JZ0vs2BeZlaL+T36lbEJcduGlU6vmz3BrACUQhxXYbsK0NjQHPqbTKTLB0/16WuWzDeO0gJKCpl2cWDIdefm9aJLMl9+pvLxlLOno4XRjjVuR8/0UXmqVhePS/FoxLFh9TI/LYS+JQvm2RbM6bEvmtfjWLV4AXbMlPbmhmQml5OpDbjG3eaWHPqi7nbDLUkz2omhRn0WQMjwkLITi8V4vZb5TYGVCWMIcrmE43WkfGWF7bv2FtvbZ2FRdGWzGRlxtXUNbmhsnK7ZfNPPn+stjY+P2tes2+itb2hyAH/pTEbY/szjwoZNW9lih7QW8B0BgV3wUd/QIOTG+xMLuxrdrU11HiqQYqhc4FItk60JPo/b5XU7tad3HS+7XVK2qS7mI2UY14B5QDsk5BcyxeKkz03aDsn0vBaRKXpMqLG6Z0EVDv/3wMxP5bDy8aCE3SwJnsJ3/KwnwEiLcLw8jvfF2E2XDAyhVMxpX/i372lZSv74449pK5YurZk4f1zMjg9d18SZ486hyn9dWgssF67UxwOD63kCAOXiuKkFqAa3yuFyAKTPZqc/+oy0jFdibKj9SIswVo9ZGWGEDI4CWcMgCiVFll/Ye1S6NDhq/N7D9+ONKatpHFAQAbE37drQiCE5bdKpi1elNYvmYLeDCjTrIEBSJoxRU46fu1jedfSMfP9ta51FveQtqAWhbOBTGTQOlLa25BZiSR97/wuAt55ydlno9SSEkkNlx7JZn8h4dIewJB8XAoIkpF2EK6oHdaJm1ke2MW+1gsLJTfOU2kxxJPYimkiV9T5ScAmSZmPvo8XykhAsOIUijibi3Vrghcrjn1bBUVadCFbSv/ofL+aInkPxSMh98ny/vufYGe1YX7/t2VcPCWeuDGm5smq0NdYX33fv1uz733aX7f47bnWuWDxf6upoC0YiUb/b46FhdFCzqBSOn9eDFUbo4CNo0QOO8OlCJp/HAyjOj28A1aGVnMxxfXpg7dcDai1TTtn3ogg3fo9LCHk9glKWlRde26+vWLocL06JJZXzZYwFKWJTfb2nAs1t7WpHS7O9IeJl4SgLLVFV3cjmC/qVwWH96tCwcuDoifLhU2eN3QePqcd7z5fCIX/hvls3aQ9s3SRtWrPcOa+7y9nd1Rnw+vyuVDrnIIVUOdl3oXS675J67My5zKL5c/MdLS3S7TetcMXDQeXI6XPee27dbJ8/uytMFXuoWlzHIp690K/SWimF/AElkc7ali+cb3c6SdNHByjRVDJd3nPoqIN0bMfD990hul0uxDA8RCPhYjgY8N26YU2hoabWRbigQTTHEamI6JfMn1PcuHpZgcK02pq4h0ew7GQxN60dkiedzqa9Pp+HymMfyWdFoCBKRJYdzJOKMwUTM6/pIhxWvNxCPtOYMCO8AtXuGwMURg18iPgHq4bGHTeE4h01dvSQxh0P8vAuHC7asI60s7abYPaT5eXhaDNQxemIKVkom5VvzQPkggP12tjlHQ7solK98CMNT4Z8sEmBI54IZc2MectBZfB/2wEMAwyPLWywiTgrhoVjUbfc1eHIifymza3X0UslnGy42SJcyWv6TeBZzQlLfxYhY6oSbXODOJNQKwaET+FEymYcAvGPHxC9wfOZBiCydpCjqn4A+oM/Vg75rfSoG8VikvFUJsBhJTKBpzCBHHAzwZ25pxNDqWW2GW7lgZ/hlyps617sbJ+7wuH1RhMffs97vH/4ex8prFx/q3jbppsSjfV1klbMGts2rNH/7JMfivS0t9b5PN4AlYurZllZFj7YH6varJ8sOwmmjAnQH4QBGNY9lna6nXAxQz/gm6YAYjM0zW4JekhfjUpd03Ikt05/ANbsHfzVY26BtRCyehFtGjBN1TBcFG7vHxjU+i5fSW1evcqj65r7p8/sUFVFz82mxYsUM7vKvj0q2mkdwceKWLm/CjhuOI2zVqFt9I+wXK5gS+RKyquHT2ibVi+3X742hNspcVLOziQk4AF5rgNWBP1gDHG8hhdMQIl1Q5eofQq1E5g0I6oBJVoZ4AK+aOHQdUdNyCcWi7KWTqVLV4dHfds2rM0E/f4ZB8qxCwIhphqPpZLMbh/TSIiw2+y0zvh8JDBJdofdp2qKbWh0QoXgeW1k1DE+MRVqa260L184Nz+rvSWXL7BjQirD0nSzGPB+kgM4RG+gDFRj5Lr0bwjIYhmz0Wg+Fif45rQ3O70ONfCDH353KpfNloulojA0OEBSuUiyK2gGadmPIZcLxvIVq0WP1+uCMqKSYoIFkr8Txh6ykpn+AwQDYSEcipIA5hJSOVmlhZe/mEP5WGpKxuctCcu6Lt6xfnHw3Xes0r/9yxddX/7BM4nJZKagaLoxOpFMkdxWqouE6qZS2SxvG8+PvrAyq6GCwDcD3sY3BarARm23SV72LpjDRXok+o5PKzC65mWgHXjS66R41h4TcNPE9x/druw+cs7+3/7bn8hLFi0MT/QdFVODlygW9MfTcWHhV7TnTbpTPe+trlvGghnFszhz/jDDjxyyNPQDXsV4RjWOEF/lZ9nM8mekI3hdV6oCPC6XrSTLxNREB/FSHNdluXn9qBv8ih1D0w6d6Su/cOCEct/m1Y46b60nIaeEPCljqBx5DFKMpvxFIRGiMIK8VxUuxZLCMf+YkHYSXSIVyIPKMwjHcdUj1CpeobHoE5z8ngMGGDInPvZr7vpbQiC+ccQf3RCuHIYwVF8U+hozQsEJxZXGj4p3KqSwle1CMOsQQkWX4HA7iacQb1A0MgopHEQlmkNQZK1MfMu/+9gZ4bn9x5VEXlZq6mrLG9eszP/5p3+n9Def/bj6j5/7fePzf/C7/g1rV9U0NTYEgqGQx26XiEcDK6iSOm7iHHb1OFsGvJG5zWQWIAy32vIHY9xvASgZf1Ygo6eqBLxy/DBHBaqKmAYzH+gHl2z4PW4h7PcIsWBAiIf8ZPvZ976glNXFY+XE1JQdOZANvWS5yeO23uchN5RatFnTNGN0fEp5Zd/h4tMv7c6cONuXP3b6bCGbzRS7O9rErRvWaH/woUdsf/Gpjwbuv/XmeG08GirLqjQ8NqFfuDKQ7b1wJdl/7Wrm8tBwThPE8pxZnfYH7txq++RHPhDpntVR31RfF4qGI958seQpE40mMzlaIvk8wB/xO2N+V6fmkiSjub7WUBRFS6QzGlu36Q94a2moE9ubm7RZra15u23ma4GS5PSWFVmd29UZ9/u97I59jtEKbm1Bvy/a3Njg8Xl9/OvO9GPFYhyQg3ilbfXyJdrI6LjOlBT88UFiwKs0C0ceMmgjFCJceob3NImPGcjLlCETzOTMVDJWoNp9PaBGblApdqckUrSgdOETLbjxEAaKGNrAeCSVDeQwuqvUY/aDDFe40DfTRhhLR4ayIB+jdeLHwDErCzyNgF3oQTIYwrFWWcaia14bu8CNPaR9q8L0SvRbDIzEMPBwkw1GYjFA5qfxByFVGCdslhp5Tb+Z3qScCljpANP5zF8rTyWcoOIwwaRnXqzpYQF87gLgYn8IroTxgpgfo1xdLpsk02l5I6bBjDYnE3Mxg0Wf1QEHQSUXj64Aa5lZJg+2WkM4ZPY0sHBqH8cFflgwZUFOy8NcDk1W9EIh5//lL39m9A8MZ1etXlt874Nvj92+eWN0VntbOOD3Bg2N3UrEyzKhqmkEPJz1g1VhsBf4PSSIVvpnZqByjFyxmKwEzAD0khgP5RdNpnIjyOQKxNNxvZ4FrFLTzAQ+hgx7M4ECIEzilahCoWiQwlC4c/NGvNztPX62z/C63MltG9did4TtDJHCq/g8kh7yuane19fzRgCcAXfcwy1ALl9U5ne2BpbMnY33vgKyohRDwYBnMpERjvb2XeLk8HocgaoxDNgAlPEU1QqnYBLWdcjstFC6cTW/GTUNVWWiDG7jHRzVpotO/eCpsyVyY3EtLprTjV3JGWVAUMA7dtWtmqbbqvlGgHLRjrndszzLF813hIOBIim0DqWsOGnxcNRGw0Y8HCqRAE9SXXVOExBEBqVj/PD5hsrcuUHy3xTQF8wg0n4d21YtVI8d2Ve7ffuTxsTYiLBn7x6FFjWDHe1wwOCWOxvGKZfLZeVSiQiG2mDtnPhokcUsnJ7bJpAX+Glp7xQCAZ/h8UoRm81wirRIcooEbaJfSMw75XDYnPffsiKyadls49Hn99m/+B+PpkgRG6+Jhzy10VD0wKkLuVjIL/GHFnzRx6LNgDXKNL8W/BrpzCQGdsR0TZBLBbb7BEC7mYhM/2gH8MQ3UpGJjK4KBw+fUL/72AupP/7jP8q+992PuBPnDtszI9cqbeZ9Zz9vAL9uX94cqnlXNXC6na7f7A53IM+MpnFeQhyKt5vicUukGcPiLJhRXVU4wGa32TPZnJjJExmhDLSA6AT5mYxGhniG9uL+o8p/Pvq8a3QyaVweGBt79dCZcRfRJBQjFA+D9TNPbQApiiS6ZgNFYaQ2JyhOznNUYhQq1gIykDnHvSXhmi8nnA+nhbKd2k5NQ90er0twe/BeYFXD2RDx3STsh2qUX5NJSaT0ZQe1gfLqNkOQPVQXuVEH5qlRIJ4qy0JJxofSqU/ERlAUPrLt9bgdf/DBh9QvfOZjjk+8/yHpQ++4z79xzYpgd3ubv6Em7nfYHdhbYx9A5rKB1VMA8IhZi7/p0OsBY3EjQDjY1XS5HJifuabzsbHEeMDNg0yorvX1LcB8xvtdEb9XqA1z5SvkI2Hc5cLNhUwhAFg5SfkFj5WoPexMB9pn1UfCPNt2JZ4s4jg6rVcGKUlp4kMTS+b3lG67abV77bJF3nfccat/zdLFoa62Zm8kFPKXyyVnX//V8tMvvpr/0RPbJ1OZ7FA4HCzO6ZnlWTivx7dgdk/4ppVLwz2d7aG21mZa0dw+QggNPqNNdjtfoazpxZJMzcLiNd1PoKSlqYE9eAkE/RKtWWoql52Bcp/X41w4Z5b2V5/9uNPrdeOJbKVTpJyKfq9HxskODlUdZsAVFOInjmgkzNbemcDTo0WxcDA2mZic4A/FeSwAvAX8CLRI+Dag/FB92uWrg6WfPPlM6SdPPDOeSKWmiMbU7//8l4UjJ89oOBY4E6b7/JsC2oJdL1y+gZ0v7D6hTSixmu4YmA23fhkPwJoAfmCGcuA0yx+8W7KYmaK68wRM6cQpDUrChg/MgaWfrpvxPArDqyo47fBWBT7bfouBDbs5/pzxwU0DTwZnnzl9MObC6MSyOaHBwf6nAWEzbG5VSLASTfln5qz4YM+gWasMCmMGbhZgumHTSLKwKqikx/pjRV6XqNKCqjqYbSU0+8HKYXbVtDPzgIiqpyNLaxZklQ/fDEHC/GW5zPMnSGuln3YIRnJyTLnWf6Z4ufeA0LrxfuP3P/Bw7n3vejdxZk+95HK6CI+4DGK6cAKrH68HqrEqzk56UqSxnQaWfwvGAjAZnGnHU55pmO4l0tJST63jQsIbgijiq8VB00dg0s3rgMoDUyNmbeHBSoXiceMU4dQ4crpXJcG74HFJkctDw/rBE2dy92zZSM20sSvhiGlrskpJHM68yyW5bljVGwElBn1Xtw9OKtM5ODYxtXhut+2pF19Jd3e0eUqlspYvFcdWLpjbijnyZoDScA1zNei0SiuKLoWDPt0juV5XgkU/DNAu6j9udZNlRZ7KZJwN9TV6vlT2ffDt90DIfv1CiPGDIF5VTDKdMbA7hvmM4OoqqD6IHnj53L159UrvfVtvgSCRx3HPfUdPSUPjU65UNme+9/dGwGkLShHr9a+Le9YY7pwx8FXAgonGaQz86xf1yPt2v2gvFsuFTHLCTosZrYegU6RiR9xsjY2t0cmJMaVEHeZ0TcoQtauppUPI5/Du03SV1QD69nolIxytcXWtvsfuiTRRMgwPlY0MVU9mASSwuP/wg+/w3nfbGmPfiT7xP3/yfC6Zyqn5Yrnc0VRraJA9bHYdV+kTTVIRb9DBXwk3au115dDc0ZUyCeFFIZeeZEduAZyceX5cToK5LXl8DB+GRjSilYXE1KS6/dD58k8ee0r4vd/5qHvq/HFXPjHOBBMAp0dexo3n728GN+oNwCq6ugrunJ6XoF6LD7FxZD8kFLE/2DAmmA4kseY2/siLkUEUdlbfsEOUQmxsbFQuDwzRcgj+wKfqND5EoVAqKwPjifLvP3Jf8gsff6+tuT4eD/bI/oIzwcgF+VgeTRSWXawT4jn+6TmERsoeYV2mWbg12SYsz9UKGxLNwtxClL3TJds04UwwJYxKRVafkwRWfAzYJfFXbxDGu1AFNFyoU2W3NRqCzUnCrovTLN5pseN77lQxssWvisLsk04hPmkX3AWb0DTlEMJF7PLhcga3TXI6S7NaWhyBgN9FQjJOGbBnb8QPyXBc8jZMNwJ94ob//fpg5sQ/lQsFr6yQ8InGVAEfYxOq6rWcb1QjaB7HDvmHld2keAWExnhQqIsG2fe9oARAMGZrEPjFdNEVMD94XyaFi0nEjK0QoL3BcJg5y6USwx+QEgkGws31dY1+jzeoq7otmUwrw6Pj5aGR8eSJcxeTx8/0TfUPjqXC4VDuvttvVT744H2xrvaWtppIJOrzenGVPPF1MDaG4RsMNtpqF8KhQLkmFlWjoRC1hAVzQxki4ZDnj3/3AyPUJvvC+XP0GfgjF/EDRzAQ0HFRjRnIgRLhjGlDbQ0ODzFtjOebzs2A2gTFFR/pZ14WaEKVh+aAa9mChYQ5DejS8TBybHJK3bXvkPboU88p3/zxo8UfP/ZU7ktf+VbhU3/2xdzeo0e1BXN6yg/evS1UXxsP/+zJ53L/+aNHXS/sfo2QwXkSH+03GvE3AkpvZbOyUjvRKPrhxgTWfI75CnDsIcw0KIRYAstPbvZnloFfhm9KBwPycWAHzucX/MGwEIrWCIFYnWB34qsJrBCWn0NVpaxMUupIEdPZR/rfmmCN6m8dYMixSLCZQTOVLzS/hqlKj7zsjwqDuREgGHFIz/3V+c02sBgCBJg0aCZnXkb3NxipakK3CoEb8gML50HkRmSV/7rfShnch+BpYHFYvPnazZIhGE2Fn3mQBpalUEzblSJZwipAHAFaxozZ/kpHCODC4l/IZzMeX1CetWCVun7dFtnn99YUZJWWD5x15mk58HZYawmrnjlYZBXwdCgfAhmuIZeL+eqqGSjsXW6D3d1VKYZ+0C8cH+CVs1AGHIdV7adO1UZDTpdHYufELXM9TOPLDGBlAOcE9IN46xathppobvmCOYFCoSC8sv9w+bab1hAi7DGUW5ZlY2RsYhzfHbPZRYPdpPgbAHBtPcniLQB9YnewJNTHo47L1wZtm9esVmjh9g6Ojee7WpuipLCYkpHZ3iqo7jNuv7N6Dpvy6bjsgRZq3Y7PbvMoVgYzwAkRPfJijkA44eWotrYGEvJV3U9krrfU13oSqTS71r0a4GNHGigPakQryKFRTezlQcB1WSpA9eHYSWzlkoWujauXy831tUo6X9Qmk1kqg6sT7Kfi4ERotRm3TPG4XxOssqrzVPur2knD4fyjD73LNaupRt/5wna/LMtuuVzQ+VPsSkKxqaW5lEql3K2tnZUjtCTgCO0d3cLIyBCSTAtdzOJ/PB0pyF63SpNDVwsZagbCeWMg/HAX/eKfylbkou/999/i3bp2sdpSHzHOXryWOdF7aTIU8Pnt1DBN08uWUvO/D6j1egOwbAJyQk4sFgt4uszGA8AtixZ1djxRcnkZXWFXu1Qoqv/6zR9oy1dvFFcsXxYvjV31ZEevsfzIez1t/VrwBll4y/FnAQ+ZNvRLFtpaDcxLZaL9zMPK55UwugPPZ27L8LgKkB/rDgCXjziddpnGxiRc9sszXgcoZ35Xp33fyT58GBooUzleLCNAQZLee9cWN/Eb/3ee2Gk/fumCdvjMBWcpj0HgfcEOWUiWhIBK/JYtHsRfye4cCQte2cGex8UUr+BXTZ5FeahXgoMiHDSncITO5/Ww3RBgDwIp48FVgN6hgdj2MnBojPJiXhRixBs9uoDe4kp9VK/hB0B6WiBvFxqTTqGBlLGWEZvgKRn6tcEJN/EWW208Bt7NvoOIogHoMwyAh7/e/DpAKVla8F3wN8tgnBAO/FbWUXOQrHpNqwKo0jIA5IOC5XVJQiToE2IhvxEN+oxwwGv4iT+5JGAWN/5p7EZIPOzL5ArauYuX5cMnzxZHJxJp1ggCXpdBNMMWFIXax95uYDvNJpBSw9LqOh6ZCcbo+GTq9PlLY2cuXpqYSKYSyUwmmyvkVYfTrpHy5G5rrPcvX7wguHb5kmhHa3Ot0+UM2ygStWFNtmir0nX44aj4uQEt93S2uz72vneWli2c58RDcp4SCXBrqMu1ad3KMPUzvWzeXHt9TZwrVhQNg+OukWDIKNHaCd5t5eW5oXyzfR+mxLFAM59l8EO8DSuYu5rHWWNHKGTlEr4Mt8vh27X/YOGfvvZd7W//7evqf37/Z+rhE6dzhM5iTTSmtTY1iR946H7jf/7l/+N9+N473fN7uoJE766rg8OFHz72dJKKtbe3NJvnhFkt04Y15lcBCMR0WkD+/5e9vwCw47jyxeHuy0zDTBqNWCOWLLAsk8yOOU6c2GHa0CYvsJuF4IYZHCbHdmKOQbYl2WJmGmlAo2G+cxmavvOr6r73zkh27H3737cv7zszdYurTp06VXVOdXW1UQpri27YaQzQoyAsXwPKofWYeDUHFGkUjXwYd3jnzOZ0Cm6vT/AGgoIvGBJ8/pDg8vjYO2IisRPKQJ8xAhUgB9Zj7Kfb7OEHGXwTbUq9f0fwv7tC/l8J6HLe2XzynuKnDld0GzyCHTDIdCyMEiAMOcjS89HPNEBYYbDhNsJRNvdj4uD2dOCDgbM/fpmhn5xtuMngh9kMLi4LoIuQrxVNkI9gw04vEPUYuDB8KBmiCsONdFPcZGOtLNijZZDzUZt563XIVU9h5DZoQhOcWF7TFCoqqfS3LNkge50Ol0WkRYsWXJs49cmHUb8RZkRxG62ivxzHY6k3CSoJb4mJYRrgFz/+dtqs1mxGwg17U4C1W+87o448cJoYuHi9Ho8VH8lgMZcCnha0uggojGIpzsSUGRKexOb6Or/NYnU+tXmbOLOuNtZUW+1FSlCrq6c/XhQK2PEBSlo3gQUr5o0AUvIxAOLzMABNgGpGlkjPk93n+wcSDVWVRd19fQp2qe34ommujkvUpfch1DB8rNRIgTqSybRaFgzIVSUhkqmwlz21BCxkeAcEZDRwgpXISGJbd5/21607TDMba+RjZ9vTfp8bl2zoOTnAl+OHXJQmZLMSWyiM2gwhdjpQ/eL8WTO9t16zIfSJ975TWL9yqSQpMgmikIbzReZr1fmB6mTK2GsBS8Sdbw54Rowal9PhmNNUl+jrPS/H4zHP97/7dTUcnlBw9A50A9CiZ65raCSvyaJPN4LL5RBWXbZW6L3QJWSl/GUqU4D8ZrOokCU6qDglS+zPFACKIxqLBSdKIQzjQg5FzmB32Pmpd7+laM3SuY6GmlKry2m3nO8bjlMfWikrVfKfavSbAlLw2dX1EG45rZhVADjq6RScJAyg3YgiS3n02S1K3FaVfu9732tKhUct450n2HiaTppCmM5vF8HrRKNm1H/pInjgdIGDpSXDx0JhRh1JIDsNYdY+3Ri/BpgFExMzCeySLFHOqfEGEJ6i3+O0xvD5KB2Mqnh12CjShFf2HhG//YcnTO3DvVF7XSJDI35k4EIio8g6siT6p00KmwvwEWaN5vBxMSs4MlwRM2DSkRX6nUma0KB00ZxnEQWP2y7gwYWOL4VTDOW3EYNabbiAA0edKD2xJo4l4s1og0x4r8yRNAv2FH+9lSliNOa7qjLCeECmGki7oFkMl3uYweZEd5vNqRzY02e++6ZrcRy7YEcL/K87/wbk+SOfAYo0lAfwJ5QfvM/MVyqRkQAA//RJREFUlC9Ka+BrAPgDxzxxhO1SgKQ8D5+zMe5tNqtAfSWUBP34HqBQXhzQrBZTdnwirJw6d05+dvM25dsP/l7+9H98V/3J7/+c+fOzL0mP/PVF6bu//GPqg//8tfGnNm2ORWOJxIyGWqmqvNhrookA5bIj0LhAxoahTNWBNwk/4GgAKTu4KAr3wlhw7WZJKOSa1VhX3NJQFyovLioqLw4Fq8pKvUWBgAd3/7hdLis+2UEFsRkYczKuRff4fIKDBHj+btQbIzYtsfaWhgaN5j9+NeUUIPlNUT31NVUS8ZCvKOC3GvIXgNZUq5v4SyZGnVobfJrgBDLgLBaZHyVoO19HSKGzktpLhBocGqGmE8+yPhPVru6+zM79h+WegaHsS9t2SR/+56+aM5msvGjBnMkrLluR+Mi73p755Pvud99507We6spS8Ye//iOVZHK4HA4rlW0mPqFaNGV8YlIqLgqAVZWZMxpFhX/B5b8IQAtqF1sIeZ8abcQ4M/iLGT2UQ2H/Y+3DusEvGUIfBoqKhGBJqRAIFdF866V5Fx965kcgsZ6gPBoILC/7Q7HM0A/zAHi9hh+0VWRJkLNpHv53Bpyb/h8CdCFnLtbVzGYKGPEFjaScIgabHVNkabnBGDZsZKR/ViCzdeAiGQeEG3HMzWweYPgNMMIBuQEPA4ZnA4SHFk6ADAq8hTEsG2zmwc/fBr0q7iaDtQ8MYoSzOBgd4Gdp9PBcGgBzY8CiDI6/wWy5NDq1GF1g6CcXRcBohDC90cFQpeZ22mUs0+gvu5DVS9BxIOBJycAmo/tYPAtCRaw2AvLjDHIqOsnqKQT0h5lmxkSm4A5mAt5elHgxIE9hPwJQJbP0cE4Jnt+gCeiD6MKsPI6MXpdEgibaSklMp9o7taHx8PjqpQtdFGVFm/uHhvEF5YzLYQ/QgijWlJeyhfTNAF+kCpAgIOHBlExl5PFIVJ7T3OSYiEbNJ9o6ExWlZU5agQoquLguRg/8UV9B+MgBhVM5powk2bDuXIqcWIxBA4YRKweg4f01jRY0a2lRyFQUCgoBr0cym61QSKcAJm4cZyqkKXDE0zIS6jRJJimRa+AaCUQaDo8A4Od8ywzYxWS3Wjxzmhs9sqKS0scKYjClaAIIi9iNhlLEyPFa5J+e8bWgIL+OGnfTIr1m8VxbU00lG1JHD+2z/eT7/xHZs293//DwYJwWcSUYCJSVlVdK3d2dxlBgMHPmTPai9vj4GOsTUra1bDaLF4LYrRAQMFRVUtKZjGTDq/hYMNGBBi5MdmLVamcvDIY37zs5SvoYVcmETFdZcSD40s6jsYGRcAo78UQPkfiE2Aj9/0Ya/lpEez3AnKxMuZ2QP83npSEM87jd6RHc/hDF8ZmI2i6/vPNgdsvBjuz3vvtt0azK7rH2o4LZ6sjR6/XwMerKw2ulzfcd4ysIJbBfu2hWVGHxGAlsPDABBn78cUBZSMzsXCiA3KytRli+wIKimdA3Jds08LjdwpwmHFdFcdgtx3suUPxJpaM6JZJkI4lk+JNvvy36bx+8z02yeKD/Qtpd2+Sn8QKkOLYJiyIcKR0XBlxJ4WwgKoyR4jUazDD08BZSwiIJbb5JIWbhHx7HN6qKQj7B7Xay935sFqvgYO+1YAWgFlDTLDbChRQxvCeG7R4LNgtwazkBcDPTnzNKfp2YeG+stzwjTLhUIWwnoZDqLomZhQj5O2pkYWJuQLU7quSrV61KLJ4300PDgj0Ve6PA+xVN5nM6xkX+qRfhqMsUbwQsFnw82cOOETodNqZsgQ4OsnHRBt7vKsK7XgGf5rRatFgsqnR296QOnzidfn7rjvTvn3w287OHHlN+8eiTyRe27YuSkjXx3re+Jfb1T390/L133xq/ccPayduu3RD98H13Zb7/L59y33vz9a5lrfO8OLTQcb5XPdHWkaC1JvHyzj2JF7fvHRoeHU+D5Ml0ivMCfnQgZcy7oHVpLB6LiWifw2m3BQJ+c0lRyBz0+0zYHIQiCgA9sY/HTj2iEEYuPvfgiPdUBZQiDXIhXcGfHkR0sagul/M1NRTUV1NRbqE+wONyfX8YP8yItRWVqgVPidFvBYBqXU67h9ojTkajNF1C6hDw3rZyqq0je7q9M9s3OKxs2ror/ZUf/FzevHOPNDA8lj19tiP+7MuvjH3qS9/Ufvzbh03f/9XvpMGR0fHv//tnrRuvWOO5cvWKoitWLwuEAn4/1WHBOnT8TLvUPzxi6+geUPPrNvGQaFJpLs7+4/sewA5f0o4zkW8K0ArdwLoE8JNTnBqglZHDGDMGPzOsYLPxj00QKylfTlK+/CSbkfJVVCwEgkWCi5QvC97HpexMpkA5KJcZzgOFUEh11Gis9gDWJcgH+YcZVZAzpIz9Hb47xmet/0cAkwRnCO5mE+MUwydP7jZsMnpantdgLCoQNi+agIexcPiYm6dneVmYnkZ3w4N6WCDC2C+Bzp2G32BWbudS5SOQn9yIMQYOA93Jh5H+a0RBWGHxsHmZfMFnDh4HZ4ENwAKHyQLzBbPJsImUDP4MBQLpYQy3UQjS4g9rNAufAlMDjGxoHvrA6nTZA/iEP4CELxP7IgzPA9soz8jHAIGsLj0eNvvTgRx8kciF5ADCht1ux2Kcm0GMtv4tYP3LHdxMA4YDcGETL8Oe44c41KHTlQHllyWsI7gyPKkdOX028Y5br5doUvQiTTKZVPccOZ6YUV/jpDCTRIuG1WpTCrnz9cCoB81kPMrycQOBfWhkzGS2WO0t9XXWp156Nbti0QKS3jRLKk2zIgFrB8qADb9uOL/z8QNBxABWsqpkw7G4i5SpLCWehii1HwsyLc7seALlpx9KpAmpdFq1W63y9etXRy/0DZrLiovcbAwVAJJjYfd78T0tHoc+Ky8u0kbDYdMzL29Tf//4M/KhE23Rrp5eedf+Q+qOvQeU423ntI4LPcrA8IhCi68WjydkScrS4iioeLeNlJY0MGEFFoARgCeYuJUKBjgw4KTlYLgLifRaUBAHGuQL5PVRW5w1FSU8gHT12hK/1lxb4dAEU0ZRFXydTGyob3QMDPSpWDh5HyGvIqy7/Gr2dCyVTDLej8cjEh71Ig3opMhqNjwxnvRYNSu7Hp4q5OjoSEHAB0qqlnXarZKNMqHsGJWnyJL5rTeur9iwckF1IpkhPiHWgeTO8C9o1P82oCxuUDIUMfABQ4QBtzH3kuLNPirq9vpz8eCPE+e64g89vyf57e//UKmoqPCNd58RMtGwPib/MwBMXh+YIqb3R0GXTgOd53UbTt3HbAaEIspAf8EY7YIFN/PrYbB1F9GDyqFCaKTjLkIWnMlmk7m00wD1e9wObdGcWex4IuhmJuPDh15J6MJDbVIWbG+76crShS0Noa7uIVtPdzS5aHWprf98RJDx4S69aDwRG7NlhCNF48IFT1KwyBah25sWuutTwkgoI9hlszAvHBRKFBeV7xSCATe72RYbHD6XV3A78UFZM2sD+gh9m8kqQjIj0TylCbhfwiLivUSKp7rwFFeWNCFtJhTIr5AiNlAqCeM+VbAoZsEqkwCOAUFFZe0m1V1Zp7hslZmnX9ieXbl4vpVae/ET96nei2CKXAE3Gd6HfyPjawD2u1xQvLxuIeT3CqGAj2wfNqEEn9slZDOS/NQLm9Ov7j0QPXT8TLztfLdE7c/OaWmSrl27UvvYu94mf+1TH7F+4SPvCtZWlIViyZR/bHKyaGwyEhyZCId6BoZ97Rd6zd19g5nj7R2RJ1/Yktx35Hh095ETsdMdXcmevuF0wOfNNjfW4HMgttqyIoXGGntxB9MA2AYtg7LZ2DTTlUjE4+if0uIiobQoJAQJZwu1AfGgCZ5eg4vZZlsBz3F3Ad9yb57fCRBUCJyriT9MFjsp7sSM8NJPQX78gPY2ux0XCbHbcHk+Doirrip3BQN+NheysZ/LK2gTk+HMY8+/lD1+uj1FioAGZeu7v/qj8skvfdOyc9/h2CNPPxf7xk9/Zdux/7BtZGxC6yBlOBjwWW64er33g/ffk/7cR96T/sLHPqg01tXEv/6TX2pHT54lOqgmMlzJp3oUTUuw63oJEum4zPDXESDFWMxkJUff4JBaX12ZmIzE0hiDhW34mwAivg77AY3pPJorHSgSPthgdEDx8vgEXzDIn3yR8YdCNK96+Y2IpEgDd1YOK4vbUKD4pp4ersfx+gps+gWwtlEYwjGnT1HgWFlcKft7g/9nvjNmdDT63ZggGX9QGM0R3M/i0N+IN9IZceRAfr0M7svbAIRDYEZ6lo4H58ow8jHhCjb7JWCD72JA6NQY7svNNXoks6gwFk4GdRnA3foAYQG5H93ihfC8cNNESTZczEsuY9JkYYZhYRAEkIMLFkQlViRzMwdPzMPwOx1oFUReOPUfIy2zdbfRP4JosZY5VVuVOyMksRxkE0CEIqkjlSwt3BCIKZzAwBkAN7zczrcH5WOXB7cpiiqEzukDXBNxpS/PIkIuYOlBn9eDwjpeEyje2AlBWrQYObAY4DsfVAKP1CGSSAmReEqIxRM0E2nh5vraYgrGLpn2tQd/m735ynWp4kDAB7mYFlbN73Nri2Y3Q3H9G4jw+kEMfIsJ66y+AchAkRV1066DqWQ646RFBuffo0vnzfbvPXpSCvrdFxqqKoqn9i13IwwfKcUNkBIpkhMxprcxQNzYxHjM7bBqpUVF5obqKn5cBXjoBic7odwkkvHcEw/6F4+0dZmLQqHJ4mDAOzAyIS2eP9tBOabsFmJHeW5zPQkwHoYNhLlwNKb+/E9PmDdt32sdGh5VikL+8eb6ulQmk4k89vxmlRZD2+DIqNTe2S2d6+oWDp08I2zatlPYc/iY2NHVo5EQIyWTCWFBU52dE4yD4cICid1eHNEI0QLF6FBIllwOHQrjLgV6erQbR+/wYnxhFlKwTPuOncl09g7Yrl29ZHRwdMy+dEaNo65hhluwONgdzaFgyPL8s0/iiploWXkFKUUWM1gcH+zEBZ/PPvNnIR6JkDIWz7hcHlpvraQ2mYXykkDszKmT6cuXtBRJyUkgwZoM3kS5Ai69UGUx5He7q0qDbpwzTWbZkzEslBZNVk37T3ZMVpUXW3wel0skyYvz2N9q9JsBTiDgM51nDVAURUgkkuxYoscbIPz5iMNGR//QaPKOj3zFdcVV14j333+/Mx0Jm4ZPH8zRvaCHdfvSUMAKBVAQVuA0W/gnNDD/p9NJ9pkBY10pLAVl4t0o8JQBCHO4XIJEeZLUJjbnFWRi/cJs/CKCRxouhiYZJsjBpiG2ee8RUySeFN91+w2TJKu+5vcIiTHMsVh84sDJNtfVly1TqyrKLTUNzey9j0h4ItetJzu7Mt/7wzNZk2RS4onYZLDEnk5EJIvNzj7uSi3CnGcSyEd/wAM8ZRIcZHyTFsGbtQo2UpLSdk1TijHdaoLVbBMcVqCG/hWFkXBUiKcy7GPIqYzMPyRP/3aiLY7S8XmTz79QGoFayqEJEb9MCp8sRKkoqoV4Pp15aedpefvhs+rpkTF5f8+gcObEgOX5V3erV6xamlo6f7aLaJU7omj0s2EboFefMwYY/fFfDYXVUx1q7+Dg+NyWJm1By0z3wrktjgUtM+xVZaU26jIS9lV8TNny0vZdsT2HjiUPHj8TO9d9YaR3cGRgYHQ07nU5U+WlxXIxKSLFQZ+trDjkbKiptM1uarQumtfinNfS5J7V1OhcOHeWo7G22llSHFJOnGvPOjwhq9frZXNMlpRd0AB4ma2WbHdXu3X23IXW+XXF7JtvoNckzTHJVIrJVQCsofxjwTh0YvQX5wceb/wQGHQkL+tbFqcbRCEIZ7H5jhMFGIDUQAy8zpVBWlct1KcFg4obXOJhtVpxK6aaSCYlq/7waXh0LPWpL3/beqKtQ5zT3Dh68lyHuXdwIL55x17nB++7O37bdVe5vS5Xum9g0DwyMWFdMGumcPv1Vzu8Hjc+ZGZtqquxlZeW2ERN1J587uXRV/ccqCIFVVk8f46+XqHdZNF00N51IXy6o8OxelGruam+JnfHPqVQui70pP74+LPWDz/wNuvwyJh13qzmKUctjXbrzZkGF4dMAZpHkJ3Rnv0DJyhfuO7ezm6r9JCyBYULx0hJ62VPLw1lmufN9x2DArfRB6xkhLP5R3cbNmINm/1yMNKhfOY38tI4Z58lIRz+nuD/CWXMYFvwN2NyZsNiAh4LY5Mq2XwnXncbtpGf/Rg+3U+g8xGLYuUwd0E6lJEL52GAfNmFLPgGoKAM5GRlGjgUDFIeRL+5egjIqyctAD2lzvwArtTAjxP4xqCAQbp8WpTLPthMLrg1cmPZNNpslM2EDuSjPwMXw+ZpdBoxg7IoHdlcWEGcKOBUd7lLFkqcWbYjKmdSQISiqUamjHFFkpJp8UQqhY87YvKF8MVqZqgACSiRhCflGxgZ0w63dSlumzntcZF2kEeKAWXGMUCmiHE/b/cUmJbHiFdJGqT+wLsZ+QUAQPFIYZTCaAmbygateRj7ZW7AJCli0USavcReX1OF75ax45PHzrQrpJiMt85uwXVWOGsunO46L1eVBNX5LU04Q58v5DXAwBdCP77PBaHagKwsm7bsOTxBi511dDycuW7DalM4EnNNRiYT161ZUely2FnbcjQpoIUs8w8+QyGbiE9RxsSe3p5sLJa0zZvZYKrEgkWNBxVQCiZ6XF6G63ZJWYKywMolUmpHz53X+obH4pF43HX5skWy3WYj+ZYLTeAXkHpeS4NQWVaEICGdyWhbdx9U/ulbPxMPnjqrfup974h9+gP3Z+prqkNutysU8PsCly1rldeuWCavWbZYWrponn3V0kUZWlizMC2N9bLT7cwcOX5KPN3Va7eYzJHqshDeEmArAWs1/aD9eGGZFEVSdryECyJ00EmTg2n8cknI5RGZIoa+KcyGft595FQWylhVWZHywXtuybb39gsvPP1Mxu71SSRhSLRo4mTNhCYr6aamZg/RmNEJefFko6l5DhY4cWio3/zH3/0kuXDhclsoGBBrq0tSPefbtUUzSjxKVj+SxPieutrYtFDYBi41m5ZEihuNJhOSQkxJ6hz1u9ZQU4H09mg8kSDJ0GKhfkI5b6jtrwtAJ09QfD/N4FeDB8EH2WwWT1HZ0zBfIIjIXHzPwIj02a//3Gxx+uIL5i9QLl+71jl0cq8opRMsjZ6sAHheI78B0/15mJaO6MMu4yMhAhMrw4+EU/Z+27QJh+WkcsFe6CcD4MYV1FDG0in+zgRhlKuKbSyirGn0ZSgimZ4O5bC2CKK2afdBcTKWFN96w1WS1+0mleXSnUN5SPH2JZ7asst1+/XXqM0tsyw2p4tYgJQbUsZA/0nq6Acff1G77YoV8j0brxJr5wfKDh/ttMhZU7Ko2Au2wAtHmpSVM0wxA1FotsOh85n9HsGZMSkRs6ymbYqp05ZMaXbR4na4KZWdlK8k29gZnowKiUyaCfXwAzD0RdWkxCJpBWMfTaOxSU2EMssoxNov4TPFFougZkxS+9mh9KE9nerGy67KLlu9NHtyYDhrMTvk1rkzU+97622JVYsW+qnNBbfrUTk6/VhhBKDUJak1rT//KyBXtQ7wc34UhJDP51ZUwR6Lx0UcnYvEYsrmXftjf35+c9jncsXLSorU1UsW2VYuWqhdsXqZZ83S1tIl82ZXLGhpLqooLfHjG5ikiDvNNEJJeSWlhCz6wwqJjT2wWVEgIFI6HD/U9h48YUprZkdRqIgttPjAtgPfQiZcMhlZ6ew4a57RMsfU2lguOu38Fa6JyUlar3GpsMaOteG9IisJ+nzG5+1hfAmWYP/cngJ6e6dAAan5WMwnYD76SaYzMvGnarfZ8ZkSHHHlg6qgLPBNOBJJfuNnv5aOnDidntFQm7baLKbx8GTmbEe38qF33CXj+2dtnd2eO6+7Vrn5mss1Uqg8hK+1trrSunJx6/Ajz7zgbmmqE5YvWkBsh5qBr46UpsmkNNtXLWmN0kxomjtrho3FAgn6V2Q1NTgyrF53xbrUj373sP3OGzfi8wEcN4tJGR2fTJ/u6MRnFZSXtu20rVg0X7QZ8ymAVTOlSQXwWvyIcIYBPwJso/XW7hBcLjdTwHDphsvtEaykfOFgA+sbvQZeHf2QA/3GymFeHm8AakCfg+4Ys3gqKuOytAzJb2weSwnpZAIne4RkPCYkE3GyyVAYTm1kMEfig+c4kkiFQXm3OFzslANx6kX1/d8O+Q79OwUwBBgbzADGyBn4IVMwJplqeBqdkQoM/eCfszccOhgDR4/JASuDlZcvywDm1928fDi4n9ngs4t4jSKMNAQFzikeGv30my+fjxv86EWSG7bBy9yth5FhcyIZk67cYCDCZm624PEwPhh4Pix8LA1xFPLnFn3m5oOWLZb0x9Px/NzW64ffcKNUHqHH8XAPPvWEMnBEkcqDm/vRWiQii5ykJODtY74jT4FGmawNlGI8HNEefW6z9Nyru2I79uyLDgwPx/P15A3aY7jxw8ubBtOCjH4eGQ8nxqPR/BEg5GeTVwHoZYM+OY2PWbqbAD2JnT2moFJSkrCZIhCLJ9SRiYno5SsWuykrEx7QvmQipdB6SrpmjgNeEzhdOHChlvIgGxnqfihUqqyp5p6BIXNFWYnqsNj8L+7ck6kqLyOU9cYY6YF/DncYCiRaYMGmNchIhiuqta7+YeVQW4fscjhUPC3AGXNM+sxgogUjUBmsCmQiQPtp3MhdvQMhv9ebgB4QTcRTqBdPRf0el9DSWCOUBPElAVEYGZtQvv+bR9V/+u6D5guDQ8pbb94Yu+HKtfZAwF9koxUI/QRlhHDw04LhT6czQVVWHbQA+O02a4DaG5zRUOcl4cz9ofvutD5w6zWpcz39EFByB9YZavQD3gbuThJS9e7XaUEAf6F5U0DzB5nCuWM6dPYMaEdOtcs3X73B+k+fer/tshlFQnnQS/1htpDgbD93rk3u6ujg/aOD1WoWSooDwpw5c4Srr7ne9L4Pfkp1ue0DLpddSsaj2oHde2j4yxAk9BzgPcoPfmHjjgPKjMQTaSmTTtmtRADqLxp15rbOC9rZrr5Rh81KWJhNqv50U8+lmzcD0/Ng/sbV39jZzYejCupHIUWLvdPtE9w+f74JlD8ry8qfntkiFVU1Zb7znW9rixYvEid7O4RUeHRKOQD4MV5JoRfO9w7giDDbYGCbDFQvNhqMNoFP8/lzFaIQKoOEGbwfo/M0Q0h3sqQFBhaLZ448oB5F4psbqMaoC6MXvJefR/NFM6OHFQKr3mTCi2KMj3HrJquQ1Tu1Yk4D6uNkErfFaQ6PVzPbbISHLFhIOcQ7eCq1zxMIWj/3gXdqV6xd4xqeTDp2vtAfaTsYV2hMOE8cGLaSspSJhzMxVRGzxB7AmB0dzNIkc86fEI4WR0xHiydNxwIRIW6THPGELEbiGaFvdFQYmogIgxNhIUlKKKY0he3mY843CZmEkt27rVs+sq8neeJwf3L75o6slFVwa6rRAqawWWl6NKtWre30YFaNurLvuPku7ZrLV3kuW7TA/9VPfchHxv3Wm6/xVpWXllPf2lEPjtLzV9447+vz7/SumQos7ZsD1hbCV59OqV9Qbb7TUB5bM8lgPo4nEtKFvr7sH598LvbCqzsmz/f0hkkXjmYlWXI6nfJNG9Y6vviJD5Suv2xp9cLZM0uKgv6gy2kvURXFQ/nN4CHDgK/YvK/3O6plfQ4kWIgmjBLtIcdYSZ+urihVxyYmszh66LSaBJ/DInjJhFy45EMwE4lUSZaxL0MFEc9SHcbJBrQPT1XwrhHawhmUG1an/gcwbB7J/nWAyzD4pT9wEzM8F2xqk4JbIfceOpaKxuPSc1teifcODqXS6azC69LzMpeg9Q4Op9q7Lljvvuk6R1lxsc9pczgaa6p9X/5fH3HOb2m27Dl01Dw2ERadTrs3FAx6ZGIxZCR6WqkqJ26T9Hm8Rqv4L2hABvMFubK3XXeVq6ayPEnp+e6RDkQ3zWw2u0k5dtA6mSAcc/FENwsptdY5zY3hk21n5YPHTpvOdJzXYwlQow68v3jV+dDpgFTAi7vxpMsfDAr+QFDw+v00Z7rZ98bQV2y+RzqyDEqxX33+R5/K1Lf4hAiUp2g0KkyGw8LE+LgwRuN2dGREGBkaFoaGhoThoUFheJAM+RGOT65NTkwIkcmIEItFmUKWSpJyRnNthuZvbEBi0ymVSAhxio+SQh+LRtiniCy4iZGPlTcEwLPQ/E+FN96i/0uBER//rCOgBBUaTERcWUI8t7lBHEAXT/8m5NPwelh2+mHhBQXkGIIlyFkXA4Vz5tcNfgiMrCybYRuQ8xiJ8T8lRQ4QCsPKJaPn0OvhPmNByAWRQZAxmTGAX+ciPonD8HSGgAKD3XMWhj03uCk91kvD8PS8DO5nUwEL50ATrJySPTYSTQlxkX3fCwn1aALDSWWQAGixU50ojicjg91mXGH76r5D2vu+8PVMPJ7s3rBsSTjgcVnskE6nlQe/pCgSqmZPa9AePcoARt0CErMKdXsiFpdpYefUIT/CjL43yoGNcGRDFIOC8hiQ0JKL0wELzkQ0kprVVI+dYC8rVw8fGhsFEXFm500AX5Sn16MoqlZW5Lfjhq7LFrfadx0+IlSUFKcqS4qttKYk9WQ6oB3oRO4zysJCWeJzMdzAByUBp5qIJzVJkm0kqOPj1ez4FoQ8M3ZMyc0BC1nBe9maJhKO1oqSkHbZ4oVq//CI6nG7XWi7wyoITVUlQm1lqU5PUb374/+k/enZl5Q7rrty9OEffC38r5/8gAu3fOHoaXEowNLxYpl1Eeg0pWSi1UPa/cyaSrvPZXe4HSR9oA6WCsAFDbwrhl3f3Jh7jXLfGKB0qgODgsq5qCjCjf4YoVa1zs3g3b5PfPGb4XQqq1SVhbwzfKrHZtZMA3392sbrbvTs3fPqSPf5jrSFlAJjQ8VOtPb7vKSUBc0rViwNNjQ2VjgdNkvnoR3KtRuWqZpCyhgg31AC8lBeJqTqMDQejagK5Ec+4GAqy4KOxXMaKkgQ9MmkREiykskTGvb0FvF5EYbNyzmjR08DzNtoM+oCwEZePG3C0zKb1caO1YDnDCCFW3746S3J3z+5xbpmzZqxvz7z12R1ZZUl1t85dXGnOvEpCWqT0EaCzye/8l3hbZ/6ovCJz/2z8IvHNgk/+dMzwvcffFB4fPMu4aGnNwnPbtkpHDh2BpfL5PAxwET0NpHwCZrxvwK4VNv0MFgGPZgftMC7EghjIaAzs7jP8OAfQ1A3U6AANxoDMs1n7N0fvPpp1MNAdyM5ysX4LQ4EMNZNsXjC3Nc3IHR2nRc6OrqEZFYipcypZGTNNBqO2g+dbDP9dcs2bevOw750UnYd3NZvPnNkJDsxineJNJnGjodKNKoQNJMmjDkyQtgui7JFM2XZPQomXO4jjEdi7GPMEOjRHwr1B1O+aT5kH2cWLWrf+fFsb2fYPG9leWru4grZ77eNPfnIsVTnuZEo1aPishqb2U4Cr1UbD8czpd6y6Hvvuc2xcvE8D3uizpYKC7GLxYbTamy910n5ZqGwv/4WcMWEXfajZjJZCTfuHTpxWtqyax+OFmYnI1F8a4V9BJj6iRSgSPzQsdPyI8++MPHln/yyf2h0IrZ84Tz58pXLrK2zZwaaG+r8a5e1ehuqKjwet9NlNZsceHVYkWUT3pnEPFqIm+E2QtDPbO6e1nD42BMMEpLxeQFSVKg7ZNGqPw0zAPl9DhwVNcv4JiQvn9ZPKcvrJh+b52n+Z6NgSjVT6yz0cqcRwHLmDdWJ0whZ0kJpLchGSUnF8d5UKp39xZ/+kunq6ZVqKsvEF7ftlIfHJ1Lf+dVv7ZFEQl98jTIJSMelMSDbqLCy4hDeLWMnCIgeZmIMnMmz4pSGpioyjrpQ41g2A6hdIvqypChEnHsxDfGpmZd37FEo0kaKtJhJs2FHwFFJ0zpIc7HSWF/tXLt8SWx0YjxHW7IIG4vWPzye7ujuo7k6lCHekGgcTEVCh0sGFoCBGdtMJxsf/YbBZSqcB2jUsH7CBIKHFfh0SVZIp1NCIhEXIhFStkiRGiYFa6C/T+jv6yXTJwwMDDBFa2x8TJggJWuSlCwoZ4lkgvKSYkU0wE3GUEwxb7OxTHRkYw1gIM5oO7UVCMKsBzySsYge+p+HNzpG/7th+nT9dwW5/jUM71VmM4NxpYeDtVkY+Q1FjKXnjkIrx9BTgOIQj+N0SMYM86NMox4kfG1g5RammZYe8RikbKAacZcsNBep2xcDBp0BhosHoYLCMAheulv/MQatUTqGNfIinhsejzC24webPHjyw+LJ5mF6eti6m4WRMeK5+oNLKqLq8OmdcbfNxJ9KIHgKGAHcRh2GjYlrMhpXX9l/RPnGL/6Y3Hfs1PBtV68d7+zt8/z4T4+5Xtl7OFFRWmLFIw+WXy+KhB8tFk9O4tyGgSOLM8w0yNWpG7/bafG53Swwl5zqyLkJUDDzX9RV+QAopjh/j51Go7uJr1Sr2RKtrSjHx55zRUKoHB4LSw1VZbq2+kZA51kUnuMnsqk+WZHEE+e6J0uLi5RYIm4+eqYjuXB2s7l3aDhDCxDNH0Z6AubkfQ+MDM6HP+hxCjMrQ8LMqpDgddhNSUmy4s15r8dLei7OEBWUowMEryy/I4QB3l+jdVZZMLslfPZ8t1uSJc1BCyh1r5JJZ2OUhJrAabTr4DG5tqIy9cwvvxf53Iff7V8wp6UMZGQFUQK8wZIXDF6bTKCMRU4LNoW9T6d2D42ZE+m0BN4sxBh0x4KNXd9cBIo1zBsFlp6wovLYUQx2Lt4oEDY3aCcJW6w9pCfabr/uiqLGuhr7B/7py8knXnglHo9HtBkBzXLZ8iXOEyePp5xun/lH3/9G5JUtm8bPnj2VHBkdjoUnJiLJZCLJ+ZaNT5z0FcYHL6iNVcVOdhyRonLokx99QqonBeaWDm1kIiY47BaVhEbOzBRHZVknIjFx697jI9sOnhomIYaGFwq8FBjtK3TpQFnYUyhSRAoNFJPpANxwzBaF2J0u9qTSwD6eTCp/eOpl6acPPeO44brrEg888K7gU88843LZLCZ2DKYAspIiPPnSNuHrv3pY+OET24R///avhCMnu4RHXjktfOHbvxS+9KPfC5/7wePCdW/7iNC0fIOgFtcKT+w7LTz0wqvC4dPnSABJoYfYx0yJtwkDnc8KgI21aWGFwOM55Ny6ZYyv3OxoFPPaxbE8hTiQ1+R1OrTK4kC0rasvm3shnpVNcybVmZVUIZZKC4NjEaFvfNKMd5AGhgeF02fbtf2Hj8vb9x7MPLlpS+oXDz8h/eQPj8q//POT8gvb90o+vy/9Tx95IPyrr/3T5A/+5dOJpQtnT9RUlZnZ/hl2Y1g1hA0ZPEFhcwQCqX1wMTmT/nGMnAlsFAXFWCDFjQHlozlZSCWycsfpcfNdN2+I3bnszvI1zeuCN123ruTt96+Sq6uK1baTQ9FDe7uTx4/0ZQ4dOB+bOJ+V3nbDzUGPy0m8rdeJH7SZOxDynwOjj6aB0U7UR7ypJVMptad/QD14/JT81Iuv4Fha9psP/kb98o9+qf7qkcelHfsOJ91Ox0QylTYNj45nKV3kkWeeTz/y102Rn/7psf6h4XDinW+5yXXZkoXBmY11Idz2R+PDDKWLhFwRwi574kV1M7rpNqOyjmMhb01tsZ4yH80AfYCnwmwmJ8WDxov5Uu112PBhaRHKm8WIzuKpGNnw5zbZppEZ5Gdd8BrAoqbFk4KpnDvfLT30+NOJn/7uYWnb7v3xdDqb7ukfzH7357/LzmiolVvntph+/ciT2pK5c0YeeuK54PkL/ZbegSEV/XFReVkZT17FgZHRwv0bHSCvmASv1604HA6DC3NAPG1OZ7LaviPHxWQ6wxmLJeJ9T9MiTqng0g6SJxKWtIQ7VvJAc65itVhthL95Ihw2jYUnDBGUgL2/RTip7suWLvSG/L7kjv2H2NPN1yVaDvJpkNxoHNY1IwZHuqEwJeIJUrYm2VOtwcFBYYCUrP7eHlK2+knxGhCGBoeEUVLEJsYnhFgsxp5k4fgp+hgKN+ZfPPTj/EUG/+TOt6UQ9DS6c0qSaen5GIKLb3q+FhTytQGXCgO8Vvj/Sfi7VcZAas4IXAM3DD+GyCcYZsOvGwpi4Sw/2azDcn5mXQQsHWzDwM/KMgzq4Pm5n5gVTMv8KIGDMTAKbSMaNs/P/QZj5lMgbmqdRmKjPKSFoKU7mUEcm5im2BC1ONMbgwBLPvsjDztgQmEIZ3H0Az+zyZEzSJtz4wYuuGHz4wR40sTT8jgjHjs2hWUY7sj4sKZKiZRJ1NiuldE+woK1AzYQon89D85Cm/ECv/LES68qX/7Jb7Rf/+WZKC1Wo2PhSDaeTImpdMbldTnV2qoyk5OESbYjhDqBL7l7B0cTtDCSXMxrmA4cA/5r0I8BuREa8nlFHNNCFPUK63ceT/9UJnulHZFTsxb4UQo3JUG3UBHyUZlOhl+aNJGKkuIg9Td7dwyAvnc5rILTbjN73Z6CUi8NrH8ZMjxvDj9WJ0AUYvG0Vhbwu2nBEXYcPCrffPXl6f7BYRyJVLJSJmFQ3wBeIi262JQwimHAFSDwDwkPuE7eSfWbaXGToHgYaQoBggV20wzAfmtGkjTqU7HjQm+2de4sC/WZaTQcjtlsFhyHoyJFYfuBI/LLu/bHf/Ef/yzObKzHy2N2lMVL579Ou53t9OIIJfr8UgD+wcl8s0oCBSVxuRzmiWhCjCVS2LynfDwdljULlYWz9sa44QDbMNMAaQqi2U4l+A8n/UgJ44oYniBgzjJEqjzoI525scjTuLL9y0ff67/rhmvN33zwt+InvvhtteNcW6pYjDrvveXaohkN9Z7WxcvNnR2dEw//8beDh/bvjU2Ex5ShwX7rYH9/UlHkKClMSjIxGX7u+S1SqcdmZdcHUxXoR9SGD25yAMJ8GBKItWXFjoDH7iRhJsX6n8Y2cM+kU4S6Qsqy4N977Fw0HE3IbCxdRO+8f3rMRQFoNRAiMPoN9MZ4xS450mMck3DDqyFDgqr6+8dflv/68i7zP9x7w9h1112rDAwOgLh2jZRslIeySMDBESb1iZdfFbYfaxeuveOdwu//8KiwbPlyoaKsRCgrKxJCQa/g93mEqsoyoXXhfOGBd71b+Mxn/kl4+E8PCzfc84BwciQrPLp5r/Dw0y8IE9E4ex9jehPQhjyPvAawNvJ2Anhva+y9DrQV+VkZNJ7wRAN0xR9rdGHZLB3GF+xcEIq3+TxuZc2ieXLP0JBFonGF2kioFMYJ7+GJqDA4HhG6B0bxLT/l6Km24PhkNPWnJ19Iv/DqzvCeoyfjfUOj6dLiYuX6Deukd999m/ZvH32/+i8feY/pA/fe7p/fMrPY7XYXFweDxZ9891urXRaPM5XOWnCjIo04qgnfQ0BfEj4YXDRn4IZ9hLFNJ/oD30O4YwIe/UGzYLnRZkGULnSOplYtWJS9Zf2V7iJXkVAbqBUWVy61La1bFWhtaPUuamjVisw1SpGlKl3urJbvu/VWYg2zg4uhZBhBYKYC6mD0pT/U9FqA7Hy9oJT6uIfBHIAnWmSrkWhMOnf+grJ9/yHlZw89pn7nVw9JDz785MTTL70SO3jitJxMp6M0jY+3tjSPvP22G4fvuWVj3O1yWicikdjoeDheXlpk3nj5GsHndWs3bFhjIwWkqK2z24djcjj+ByEYgjmjFeYJog2OfOOdLFzAADyY0Z98MPlGxxNO5GG8xXqfN4r+c4BQpE2RUp6V8UU2QY4lMhBgcJxyChAdzHYahPFUkotR9JMlJQc2VkTOt8b8eAmTsww3fgxgoXq4ICSSydTP/vBopndwKPrOu26V77jxWufgyIjtmz/9tVpbU5m6au0qB24evHXjleb5c1sqKddoMpURhkZGGPfwhnFDPCcmkimV2qdOTEbZR6sphoBbIAnJJ2pXd68tPDHJbhUtBItoshYHfelYPK5m0hmZyVl6EtDB5/XaLlu6KDU4OpY429ktjI1P4LZbnoDAZrM6qT3xx57dNKIqWiYWTaUNORSAdej46XaLz+Ml+UeUu3t7zBgmrwWImhLN8KVGsfFEq6jKj45CCQuHw6R4DQmDA4PC0PCwMDKCJ1thIUpzAJFYyGR0ZcvgMYUTB/xiyLAGqkadLAx2PoQF8jkMXqMM+mE8ywJ1PAnIYjSGVw/i0TTP0zprAGTpeCwijAz0Cd3tbcLEyJAgU5tY4jcAOZ7/HwJ5jvg7AoPEsEFvPtnobgrDhA9GAsMbYYApihhzvUFAGXoG5IQz19GGnQMuqL8egP+MNPm0wBWL+CWKRKrCwIsTXAIojc7oYHJ2LJD8CDImG8MN+ckwTKPj0QxYHpamwFBCzDW5fHDTT145g6Hll6ZFFkcFIgzPWfDuD+IYTuQgJ/PHo2ExVNFAofqDMXIZiBgUZUEEqCOdzmYPnzoXfvv/+rL2uyde0IZGxsabayuHAz6P+Z23XGdLp7L+GbXViTs2bsh29gw4nU5Hli0YDE++BJ/p7ErarFZf4aBFHazuQhIbFRcA8jicLg8J1w5kN97fQlJD+TRywWaKitlESgqrTMVDJ04vJCBhnxayhooiYVZNmbBwRqWwoKnSTgLARV8XDvrcGZfLZSkpwn0erw+FTWBtRLMK2gogtSlttdssbe3nXXarDfeHB4fHxqKzmuoDAb8vWLhoTAeUxaONNKhDhIIlk4CFx2HYVJxWAPeCxjI+8EjGAEy+iqKKu4+cCKxbtkR22Gyu4bHxLJWVILcbu+XDYxPKzgPHEp95/wN2ooOHBBVQkAPDh5dPuAvU/7n+Bn0hLPB+ICWMBHscZwTvgQ9BHI/baQ75XGIilcUg10VD/GLBtAhen5/lBXD+LADDSzYUWya8YUPCUL6suGmPBCZdkTGAoavjTM2nH+acAoqisbORhI317puuCfzpB1+LzWyoiz7w6X+13PLAB8zvfvf97pP7XrbOaWlxLl60qLa1dYm1pLQy/rWvfCHzg+9+ffwH3/sP6bc/+Lblq1/6/ODI8IgQzyadHk/QYvAsAAs4w0NHAoojE7EorK6yyDcyEU27ndZ8o0UzNgVskXjc3NU7MJnJyr5Dp89bjrdfkLGbypSyS8AlmpcjHWB6PMiMuQWKGI6JetwewelwkEDK33tIpzPaH5/akvnZw8+Z7rp+TcztdQV27Tss+7y+KJuTBAXUFvsGR1KPPLd14qmXt8u/eOwF6ROf+mz2jjvuFEpLQqQAQZjFGOT9Ah6xWREGfY7PPhB8r7xyg/ClL39J+MLXvyPcdP9HhS/+4jFh6+4DAo7cFfID0oOB8rtjr9GxDPLhoLXNbst/VJyKZOXqZcPN/5iHh3GfXj93c1sUly+YnVkyr8VWXVY6niU9tH80LPSMTKikgCkHjp/JPvC/vpT59Fe/Kz394tbU+Qt9k599//3x97/tTuGO66/x33/7jd7bNm7wLV0wB++6eEIBv8titbpJ1HPIiopvlzF8YbDe4uhodDKFfQPcyMrD0TZiq3RaUdoOjyREzZQFTSDw4SP3jLZQ1EACoMzmTHbSQdn88ilJHHea7rrhKpqerDbUBwNhP+gsEhpDM8zrl67yP3DHTa63veU679vfcmPA68GRZrScGwAvEeuPvklo0E0ne576HBDNFF+yo8mkPDAyluwbGh4hpWsc4ZlMBp/GkP76ynbp3o99Xvq37/9M+84vfpP+/m8emXA47D0z62tG5s9sMjXX12avWLl08r5bb7A9cNdbikgJK62uKKtqrq+paGlqCM2b2Vw8r6UJH0z24GnajgNHi//41KYiqjd7rutCErzL5RfGSUyewVNGbAoZn9fAmLCT8m64YdA+tBD50Dr+m2/nRfOWDhDeM5msyetyZeV0itWMcCM1bJoDlVAwQLK7nGZlUwocU+QJQDOa816j/FxBeQdHCl4jiNk8wOv22D79gXclP/be+4uIDtZP/vvXI5//2nctC+fOUu+8YaOP5i7b8tb5oZWLF7rMotlJmTDICB/FwludB8zvwaCPFOd4av+R48S7xJQ8hhmIRjj+2Dc0ik1cXRvgdASAj+PxlByLJxIT4UlqphHDgRRhc01Vmefnv38keqajU+nuH2DvORtA64+ZaGXuHx5x3nfnrdYjp89kwMsGkCKkSaQoPvbcptiRU21Fk5GkxF4I513wt4HS0brJ3sXCpUbsQihSsnCKgCtb/B1Yg5e4ybsZoK6cZ1o4sxB/qQQ6oL38n9Eb7QcP8898QA7k6x7bEIchN25HxTyOd9icXp8QqqglPAWh++xpYe/LzwmbHv61sPmxh4SdLzwlHN/9qjA+PMAuBMHFQgDO4wbAbZj/mZBf9f/OgDOHTn7YOaMzGTy6bYTn/NzB/G8I9HHFyijIxooojDNAZ8wpid8AgEEBU8oi4H4uGPFKETjFmgYUquMFNxQxAIIwSJiBmwYN1BKGLo/MZYMgZoCRB0FGWsxHfNHK54cf4RB+2UCkQBqCuXC2GCIP8+tG59BkMqo4nZ7c8YfpQOOZNQt5sOL/7OGnwp/82g8zkVg84/e4x2kyjLicTqvb6VS/+uAf7Ifb2ge8Hk90LBJRaLJzUZ4pT5gw2QGTTDarJJKpTDyZTKUzmVQ2KydoEovrSQl4+y4F1BaK0UTjdBaSQQHlixJwxpW7ijYyMamR8CP/6bkt0kPPvpx+8uUd6b++sjez89CJ7LGzXVrv4Ig0NDqhRWJJJZ5Ka1DSirwuhYrHZj7hj3dyMAHRskQ0sJhMGh4ZsUpfBwrR5ryjewogHI1bugaGsqLZIs9qrDc//tKrqXXLl9mcdju+1vya88f0ohh/6MAmfvqjRcrkwIH1i4DnZjcpFSxKtHCI45MRcenclnRDVYUjnkyrI+Ph0fqq0nKagKHjKX/Z9ErmvjtuVN0eFzuK9FqArgkF/YLXiQ/8cj7FS+kOEmZcJPDaSdg24ZvQCoQJ3l+k7FmWzG5O9w4N8xFT0CZc3OH1B0mpovJIMeNxZGCBn3H1NqWxOj2UBu/FkRLGlC/sWBMZC1EtxJt4hwldOhlYN5GbMM71H8XaSFhgEgTxlKW+tqr8XXffavvDd748ee361ZOBouLU8bYu5Wc//Z6w45kHw+H+s+YqvzlY5HUq1eVl6Ws33pS5/q63pefOnm//3g++lWloarHa2HEcHQ+jUtCD5CxRJQWZ2mT0KVoZcDstyWRSokGSZfSkgUu9rJaHfNKaxbODxLPSeCQ+/NDT2we//LM/Z7bsOymPTETwhJSVQXWxyow25eHikEIA7QoVYA++vxQIaZORePblnYdin/2PXyS+8Ys/O4r87tgP/vCc6dltxyb+7Z8/6969e7clFArJGUlV20Yi0r9/90fxqtmtpqd3HhG+/o1vjV1+xfqU2SxqUMLQTN5WnBgw/NwAGHkY9hAmrILb7RfmLlgkfPNb3xf2d40J//Tdnwvj4YheBuVjhn5ZHoO/4TFogfJYpA66Ww9jT10wh+i0gQ3BhW0isToQQn/68DTqNYDPsSbh2jXL/Sta59oryiuUfSfOqc9s3ZF5buuO9Fd+/KvEvmOnkp9+372pz37ggewH77tHvO26q4pnNtZVu10On81mMUMdp/4V8VSB+NPQXajW6UAKpNkurJ+9zhy0lQkH93enpKzMJXRVkKOT6fSRnb1RR8ZlbQo2EabsyTmL5s2mH2oGbxEDbWwolsxMaOZ3v/V2KeDzuVgy1my0lxwGEqT3UeOJ9WhUkKZHIUQKXg4vD2m5QRlQaGDA96zMAkB/4BuHw6MTmbaO7uSBY6fCp852jCVSiXQinfLtO37S/9hzL6W//cs/pr/wnZ8mB4dGIqSwTi5fMHd0w2Wrht/xluvM61csLl67fLHvrhuusT5w91uKrlq7sqaspDhgt1hN+Djz+z//VSutA6SsCiZF5ccOaV7XaP3RSBnCe1pJIrmnd2AQ2hCNLn7Sh79Ph/cnsSlhQyNZm3LCLQRd5jfr18lzmD4/sjVZd08HzEH4TAQRU8bGDPpcj8rlQR1ms4XWzIyb0ZLS4cmdHstxAm46GE4exk1B7BTDwvNVgodtVeVlpVaz2aYoEpZSvF8oNtRWW13Gt0g5QxBoQlVZSby8pChsNeuvOeiAknE8uyQYJK42Z/qGRmRSOqcQhuiiNVRVqVCqegb68dQK1M/xiNPhEDesWaZ09w0qJzu62PxXCJROdNgdyvG2jvI1K5ZItK5Fp9CeOi6WjNuL/AF/MS1K1Fs4qaAn0ARaylSSOfy7Dx7zUpsnaXyItOjrlRSU8xoA+QNPxLCWYmNkWrfnIB8OR6EpAPKydNOCpwAwI1PYr+hsNmeBx7AJCd6EoTDDzTZGMY/R+gk+Ze/aUj34BEjf+Q5hx6anhE2P/FbY89JfhQvtZ4R4LEb8he40TnKZGZ/yOjmAzpCQqE9piBTOtRymj4H/k/B3ebW9QWB0jMF8zE2GuSkM8z3SIeV0myV6HTDKh8Xz8bC8X68Hdi4dXDweTMoYtWDQMpfu5ykBvBweR5OCPrcY9RsJc3gXAPw82fQYXg3KhIFQauDDZjTUQz/wwwtAODPcS4B0eh4Y9oegfAq2T08WKwNlIQ1bsmHztCw1c3OH4TcwNmxMIqcO75EaGxq1GUVmB8rEbg4UEFYWCYkQEPFUDYJZKp3VTrWfTw6PTZhoXk6Vl4QSzXU1yq6jJ0tmN9VLi+bMFN75lutcqxbNC9VUlAcffX6ztGFFqzQ2GRH6h8dipNyQwqVkIolE1mqxJIhfVJroNavVqjpsVpJ72RMpIh3awrDW25AH+NEvwB1u0BmTDV70VWkFjcQS2tHT59Snt+7J9gwMp8KxeMLvdsuLZjWq5cWB5Mh4xNzdPxzvGRyRH39ph2lkLCz/6fmt8vZDx9W9R08L2w+dkPefaFOPtbVrx9vaLcfPdiiHT7Up+46dtNZVlCfXr1xEVdHM9jqQxx9HtGS2Y4YJy+AmxO091ibtO37WtnH1kgQppo55Lc3xuqrykMdhTwc8bgiGU5U+XhwTDnAMAoJVnka8vngypWzaedBks1q1t91yLS4SyCtkPCmDSDQqxOPRnHAWJeXrhV0HlbWL50Zn1VYEcQNmTWmxQ5PSpqyUjb+w84CptKQkcfnKpXgsOA2vgoIJDFzw/lEmnWV8iidreOrhctoFu52UJCkj0MpMvM/RQn/ig9PHzp3XFrQ0kr6LFQClqUJTy2z2ZIyVS8HsGC4ULlpUzKR8WfDkixQvfkwZ9DW4+3WAysJig2t/cUyEtQGGALl3HDqhXRgYFuc316srFs4TXV4fmyAw7j1ul620OOS6fMVSy20bN2jXXr5aWbd8sfKWG262rFg03+6xiuIt11zhuPOGq/yts5o8ZcUB99IFc+xFoSJtfkO5NquhzCNoeLcBcxDhTCAKKg1h6k8oDaiENUN3U8Of3HponOhv9bqJgCAMZSGnM4oXYEwmGR9mTaRS6YMnO5JnOnqU3UfPmqKJlEbLJHaKsy6nA0ola6DRPwwK3TpgPmILOYRNMugKTPWDo2H5l395Sf31Yy9mnty0Sz3T1YfPVYhlRcFEeUkgu3bJzOy+Y+dcGZpAbrz+Om2UlKQf/Py36lveep96/MRJxwc+8GH19jtuD9hsdoeOA951U2g+i1GTLOQlGlPDEEmgavIoiAAvGbZZhB1nfdxrZpNVNDn8wis7dwghr0soKQrS+MeONHanMyzdxcDbC6WJ+VA22RBS2HEzaqsk44Y69AUEYMwr/MkHxgr4VEcvZxsCD0WpeL+F2q2+evC4euRMh9LZO2ANRyIZKkmd09yk3nDFGvv8WTOdxcGgw4X3qwTBRmsZ6MDwQLdfBGg4qwsY8TpzQPO+1WI31dSUmg+cORXxkUbn8TgtNNdIxw8MRtYvXq52Xxg0rVm21DQcH7Jgc6mwDFaq/kNjR2k7OaKsmNUqr1iy0EX9Tv+UmrrFoBlzw0ab9XDDcIBt4JsHnobTCtGSlFWIdRVSwjI9A0MTQ6Njyb7hUbm9q5vNucQTDlKyTcNj41IkGs+QzCfNbKxNXb58iTRzRoOV1hb7ormzHUTL4tkzGh0lxSG73+txEI52TVVNfB7A1e+RxC8fedJFLGkqCgXly5YtNqEHMeZprRCTmbSyY/8R0xWrliU6u3tsI+HJzN03XuNl72MR3Q3SO51O9hSBtQPt0duESKPvwFJwG/OJQRdDDjCg0A2AD2tDZ99w9sipM+65s2cR4S+e+vv6+9VIRhGvWT7P5KTREo0l2DfhoEfh6TFlorJh9DxkM95E/TyIBzLg9AGwkEKcWLt5PHWP/MzLr1omozH7qsULteaGOhPfAKX09I86R0bHo9ddsdauikKiqbbaTeEFNYqiy+FMHT112nahbxBHHK00f+YaRwm1aDyR3XnwiJXGtrh6ySKRxhx7dwx0slktSv/gSJbWX3dtRbl5xaJ5FsiYBg2JFwm06DMvvUJzqpawkvK9aN5sXCDDEiAdKfgy8YbF5XYJ57q6LQvnzXLYLDhpIOKYYPrl7bvtpSXF1i988kPxl7btct1547Wkq+BzZkYbLg1MEaM5AbceQh5lYfgpzEdu1hbmxg8HRh89kFuUjgzLClsPA/5cyeJ9a8w1hhsighHPlS+Uq+fRy2a0MgwBUIUCiadc4NV4NCKMjwyzdBBreF3kJnkKdeDpb1F5lUZrraJoGokq2Ww8HksRzyapLHyoHOTGdGFUQcAdrO7/AcCl+79DMBgPYAiXAGMAA+CCNx/yxqEwj1GGEcb8OQ/+dY8RpgNjYsPwccn4YzproCzGMPhnafPdhrJRLGtXYfk5BApAL5uVpdt6sbk6MTzYvx7A4o1IgB6AIJY/F8TLAmaYWNEcDDru1v1k07xIhvxkIz1zIxyGIg03z8/TsNbKGZm0i4Jvv1wCKDH+8KiruqwYN+YpxQFvtPPCgOfpLbu8n3nPval33npd6I5r15dUV5SW0CTqzUhZKAISyRrZyuLi1JymOn9lSXGQ8vovI2WtoaqitKKkqKiqlEpyOfH9GdzIgccZvE5GZ6oVwjcJREwIoCgE5wQtcuPct91mxXfNso+/tE3+8Be/L3z2+782kUAtVxSH5CKfJ0AKTOCXjz3ve3b7fsuOIydc3QPDlmxWcq9aNHtsVnPd8Gfec0/ko297i3TvjVcm7rjm8ti7br06VlUaSJFClnngto2jS+a2xA+eOCusXTpfctgdl3jidCkgZOkfuHKOKeAbCo8kkhYS8JxXrWyVz56/YKopC2WaqktJklCS1B4SPi8lTKIUnevph7FmQbHReMosy7hcStRIWZ6yU8mB0xZX5ub0FuBIwkCGpNA5jTXu8fCEnEklMy6r4Ny871CMlhwHKT/Zt996vYcymHn9OSymIkDAhBPqqIqyUqEo6GdHEtFHOG5YW1UhzKivZ7dM8bEGA4FGEIr9XnuSlDco1OA1CCRYYIIh/l0zdD6UMDMpX3h3Ax+vxuKBvIpE+XDsUqdZDrfXAeCJhV33cMN4T6Q1R8uf4dRpZgCf52g5NJlIPrM5y0qKvIvnz/aXFAcCVeWl/ubGumBtdaWfFE+nh9AsdSpCpU80C6lxZ12Fh9oGRYzaTHyB6sLRRJgolu9sKp/zOl/IiX7mq5bPNFUU+5zDo5NxQk7FZSYULQY8Lk94MiEdPtneM6O+ynb/bVf7Vy2ekxgcmZj8j188kfpf3/idefPuk9YTHb1ymIQ3LJgWC4RKLNxQkPluKRQRKBz8emyiL9EWAp6N7IHRcPrhZ16VHvjs98w/e+QFy4ETHa7SsiLlxiuWhZtryxKzZ9QkE8mke87Mmd5REqrtDnu2ddFiy7e/893s2+69N06KkbelZe7gtRs3UmtpVtKBN5ZkEBO7udIQ0NARNGdoKbNoGiU8I5QyRf2kpZLJifDE+Bdf3br5xGN/+bN28uRJ1W2zyv6SGvlbv/iDiosQGN1QSq74iwE0LexS5tcBdHC5XEQLogvNmRDAA4GA4PP5Gf8aACEFT9EoTIvE4tkjp8+pf3hqk/Dx//hx5MjZLppTmpJrVyxN377xSteVay7zrl+11FtZWuyj8u00NnFJAAm1+ZrhMnyF+FwMF8eiKZX+crPf5HFQ+Rr6MBnLpk0u1bNs8Ryv3+eO9w+MZqMT6SwxX0GtVBp5YLA2jI8klHJHlUA4431cW46EsJk7T1sedSlM82FIBUUedCMJTsJ7cR3dvcM79h/sOXqmvXv3oWOjx061Zc52dof+/OzL/gf/8GeBxo5001WXa7NmNIy4XI6UlJUskVgqsmblUm3diiWeRfNnlzXX1wUrSouIlibHtv0H5PFIRANTGfTEfAuFGmZ0IqzGkikWPhmJQrqUbXYHe8qFlieTKbwrayId1mK329XG2hobBFyjFaCBIfS+Fuik0ccUp8xF8Dr8CCD6CGnS4Ygv8O0u3L+kF8xtDBfS3WVqk4wNB5KA2fzBo+nvtYr/G/VeFFvAHbideSwczqTSKRxFVBprqzO5/tUz0lSE0//eproax0Q47CDcp6w56BOfx+MpKylNjoUnU5ORWCY39Mki2mrBgBdjSWzvuqCQ8gdNlscTUMuwQ6sR+6g79h3AI3DUySdO5taEkD9gJdqYb7/xWopQ4/wkSx5MhHPXhb7sg797RDp5rsOeiCfzFeDmGiqkuaFW87iceLSZpX7kjxwLaHEp0PDUFO8V5o5eXhoKKmPARg+jAXPl3GAd0IYZ4jnwEtwYmzwciTkYbsbzZGAbyiF36wZpeFLeHnhQJuRBMjh6GI1E2DqANQXX8eOoNhSwdCotdXX3ZLfu2BM9dPTo0OjY2MTo6GgSc0wgEHS53W4/jRkvdS/ptlwkQhUcco7/EfB392QM5DWIbfQrs5nROx42MzweYMSxwDcBvAy9LJRBNhRBuFk8+31tMBgbzMfcelhhRkw4LAzAkurxephRl56C4fCaYBSDulAW9zIHaocfcXzQMQ+3Acw2PIaXfpEGbh0n0COXimXmgi+LRhg58vXjB/TiZSAv8EdaZpORpLQ23NudwsdGqz0KTpOxW3xwPANgPBnDS0gQThKppHahfzB93Zpl8VAw4C4pCmrf+uxHPLWVpKGR3EhGvxFJxIuq2Wde2ZX6yL23FpH+gg85Ys1kEjiOpRGSWOGAmvHLdodoJqIENDk4nILF7mJHzyiAvWuAeRhPhoC7LMtaKpPRDp48q/zskafVb//2UcuOw6dME9G47LCYoz6Pe3LL/qOhF3Ydspw53yuXBv1Zj9Ol/HXbPmt3/5D16Nku6/m+IceRU+3OsYnJQDgW13qHRhWvx+Vuv9DreGnHQeu3PvvhycHRCfsr+w4rd228YmTj+lUkG1vcHNvXBt4HaAtoTIJBJpN7CgUg/LUDp86JbV09Ii3E6ZGxiegnH7jb3dbRrcyorbIk05moy4lL5XUhVacPgB2dpMXbUCRQTziWFkiAEmjGVLfuPyZSXu2+W65VaKXMK9msDP7EKjwRZrc8gb9Z/mhM2H74lLJ2yVxT/8hYtLGqwvvklp3KW65akznd3u298vLVMVI0AsZ4YMCaV4AY2qvbcEGIcTudJNBb2fFEr8ctlBQXM+FsZGiIPcHIA/AQhHgimakoLjLb8OIQAXCtrKlli8OlAE8dVZzMeg0lbAp+00CmfPjWinEO3gDiSkV/MqbMb64XV7TOE10eL9u3YCUa7cwDAiiYCwfMZu0xMSV3kmgbjkTVE6dOJa9aNdcumi3sI6kcZ1E9dPKcXFPqt5HQwArmxet18HaJXrfTMTAyLk2mpLTf47KPTcQi+CQAlWOiRdRSX1teZLda3fFESuwdGTeTrKqUBf2W9gsDtr3H2kzPbT0gHTt7ITkwOmGKxOOCz+XQkpmsQqKdKEuKMhGJq0PjkzHw6NhkTDjT0aMebevK/uzh57Lf/vVTwst7jimSomZaZzVkGqpKBjauW+o93dETON83GjnfN2i9fNnChNWs+ioa52Q2brze8cSTTziWLFos3HnnHYGPf+zj2sc+/jFnXV0Dvtk3BYhWRFeRBH+91cxm84KFokrJ6yOSOoiuYiqdVj7x8Y+OfOMb31yyb88ex6GD+5Tde3aaus93mTq6e9TJaJRpuV4SJkieZUeYDW4orBZV4omfgQtsKGEGj8HtsJMWTTaeiOBdIewSIznhoMUSKaF7YEjuGRhJP7ttn9TVP6xabY74DVeuTbzrzpvd81uafcXBgFM0m51pSUZb2I6D3sQcMF9BmM5gBFN5mAFLRzzFfTnIZdcE+aXt+6TGliIIb6aDuzqFhQtqUy1VM/3LFrSqR0+0xUcnJhRn0IyTB1OKMREPjg0mUtkhV+aD995p8njc7MvqHF/O78yNfwiIPBuDwjbBjTkpSxOzKsuZZDpFwnc8u/PgsfDzW7aPnO3oShxv65Au9A249h055rPbbC48yfd53dErL1shXbl6uV0iepECJRNLJ1YtXexwuz3Zh558tuT266+2+T1ufGiQYULKlPqX5zcnf/z7P7sTybRKaWkukIiXae2iOcMYh2PhSOqlHXsxB5pCAb+wetlikfqWut+EJxoi3tPae/QkjsOF27t7AgvnzpFI6XOS8M/KwByGTQob8QOEYkaE1wR+WoPNJ9PognIMWhXSDIDehgknpIlDx06658+dYyKFmrMDS8ryq8NjI9nJRMZ17Yp5JidNj/FUitoMHhcFK/ArqMMA8DoLM4LJDSfqy6VkjpyPA3lpuZaff2VH8vCJM6bKspLse956B94LpAKM3CIuvQn/9PePWibCEZVoFp3V3Oinfp3KJaJgoXlpcueBw4HlixdE66src++KA7dUKpPatG0n8aVo3bB6uUb8wF52Rhz9mzov9E0ePHbSE4knhtYsWyQE/QGaR3j5sJKZTPyZl17xXnfFWumhx591XHfFGtIn7Ca9CsHn86Qe/ONflHgyaa+rrkzUVpU7yktK2KNsi9mU2HvkuOD3epKHjp/2fO3zn7R53e78YqPXw/gJNhnoylruyZKxduTbm+sDsnOhRlDOgbaRW1e4WBY9vZGG2SwCbvxwN8BoG4CVg7ys/8lJNjYx+YYelDoYtsFA2fLvuEWiMa2ro107e/achk/ZDA6PZPoGR+RDJ09ljp86mxolRbyitCS9aOECx+LlK/3VtXXusvIKF40HbNTQvMbkuTxSOuRDUP9F0f9H4O9PGWMcUCjQ6+6crRueOJfmzQIvx8ivu3Ub8id3IxL/7OeNgc4YnPnzphBQLoJycfQPZtZlPQaM6aG1MA+lg8Wd3LBww0+zCXkwkfOdDjb+WKRuMRthbJ7DH+L0CG4hBW8n/ACeRnczP3fR2ONxLIx+mQGBWAh3s0bygZtJJ7WhgQvZmc2zrGWONAlA7Hw4TTIKS2eiycakyTRp0eijBSwcjgpt53syB0+ds7U01qqdPQP2NYvnuaFckaLMjxRR6bAnIpNie1d3+rp1Kx1Er/ziYhgAS8ydaD/eC4ECZrE72RE00BqJkMaYYGgS1Dp7BuUXd+4XHn9pm/jrJzeZuvqHzOyBCsnnsxtqJlsaakhIGvSRMiDdftXaxLtv26iup4l86/6jnvP9QzQHm9Sm6vLYv3/knel5zQ3ik5t3mt0uZ+Tw6XOmPz33ivvwqY40TbrS0bbO0Es798vvu+sm9S3XXO5z2m1ekIUh/DoAngHSQAhfxJeIppjEc0CMu/94mzwyPqF0D4xY33Pnjcnh8TCEuJTL6RRpQXJQe52sAMMAyGbKHXZG2SDgGxQD4zHB67bjKGj21QPHsrjN7Z6brrWQcAA9moNOaOzm4aYn4IUywJdjk9HksTMdcsjrTi+c2Wg/cPqcpb66Il5TXlr84u7DyctXLnWEgn72UgTrY92wdhaEGWC4cXQUMpTP6xVIyGPpI5NhobOzA2f1NVK68H0zlpZ0c/V0V48U9LutPg+OspBSQ3ElpWWC24NTKLy9ADYXyERT4k8I3TyQWzlaFQDviakAhTZBikmhksxAFNWdh04IpIylFjTXW1csWmAyjikWAm8zNimY3ii0dXQJB48eE+LxmFBcVCK0tXcKJEgKf3jiOWHTtl1aWcidWL10AQm6qshuUyTAmDl1rjtFvAgJJlcHIx+GDIYrpWonDautqy++YHZz0dEz5xOhgFd0OxxObEQrJFMMj0XiA8Nj0VRWkosCfkdRwOf0uJ3xmoqS7PyZdYmQzxPbsve4ec/Rs/ZnXzloau/pV3Ydbks/v+2g9eU9xzNPvrzL9Ny2w6Zt+09aH9u0S/jdU1tJiUxG3W6nWltRmq6vKk2sWzHfPrupVtt75Kylf3gU2kmShtG43+M1z26q8q5dv8EsW7zCj3/8E2FkeCTy5a98xRuNRsyDw8PZt739HVjEiWSX6JxLwNSEfO48cuiQ7be/+c2CpctWO5YvWaXNm7tQmzN7gVZb26DW1TdJA+MR4ekXX1XOtbeZUumUVuQPKDidaZQF9gAfwIu5LF8FSYsFyhh4FEIMdorRtzAkwKidff3Kbx5/QR4YHo2Bzg01lcKGy5abLl++2Nw6Zyaxt8uTlRVrLJEWY6m0mM7kx6gBhc1irsJmEvDUU8MYsHQMe16GYZjfJERjyeyptk7T4oWzTNHUpHnXtq7k8stm+mqL6sweh4u0DyKgajaHitz2SHqSplXcoK5JAz1hufPkuBo0lcU//I67XTQHMkGXGcoCVPJ1MkT0qmFzQY9Ao/lNTqTTkYlINH6hfzDTeaFfO9fVLRw+eUYenwgrpP149h87ZZo7a4a3sqRYJAUqlUil42SbTpzrLJZkxTSL5uGykiLz3JkznDMaGkocTod735Hj5h37DtnmzWoW6msqaTmCkq3hyVZ2x8HD5jPtXRan06GtWbFUdDqc7Pp544gicIzEYukXt+9hyhi1TblyzSqJ0hMjctxJgZc379xnJqU73jc4bGud02xetmiBDR2BNOAJKGL82CAjgG5zN+oAPoUxfJMs3++cn/Lpp4MRMhFPZ/YfOeqZO2u2GQogj9HzkRkaHpb6xyet169cJLjsFjGWTDPlD+opcAS+vHgjH5+fjTWUBdEPLGDH0uphBhhYA89oIpXaf/h4ghQV8UPvvMcRDPjwIrVK6xKriJek2qnvJts6ul133HANoaJZvB6PFXIZj+dl9Y+MRl7Ztc9bFAxEli+aFzSGBaUQrTZr8pmXX7WlM1nTkvlzcKKCz4NAkAxuQ9x94IjdSovJ+992V4jGrtFQBh6XI/2zP/w5W1ZclOzuGzBduXaFx+t2GU9KRafdob64bad6xaoVjkDAp5QWFzsoLStDUZX0lu27hPmzWzK0vlmWL1rg4gou8pKhMhg/0RqDcDyRVInH8NSVPxEDHrylaOcUQ2GogxmWhpqV8+esHMCb4yQjHRmE5OUgGM67rBsYKYxwlpIMFC4JTxO18OSk1DswoLR3ndfa2ju0vQcOCS+8vEV75sWXtRe3vKq+uHVb5lzXeTxNVLEONtXXCs2NDabWebOtzQ11Lo+bVgCP21peVS86PR4RT8BAV6P/GI0uAuAA1A2cAEhnuP/7gTPU3wlcRPJ8b+RAZ36WuDD24pRTIddfBFOKnV5HgReDBX/U3XrIm4fCeqcDq5rijYnUgksHaAE3W2gg4KOMkJwozniUzBYuAz9yomjgxmzE62FsfYNfTzcVeADSMpv9cX/epnr1/DBsiJIDNqGnl68bEwnaiCMPbKzHFsIZN5fhmyW4sSyViAhDve34xofKT2rrMKUt9MdsQciSJrT3+GnVYbdlh0bHYuuWzBdJkCGCCEJ3/xCuh2XHu1AndllWLZynEb0KCi4AFJgDwgePx91eUsQcbOfaANAdx0oysoLdevn2j/6L+vGv/tDy26deNO8+etpEgmbmno3r4p97991dv/riJ0euXNXqOXCqvQQflfzH++80P/CWjcFZjfW+zr5Bx7ZDx3HWSLxm9dLEL770j8JkLBb47u8fc165YtG5gD+UiaeybBf+urVLYh98662Z3qER+Yf/8vHoDVes9tusVg/xRR6xNwJoOWOm/C49AGPFYbOkm2sqFXz0uaIoFKQJMVJWHHSkMlmVFh5Pjj4FNniHPVUpAFoMqV9UAbekpdIZO5WdtZrNYarkohshAdjRw0KSx0fE01BLJJl21VWVmTr7hp29w2PJRbOavMfOdSpnz/cAV+plYjAqHNfyjoUjak/fECkSHfLgyBguUVDxMjxKw5jIzQU6AG8IgGPj4+Gf/PaP51/YsTf+0p6DyZGxiXE8R8JiR9lIoVbNyVQ210DwQTQySa58eVBqZTmDBYfqoaSImlrdGwL25GQangCd3MAhw54qY/DkOgHtw9XhKvvmVSyeFLbt3ifc/YFPCt/5w9OCp3qWEJy5VLj/X74rPLP7uLD+xjuFf/rSN4QFrculBXNnOnDdHXZVOcJ8HJPklVFx8yUGmQEGWmYL6GZqqiopufnyxZW9fX0kb8picdDvoyQa6IPP5Hk9Lg8pz0U15cXuobHx1NjE5Hh5aSjUOrupiPrUW1VeLH3svpsjX/rY2+Of/8Cdk8WBwPDw6HiaBIzJkqAn4bTZx9u7+7OTkUjfnBk1nXObagab6ystkWgiBiFs0byZZYlkxvTLRze5zSZNjMdTCULXMjQWDV2xcp595doN7l2nBiyf/OSngi9s2uT4xje/ruD4yoc/8g/xj3z043a326W/a/LmAX2EywpeeO55IeQvFkjnEZPZjFkRRavV4bS6vT6bzxd0Llu+xvGu93zUUb/gCmlXR1R63xe/J/7Lj34ntZ/vk9KpjALSg8SMtPjJ9T0ErjxuiUSKZE6FVBczbmvUDp88m33gs19OnDp7PvyJB95KSstd3rffer134dxZnlAo4CKByEFKmAnCWiKdFZKZLI3Ji3kLY+BvwWumoLLAhrn1hqXMG4vNothtjkzAFcSdCSKxjVZW5jOz92ipbaS4K8dPtFuc2UDGIlrlRCyVenXTuVSxVp366Fvvn/zQfXcH7FYbjqOxEgt5ka2z5IcCazGbWXckU2lSSkcym3fsHfvA578Se+AzX4z887d+JLy8Y7frZFu72NXbOzkeiU32DA7Ft+49lE2l0pP33np9xmVzxEIhf+TumzfKH7jvTrff5xbPdJy39A4MOnBhSNDvd1txDJwaChl4bHxSxftb/YPDNIGYSc/BxRokFBPrpzIZNhdPRmPi2ERYdjidgsvNN3wAwDkUDDFlGlBeWiSSopA7a4pv1ZHSoxWH/NJbb73Rvnp5a4qUhUmcvMD3iPFtQ3bhAVPEXhv4/MABwjEUKd5Hrw+MBXWDtDTH2qjuDJmpj+oJiHFNLpdbS6dTmqjhw3DIRZMU0YN/vuA1apsSfCmcpofwcgFOm81UXl6a9HndttnNjbaO8xcGpKz+sXo9maJo5lmNtS6vx6HuOXxEGg1P4hMWPFIHnA6oKi1mJzS6LvQoGeOSGQIUg5XFLJqkWDwhneu6QIF5HDAuZzbWu4LBgBAK+ANOh4MxYCGeFrPFa7fb1ObGWuf1G9ZFNm/fPUSiQmEqIpJJe2XPAYhE1vGJcVUhFDKpJDYmVb/fL/3xiWczdVWV7OgwW1+I5/CedyqZEKRMmm3cZdIpgX34Hgo/6K7Tkxm9v2EQl687jycLBVYMMx10p0EzLs9xdx74eopxDN6EIoiPyRNu2uRkWB0YHJDb288phw8dlja9uCnx1W98I3PXA++Xb3nHe9V73v9Ry/s++TnxH//ly9lH//K41HHubDKTSgytnD9r/N6brol99iPvMf2vD783cO9tN7s3bljvqqmsdPq9XiehYKdxBjGOcMT8gqPrUMR0jKajOAUK2peD183w/zn8nV7gkecl7i54WoUwPfwiuGTgxZArA4Z+cuWSY0oYm4D+NwEchWLIRtkGYJixONSDH93LNjawGLJUZFMgK4JF6umQjIXzVJybYSMdXDyPXgizjHBWr+7nYVOxQrtRLmhhxHE3gML1cvLZdFzZDyuB0Q1twG4Psk6Oj6mdZ4/LS5ZeZi+xJdiqgydjCgkTyGFSJZrsFabIQRAYHJ0Qf/v486ZMJjN5zw1X+3AxR2NNpTOZSomPPrtZofVUKQkFbViUznR1qxZRTM6Z0QCl4KIVDWgBQ6CLm/KsdhdXwljjSXSjNSdOAn7nhV5166592k9+/xfxF488SWutSfC4XFJlWUnyU++8I3zrlZepfq9H7R4YqfjjMy+7D7d1auVFQS3g9SSKA/5s78BQ+kxXj9bV04cLImwlwUDm9ivXpPYePe38+m/+YvG53OH1l63wHjvbHuruGxLvu/XqiStXLHH9edOrru997sMT82c2lRLRXvfCjunAeYO3DZcJyPrFAwbgGOj2QyeyO46cUu678Yo44S6uWDjXSsphemZ9bZAUMgnvMVNfTaEbysRTNmNBAGSo7HAiLQRcdq39Qo86ODKKd+zS99x4tQ916t2v0xXHUDPsA5QoB4Ay+4bHtKGJcGTejDrPIy9ukx+45RqhvWfA9qfnXp1YMrfZsmzhfMtJUswOHDsl/emvL8af27o9RgpBWpLk1NDYWGL/kZMZ0tditFgmsrRgW60WPJJg5TMgN3b0SFJ0hty2YEt9tTansU6z2Sz+HA9T8nA0IYUCXtnvcdPijTzEONTfXl+APb3AfQ8qngoatGRZ8VNQF+Ai77QAAvRLMpHQ6ZgvgyQ+cefhk0rP4HBs/owGz6qlC0wut8cEIZD4XNi2Z7/w1EuvCo+9tE3463NbhHHFLHzxK18X3vOedwlLV6wUmppmCBvWrVNuvPlmobq6Tp2MxEx9XWcza+bXKF6nzcGuss/VpWhn2nuTDdVVDqtFpAZSu3RyFIKZpBXguedER6J1TrMtGk8lHTYrkVM0Q7nLSFAO06RPp9JloZDd5XL6o7Ek8cLEpCQpyeqqkmKP01EUJlxGJ6OJ8pKgdtmiuf7qyhKTlFXSvUNj2pK5M0yrlsx1Tkbj3qDPY2puqBITacmUzGRcJ9q65Bd3HInOb6mXy4qCYs/QeHZWY3WisiRkGxyb9P76T0+at2x9xQ7BuampqesL//yFhjNtZyRNMKvXXrPRzt5zIZ634MX4Nwkk8Ak7t+0Q/u0fPiBU1zcJVqebk4hKSpJAhY+kkuiFXXvRZreLTqfTWlfXKMye26qF4yntLy++Iu45fJwE2YzmMFs1t8MpWm24L0RHhWy8M2G32yHsaEfOnIuWFAWI37vkv27ZlXTaLOl33XmjZWXrPK/L5cAmCXaXcMZAxDwKsQ/KYgoftyVlTKJ2IszoRqPBufoKgIXo4RfFIoAM2wlnafh4YMDCuUE9pEybnntlZ7SyMuCweTTtwN7z8uo1LY4SRzmpZha8b2QZCYdjx463a8NDUa23KyxeuWhV5q23Xu8s8vsC4CMUBhz5WgWaYAPSosZiCXV4fFw+gQuNTrdlT7V3yQ8/86K869CxtMthF2+//irxxg1rLcsXzBWtZnOaslto3vakUsn0ZUtbrffcdK1r5ZKF/sXz53qWL251zZzRWFJeWhLwul2OXz36NI7wsuvzl82frRWFgrQE8PeDs9ms+ptHH5dGxsP2eDIh11VWqaUlIZLc2Xt90rFTbcrJsx1WfKdr0dxZ6ozGOuxoMEEa1MdaEgoFpb2Hj1rGwxHz7BlNyhWrV2AeZsfgyEFzilV6dutO8fKVSy1XrVllndfS7Ke+Y+VgWqC2ED24cve6wOYQDhinuCABgPygZWHf51PmAdEpSRO37z0ozZ0zx+4gPtajGKD/44l4vP1Cv+PW9ctFl91qwrtwGFO0MDPe5fUgNc/K/ETHwrrhMuovDJ8OWL8TyWTs+a3bcXeXtbK0NNXW1e2c2zIjd8zVyE91pF98dbdWWVaKp46W2qpKbGgaWLB0tK6lnt+yPVFdXmK+fMVSO83l7JQFwGa1Kk+9uBXvXjqa6mvUJfPnUHORi8scyXRaPt3WkQn5felVixfgMmMICbn6qb8sQ0OjPYOjY058uPnaDWtIabMzPFlfqLJJymSGT5/r8NLcFa6uKJPLQkEX1lCz2eRcumBecmJyMkX4W0kPFqVMFhvWZvbdMOQng/fDQDfgBOBVc3cOdHxywFrAbWbpJbB/xlPMweIAiFVp/sc6A9xobWWnV5IJNsep4xNjWm9fv9DR1SXvO3RU273voLJ99z5ty/Zd6iNPPqu8uu+QhvEwHkkoNrstdfOG1Zmr1qyUrl67Urlxwzpt9bJF2pIFcyzE46GykmK3y+lyWi1mK9GT0ZtozYBjA9qb2ekAm9MpFJdVCjZ81oQ9sTXYnX6YXQC55qB/dBdz6G3/PwR/N8qYQW/YvBO4DSdTxJifLz65eG69KWBl6IXAZgZ/zE02FAiWkMcxp+F4owDGMIyOJRsyOc7hFqsJwfijOB7NfPmkBTbSQEngKZCST6AA2MyZs1kwARY+I4DHMa8RwgIoP+HCcdAjAaAHJwzzsrENlAuS5IGXw5tLDuRlTpMw1N+tDfSezyxbvtJRbImbcNIPHyfFDgxudzOrsmARyWaTuknoGxxWznRdiN+x8Qp8CybkcTmVuspyx8GTZ4U9h09E6qurxLqqSquZZPG/bt0p1FeUKY21lQ7KjTWet0v/Y0gTwjiOaHNAEcNrZLSYUuUd3b2xXz7yZPrJTVvUvzz7km3Ttt0mqitJi3vypg2XJ9evWqqQIGA5frbdt3XfYUt3/xA6IHnd6qXpt91wlXb/bdcpN61f6Z3X3OAm5cbVUF2hvrDzgLWzZ0Cc01ib2n7ouP9ke7daEvLJwYDPMjQW9pzp6BJaZzXH5zQ3ew8cO20jgT9MSkpobnODSovjm1LG+O4sWovz2Wl2rBCTugEkvGk7Dp2QJiYjppvWs6MzeI8uMaup3kvCh5zJZiN+n8fLCFQA6INsJq0rYzwMAmAslRH8LrtwpuO8MjgWzpAKJt9zw1VepowZhOc/QjKZFKLRSE4Zw3uTpzq600fPnjed7uq13HX1mmg4Fvf0jYxHGyrLHAOjYxBa0gG/T16xaIF24xVrXCR8eWc0EF1rqp2NddWuhbNnOitKi10Oh91FE7yN2s9rpMqZMEkTO3vSQMLz6MgwFhoL9bONj192jlalZGpNebEp6PXYKZ8uAbHvCxGuaXaJAhQZxr2s7ToBcjCFVBymBTG+0yGTSREtEhDOmN+gNOEk7jx0QovGYnJTbYVr9dJWMZmRTU88v0XYffysMDiZEma1LhU+9ZnPC/e9+z3CnXfdJdTU1gpOl5vKMFOZafXChQvy0OCAmkyl1f0HD4sNvmx0VmOFnxQnY1ogIPxphT52pitRXVEserxeB636FE74UBok432H1xsw3lWNFDCJFCz2FMDhsLmhgGAnV6KBS6spPgtlGR4Pq33DoySjZjNlxUEXMZZ9iDSwyWgsS4upVlVWTPnUQFtXrzw6NplwOW1WVVO04oBP2X7gmDUU8JmXLZxlPXSyw3aq44JGvKqUFwVVmgOs9bXlKinlmaXzZ5pIoirBZR4n2y848GQVLaqsrIz/5te/NtXW1npf3rw5O2v2XHNzcyMJ24JIfAEckexvAtgCbUfX4Gj0b3/8Q6Gvs13w1TSwJw94j4vzRZbSgVgim7NIgBRixNtZKWsKhYrMDfUzqP7ZqmKyaPiUxfa9h8T2jguCaTytumw2EmJtohmnHog/8eK6JEsqzSUZ3OBHHaBetWqpraWpnvRYB9spxvHteDItRBNkYCczwmQ8LURIMI6nCR8I4fkOzoERwnAtgJxPD8cvM9TnRC2mCOCJFE4HsLHEEhVyMXn5MDDNbKhJvbRrt9Xr9iq9A33CquVz7EF7BRtKNBxNNLfYZtTVaEX+kLBh5Upt9ZJWL805NnAWXrCDIg1+jcYT2tDohHq0rT3b1dOfGRgey/QNDGZJCpZ9Pq8wb+YM8ZZr1ovXrV/tqqutssYSKS2WTCukMOEUhLWqrFRYuWiBZdXihcHK8jIXrQsY69ZgMIgP0WOThbUAyhIpVKmu3n4HLl+ZN6tJmdHQQChBL2TKkLpr/+FM39CwY2xi0uT3e4RlrfMxT9J8ZBaOnDidOX7mnN3tcqkb1qyS66oqiI+JGDT1QLnG0T3SaqwXegfHT5/rdCxdOFdataTVwRQYAtRBtDWTMjjZWFvjoXXARSIGezmQ9wEMO/RxCcjPPYjnPvqlf5RrCPIATIUIA+RyGQyup0G8JIjS1t0H1ZaZzTa3g5ZMhOsGk0YikUjvOXjAde/1V4jEkGI0kWKbAMjL3mnLrbDcAo0vpYzxOrlMcRHo+CCelCS26UqTeoKUJfHtt9/sddjxHB5p8uXKkix39/Wbbrn6CqF/aFgmhcqtV5FLw2igapPHz7QXr16+xOr3erhCzOJMOEo/cqF/0F5eWqwuWzSfaQeIww/VKa67bJmwZN5c5Xx/n0KKBFf29BRwk7IfWDR/jvyLhx4TNl6xxm/VtQb93S5TQ02FtaG6Eudipeb6Wi/Vb8NjclrjaUoyuXDQYGwinNp36IRss1hsFWUlufUedNQdujXVbziMtsKGQXcYbvwxkhCu4D+s3xhvGZK1UuwJXJLPXUzpGleHR8c03J55+ly7+vzLr6q7DhwWtu07oOw6cCTb0zegDY+OK6lMRvJ5PVITjek1yxdrV61ZpV67bqV25Zrl4rrlS9y11VWOolDQ7vNgWSYBxmyyEX9bDb4kxEi2BM7AVcezoE0MV8LTZncKpZU1goPWN0MZ+5vAyuFlGlDo/u+Gv6snY6wD+T98bMzCnbfzYQDDfiOAfAYU5mflkWEneOHWI5j9N4Cz2MXmUoCBckmgisA/RmwhL7FwFscdxqBjiQlZOLlHT8fieRAP5WAwKPaRmGt6PIwekGs3lZ+jt14XcsPP4mCxhACjNEwGPE6k1RtKNDIO9V3IDg30KCuXLbP7zXGK4coYBFS8K2YVFMFqwuJFNdDscqFvUCbBPbV+2SLHN3/9sPmmK1arRUGf44kXtyk03NOlRSFrc1Oj1epwmB5/frOyqnV2urKsBN+lYliydgJhCGVkmywW/n0oWjwhdOCM/vhkRD1ysk149NnnrWc7LziaaqoiX/jo+0db58wy0yTq2H3kmPux5zc7D5w4LTbXVQ594K6b5BvWr7JetXKRq7mu1lkU9GIls9MkSyII1QZDUvJEJBp5/503RoifnAMj46lvfvp9iatWLbP5vAGaE6Xk+ORk8kznBfv+46cEUjiFnqFR25EzHfH7brkmS8LY37y0Iw+Y3NA+clJ/GMoYG0M6ZLOyQAK/XFUSSqYzkr2XpJ9br70iNBYOJxPJVKqptqqY6EMzHwrJG9AOF29A8DSKi5MyFk9JgtdpF46dOafsOnw6/tYbNpiXLJjtZufdkZUBd+A9KbzXhB1khOHY6qnOnszhti7bgua6yMrW2Z69x9rkG9atsL56+Lht3ZL5yTtvutaL4yL6jqMZNGWZqSepUzmdQWnym4nsULxwUYfZYlbxgn3/0Ih0sq1DO3jshHy6vUs63zsoX+gf0tp7BswdvYPa2Qt9akdPv3ZhYMSUTGUUr8slWcwWvMPILmIor6gUvF7STXM0zNNyKuQam4dpQRgrgEwqxY6hFPYLAMrHKweOqrgivCQQsFy+aplw07s/aZq3fLXwvg//g3DPvW8VVqxcScqhT3DRAkVslqIyElQyEzRx98iDP/5J5t/+/d9TNqvd/IfHHrPesW6eWlbkd7IbH3PA+lM73dGbaaqvovq8LjZCFUrDcMI7DaoQI4E/laGFW1LFSDwl9g2Py3ObqvzEMpM2ixn3DYtZSUWa9GQ0GqMxZHaThEq259z5vn5qT7Io4HWXloSC5JaffmlnymI2h2c31doCAZ+zZ2A4QYK8raG23NZ5oV+uKisZeeS57daB4XFxzbL5OOKn7j/RLq1ZNtdSXVZi2rL7qDQ0NlF87Gy3czKWgNBiUFhbuXJl9IMf/KCX+F3cs3dvdN26NW6ny2PGUw48tdLTvSEAh+GpWDyeEvbt3yv0j4cFu8dL/UNzE/EXU6IpDfgDfI4xwT5kTmF8E8JECpZTJD4yV5RXmhoaW8SSyhqJ5g95y7HD1o4TXUJ6NCaXe3yCp8hnwrG0RCKjhqMx07L5c+zYXLCSVAdUgA/4BO/pjIRjbPMDT6ShfEFBY7vnjI1o7GMUMFceprjZ0CkEgyPJpc+LOX/ulwrHP+qBj9XFwwxw0Nz5yNMvyj1dE7b333u7VBoodTnNHh5JRdAQNXk9bltNZbktFPDbYvFEhuab0bHx8OjZzu7YU5u2an98+gX10InTkYXz5ySb6uvMs2Y0iovnz7XNaW5y11aV2ZGXNH5zV0+vsvPAUaWnfzQye+YMrWVGvZ2UITfN/46SYJBIaYc8bIrH48rPH3pcfW7rDpvf55WpHDzNBeOjD8WxcCS+9/AxFzAsDgWy61atwOcSGOBbdCTkS6RwsT6Y19KsLG9dwKZ1fClYkuSJl7fvdtfXVCbvuPEaG27UQz4m+NMfFDIQe27LDNHrdknNjXVaXWWlPbcpxvvBNKe5weJxu5B42k5Bvh9eF6gc9AtLi6aRxednHoY+zfW5UfcU4GGkV5n2HjudqauutnncbsZFOUP5ZVWT9+zeabnvlms1j9tpitK4AO+hTnyAmteh10MWw4RKwVRdEJODHE4GFOKG/ETCpvpaB74fGgwEPPNaZpAiK1M2XpqRn9qpnTjbnlk0b5ad9LJseUmxh5WEMlitmoDvvXk8rmRtdVnUZrU5y4qLbEZtlF1smdFgXTh7Vgw3lDbX1/DHfDqgsyncsnP/4cTMpgYXKWfED5SblW+kEU047PjkC5tTM+prneWlJVbMAVCKofhQcltZcbE1nkxFiHaugN9XeCOUWBTwOytLix3Pb90uXLlmZY6XOOi1sPrybv7DQxiNyYD34EYg6oeyjPUfJypoLNDamyClK8E2RGleFWKJuDIeDks9/QPakZNnpBNnzoqv7D0gPvXiZnHrrgOm/UdPZknxSrTOm5VYNn+usGThXHF56zxh1eJWE8lDztlEt+qqCntpUdDmoSkfTxwJEysWZJ2GMNwJ/HS5hGFNfgrhfnKj+3ky+tEBfeSidbeiuo5sP9Y6HgGgSPB4IRTmZeUX+KfE/TcDHpFOxfT/UkAj0BS0hi86ePTL3QotgpD3GOOzMJ7WmPBYPu5g/kuBEWUsaMiDzSvmxyLL6uB18rp5maxsMv9ZQCmMKXXI48wsiqF4YqB8HbpNFsdAB+ZHerIJSSM98hqlgw/Z+GBuffIuYM4cJvgpKJrHoJ0GbflED3ozupCNcgxaGTRk9NLTG8osT88NTezsxd9tm19Qe7vPJj7wzvs8ZeYJUVZFdvsb6jDJGcGmZQSLsfVKQvtzr+xSSBkbnd1QKx882eZ99503KqXFRcGb3/8Z5Z/e9/Y4KTGWD73zbovZanN84kvfzr7rLRsjC2c3hlRZNaM+TFS8NJSHGxNdAsmSWjgSFTq6e9Vt+w5KO/YdMpUVh5TlC+enqyvLYumsZPvLMy+4uvuH7LRgY2dWWrdsYXJt6yyTz+MOEQ1MoINxdO1Su++oFRMJqCllpTQpCwq1x50ixfNM96CQJuUIqJHJaCqRQVMhNKhuh920oLnWiZ14gIH76wH6AzvtADy1wNWxqWSK+oPjB8BO8I8eemp038mz7nmNNdGNl18mhAI+R9/QyOD1l68iOTAUQJ9NBypaiE6ynX/W90gzPJkQRiNJoa7Eo764Y58UjceTq5YtFq5de1kQ/cgz8h/w3cjIMJkRfEOGlQel6Y/PvxJLpbPR2zasDj6xZbt5devcZFZSPIMk8N9zwwZ/VW29zelyYfHXcHUwCUJqOpMxZbIk3csy7oIXIZiOTUziQg41GournRf6lAPHTmokuIt2m40Q0UyJRFK0mk1qVpbNNqtJKvP5RJmk6eb6aovNYlJGxiOWtgu9pjWL5o2sX9YaItxcoKefFJ/a+nrB4/VROy7VC8bAYQ29GAqC2UijMicnxoXw+BijYyGks1npe79/XNaIaYkP7SVBv9iyaqP5Ix/5EPEWlADWr0RKTY7FY9sDgUCauvZqWojxNFXbsuVl5dZbb0ktmDs3fscdt5n+5d+/VLRgVo36pX+4T2iqLsOTCL0mGgM0J7yy93jM6/XIKxbODsrpmCAquEGap4qRkh1JpGncgH9FobtvJOz3us0kiKVLAj67xWL2Y1xDaUtJCinmsjoejmfPXhjIUl9EScnyUVtduLGzf3BsxEqKYlN9ZQkVbh0aCafsdktywaymEggH5873p17ZcyS+dMFM4dS5XmtJcUB2OK2i3+OVwpMxvM9XvGXPURIsMuz9j+lAyp/6L1/4QvhTn/pH//HjJ5SHHno48sUvfbXIajObUom46g+GzJfiaYARDn40AGGptCR0nusQHrj/XiEUKiMO4lelk4LHeBmCDhGGPdVi7/WTwZMTbAb4/H4BR9jsdhuNrWBuXsDl4aOjg5njp46ZL3SdM9kUWbhx/Qr1lo1XmGxWS/Z836C8bvkiH/i8EHBsKEH1jdF4S+FCHr2PMJ8aAPyxqaRzWQ4K3QDwNMulNxi/hstYJ5gPDpaQ16U7OUwjJsqksRiRVUVy2Oz4HgS/xIDKYMVQEVgVBkbGxk+0tUfqq6pc8VTSSsqYDTiTUpOe1zLTEQyGfHiCSsWxG+kwr9J4VSORiLL30OHsq3sO0QgwSe9/x93ZlqaGos07dks//u2frF/93CdNM+uqzbjdlK9RmjA2PiF94bs/lTt7BmzVFeXqb7/zFZPdYc8pTQODo2N3fuDjIXhrqsrTjz34PTxlRTT6V3tq0+bEj37zJwf1heXa9avlz3zoPaTD8QcnZNJ3vu8TyRn11cK//uOHXXbcWU+A8QwB3HjCRgaXF0RoDnHhqyugSZ6ERBFjjiwENJxZeRobfZKHfBx7Yo81lfvYU1uUi/7DWqDjwWKnzzeoA1E01IXv//6JiflzZvmqKipyT2YMoH4d+co3vxl87hffFitLgpb+kQkc46cKOK9zQVnHkixwEXgJ46EQWPtRpz4ecqCHM9DzU98rh06eHmuoqcLGXoqW+hKeBu3hCcknnzrbHv7JHx61mkWT/cdf+bwz//QRdbAyNVI4RnzsvUCvi3gjh5RBF+qz7NnO83HiqQD6mAUSoF00ttUdew+PNtRXB6vKim2Y84y4QqB5OCnJksliNjnYu9Ew6F+Os/zQMy8MzGtuCi2eN8tjyHsMCIesJE1+4ovfUL/7hc+E7Hbo/wYwYuA/59bbhPrYum7wHPGuhqddkpzlNskV+GxBKp1Ro8mkSGuuGEsms/1DI2Lv4LByoX/Q7HO7TKREqdQWrbG6UquuKscrFsn66iqNFFs30ZB4VrVoqJdwBt6sb4EANZ+7eH+wMO6jOD0NAHHUF3k+hK1vErA4/BjxfE6DGxtdxWUVwpylq4RgSRlOyFBenU/wX0hDHXj5zJF3E3Bn3v/fCX+f74wZNu+LAhsdxN0Aw36jYHRqoc0MuTHueDD88MDNu1V3/qeggFUZcEZEKP0RI/PdDj0cf3o8shX6eRD+gCc/FsbzwDYMTwcw8gFYu+CHJxdfYKiFMEjHXIwuUK94Xr0YAq5kGW7u4jbPQ45cWg74UO6pY/uz1TUNmXmNZXarxj8Bgg/Uk6AsyJm0gLs3IAgiL7I/+PDTqbqqMul874B4YXDYft3lKyVabJx/3rRVvHbtivgTm7f7rrti9SitRN4Xtu0Sls5tkctLipyEKM39+ckAZjKeUo6cahd+9+RftWdeflXq6RuINdRUateuW5VaPHdOlNzKqfYu919ffsXqdrujb7vtBvF9b71NvfHKdaYZtdVeUq08tAiyVjHE9XIvDaAdpwXhYSEvW5RJphUGx2MUrkKIouwiOz5HGbCzZiOBwVpe7Gf5cByQbcr9DQAOxiKEBRlXuE8X7BKplNLZ0y/PbqjKLJ3XotZVlbu//NM/DL39lmusM+pryoCmnjQHaBrw4E/G8gt6JJkR0iQo4pji6Y7zuNEyM7OhLkPCjRfp8/3OHdFodMrxPGq1tnnvUXxvRz3T1WurLArG66vK7We7+9S6yjKxtqrMLVps8tG2Du2FV3Zrj2/aIjy/dZe2afteacuufakd+49II+Pjqf6BwfSBE2dSYxNhyG6K2+WQb914Zfaypa3p9771ttTVa5ZbS/3u+I1rl1ubayukmbXVis/nthT5fdENy1vdVWUlQmnIr+05cc7aOzxmXrdkHj4AimvP2XE0fP/JS0rZG4NpfKB79ZHG+ggffE6nkoymPIz9MkWTFkmlyOfXjp45p1mcPusXv/Z1EbIee8AL0UtRxql7RWIZ1Wy2rqDyGGOk0nHlu9/9rtJx6JD40wcf1JKS5Hn++RfsvQNjpiOnO7V5zTVSaXEAX8hk/QtBjZSttKSoieqykE9T8G67IciwfUv2LhJ4CWji6Uc6K2vnLgzEK0pD+FwE+3op0KJ2KNFkOibJSgYv3Xs87sD4ZCSVzWQTVJZSXBwI+nDWlxhIlmStrDhoLw75A+3ne5NdFwbGznX3x2Y31eJjvyJ4vbw0ZE8mMv7DJ9vdZ8/3+Y6e6bJS2RcJiQaQoKV+9jOfUerrGxw7d+4IB0NF1tZFi5yyrGhWG64Tz1/sOR1AexjGrnoquCF4PPbIn4TjR48Kdie/0wZPPEAbvEwPQYvNcpgTyYCnsfuLsDSNbYQBcLQRvQzejyfios8fsLY0zxJmtczVFOL/V/YdNO04cEQ4ee48rjtXF8yeQRk0tg0F/sDcyhSxCCli+pFjHkf4ogIdkAP1s/ZMiYG70MAim/8bIWCIqX49XnfSj7EuGQabc6pC7MTeKSTLYTGbXZQYy0YuM7c0NZnOTEZjCZWUEp/P47af7eoWL1+xxNI6t8WZTmVxYYOP5i4pRdqEjV1hbRKGxybSv3vsaXVoZFSKxBKZ+bObxffee4etoqw0SIKm9sNf/UGi8eIMer3qwrmz8R4dCZ38KHUimZK3Hzgqk9KQJGXdfc361TQv8I/+gnbAcs+hI0o4ErVSf6n33/0WbKzpTRUFt8sp7zxw2BpPJGmOrEyvXraI5FYLGzsUb140bxbNcxXmuqoqfEjcCMcPtzmILqdT8LqdFjy2ZwEsOG9PBSDGgZelewimpi/wGczAgHiD+JIJzZQfegVsGLzbJUm5+ytywFAl9PefaIsEg353wB9geBqgo5HZtmuX+67rrzTRQBZxUQw2EwF4MmZsABpogQXwp081OQDnMtKzSvOQbzUHxFMYLuTInG7vTMxqaiyloHxh5OF/ggkf3V6/crnq87pieGcMYTwJ6qA0BIlEKomr4L00MRlzrgE6niZSPnD7CRoyBTmQsqwkhBMZqp1fNcnxLSgHmwaKIllJgLHg1Af//AvGPyQntEXTTrR1yJXlJa7SohCbx5Cb4wiHSXS5nJA7vKQMAmU21hi9qB5sxmATFJuY2OSJRmLSyNiY0N3br5xp79ROn+vAB8vV3QePaLsPHVcPHD8tHjxxRth/7JS4+/Cx9LEz59KRWDydpfXFR3NMWUmxcNni+erG9avVy5cvEdYsX2xaumCOMLOhwVxdUebFzaak6OHoLUlhHAeGL/tjDiDP3Qgjh94S+Niv/s9MDgyS6e02SkA4k1/pz+32CHaHU/AFQkJVwwyhpKJaoDncyJIv43WA1cvSG5ngz7v/O+H/r4wVwhvsBFaGXk7OpvFk+FnHMhtOGig88L8EgCEz9JNzG38UOCVMT5QLox/sjAFYvB5mgJEfPxcxZEGcYfFmQSLX6arHYYJHAKYXxOPXePLF8+g2C2D/zAAKaQVUSSIUjh3YTcpYrTKnwusQVYnNvja7lV1uoGbT7Igi6oDBxLRl9wHz0bMdiaKAX7GYTNLly1sdlMX52KZXtMtaZ6d3HTnluf2ay8cUWfZt2rE/e8Wy1nRRyO+hBRRPpJTxcEQ7dOKs+g9f+b524ERbMhT0SbNnNIzeecPViSvXrLKXl5ZESZgQewYGQ//x099Yl86fI733bXdm7rv95lK8lxTwex3UEhspNyaFJkfsn2GHVafgmwK0ZyKWFMajcfKJgtflEGxm3KCWV5xcDqtQWRwU+kcnSBCLCWWhwBQ6XgpYX+sLIBaDTCoj5L9HwoEEYtOZzu4kCTzZyrIi9WxXr/vqy5YNb1i1ZCYJfpSZfSYgv/ARgG1QNZ4GMIWc3MAkEk8LWVkR/E6btu/YKZkWDHnBrFlmLDoM1wLSIF9kcpKUsRTDDVEk22hb9h2Onznfb1u1YFa8dVaj56XdR5TK0iKRZHehvbvf/MWf/M506MTpdOvs5slt+w4LK1rnySta505ctXqFeNvGDbYZdbU2D60e165f7VjQ0mwi5dJeFAqKJLhJJ9rOOefObDKNDg05+vv6SW9Ugs/u2CedHxiyS5KCHV/pya173S/vPWIu8nuEtvP9aU2Vk1etWIQPgTPs8apJbV0du93sjUNBw8lZyCPoowSUMaLlFKAkWVnSzp3vVW12m3phLG7/j29+xzxzZgt/Ws+30fsJLz8J3W6L1YZvYemChyAcPno0861vfMPyyU9/KvKWu+7y/uhHPzIdO36cCRejE1Hzph1HzIdPdSZb5zbJJAzjDL45lUwloomUXFdZ6mNTCOMVjGlNiKclEgB03qE4vHD91JZD4eKATw74XO5MVk7brBY7GwH077RZ7aLZ6iLNxzo+GZ30uXFg0e1xOu3uRDITs1vNppJQ0F9d1+gkgUJ9cduegaba8gwJib4te4+7Tnb0OC4MjPg6eofcpzt6XaT0WcYmoxZSztDGAoJeDHhf7Itf+qKbxpV65133xD7xyU85SEGzJeNxjZRoCn7d7JcESUoLD/7wB8JkJM6v74ayQuVA0GdHtNgg4LRCGH8SzKjB+oMRhQxk8PDEBNsY4c3QcMTU5HA6zbW1jaa581qVRDIr7Tpw0HLw5Bl7W2e3tGTeLJVYGkqOyJ4GEwNgo4pvhPA5Vy8qDwwdXierWw/mCacCT6O7uYXMPJwAv3DjCQ8EemqfHIunNBzjPt/bz67r/sWjT6t7Dh8TZtRWZ/0+79TBkSuUgAb+9v2HsuVFRTgi5iKh0xKNJ8Su7l5t6cJ57ideeDm1eMEcC/WXpadvIFwUDLisNqtpeHxU/toPH0xu3bXPPWtGo2nOjMbs6mVLnA4iHFCVFVX905PPSaTh4SmtsnbFUhPJyiIUZTZUSEE4da5LJGUNfCEsXzhPoTk+h6fLaTeR4Bzfe+S485PvfWemZUaj/h4pA3aV+rFTbfGvf/5T6WvXr8Gre1MeWQT9fkd1RTneMc09aQGgLt5BHAgnXPwwZT5lQOkK6ntDUEjWHKAMoxyy0XaMZUxfhjKE99xCtH7E40nmLwTkJAyFfcdOyzTEXWWlpbwivTKdJRRSxkz3XH+livc6M6QY4P1FZHY6Sf82lC5Ky5MT/7FN5anN1rFkYPDapYDxnkk0Y62KxRKm+poqvp7kQOdzDia8a4V3iCkk178FxWvhyWiE+sFF6wRu/NWDdYCfiqPwqYoYkhEhaUjhyLuVFDELJUWnYTImOtM8QEoXfwoGBYxfbsXWtoLK+UgUxZKiIsguZqfDzo4psjaSgU2FmqvKSs1UmyUrSXiKhU8jKMPjE9rQ0LDaMzCknus8L+0+dFT54e8e1V7YttP88s59pu37Dqm07maJ1WVZUmWPx5UpCQSkGXU1k4vnz86uWdYaW7d8sXPDyqXO5a3z7QtaZthamupsM+prbdXlpVg3rXa87Utto6XEQvUDB6AHDKdYAGDKvKxJ3M9+9TR6sA4sAXfpCYx0IC7brCKDD8zS2iGUVlQJs+a3Cs3zFggNs+YJ9WSKyqto7i081UlA6P2tccNomqvMqDtX+X8r/D+hjLFOYX6dfXSbuf8TwMrVM8Mu3IGEg0WxHw4s9r+gfxmP6AbuQoM5jrt15uL/up/lZn6+C4NwbgwwGNAIM6LYHgQF5pKSI+emdkEzgh82FniD+WEZ9GbCGw/m8Xo4AnHOxIjM0UmPR1IcuTq0b7swf/bMbE3Q5qCZjSGDyTsejfDvi4kcBwZU3ld//sf4nIba9C1XrTP1D484Nq5bKeJo2TOv7BJpUZR3HDxmv/+26+OSJAVe2rlfWDKvRR4an7DtPXpS2brnkPrIc1ukcDwe++wH3z15zbpV8uwZTbGZDbXeTEZyne/pN5861xnYvGOPpbysOPr5j7zXvHppq6s4GAgSnfRJGrvUNAmT8sEmERxFYX9AL4fpGwIcZRqamKQFLcMmZBx9IMWAyuc0A9C6IZQEfUJX/4gA4Tng1W9yex2AbG7ggkU5ncGL1iRQIyMFI248EpH3HD0TP3Cqw3LVykX28/3DY/fdel2VyWJ2pCgDKfZZktOnHAdDkdj9S0NR1nkNqEbiGSFD9fhdVu1MV48c9Hq1ubOabbjVkvFEjiz8OCu+MYanBowJ9HC8I1VfWRa79YqV7qdf2WOrry7PWM1m9/bDJ9RTnRfU+++4OdI6tyX1jttvDIX8Puups53azVetJx4Yzj7x8ivOXz76dPJke6dI/Wj/2UN/iY+HJ611lZUkiHWqew4dd2zbs599F+jw6c7UvhNnvTT5Z7wetzmZSkcaKsstPo/LNjQeDptNom08EpXfdetGa0kwgPYTOUVSxOoFfyDA0X3DkOeH6bwBP7vogYRGvVtygJ3LTTv2Kd19A/LqK64S3vXu9+AwZoeZvcNmcpJMh9vnbJSJsuVzmkRV/dd//bfssaOH5Z/+/EETKVn2n//iF1p/f39OUMxkJfF8/4h107YDQs/gqOSy22MQ+I+dPZ+c3VTrE9WsINI4ZKXSLxSODHid+emfkK0sDWjE97YLA6OZuopiNwlhZtw8mpVVMZZRSHFQxIlInLDR8C4OroImIYeEPbPJQXE2izuktPWNRR977pUJRcqqHRcGSh9/aY8zkUw7CT87CXgmWVZgct+AewOgfu5zn02tWrXKMTw8nP7DH/+ofPgj/0AiD1XnYcdwCkl8ScixIwOadyhHT8+g8PQTT7Cr4rGhAyJAMGMKEQQJ+Ckj26RiPjKUEQIwV8wonOLwkjw+54A48BNSw41XwqDw22x2c21do3nu3IWKxWLPHjl1Ck90RL/bEYPwRtiQUIqLctJClgna+XmU2awebrM4crN9BNRH8RyzPDAfGsj/c7EFmziaJGW1kdExpaunTzpw/JS2//hJ5a9btyt/fu5l5dW9h9JZ0s3uueGa2DVrV2klRSHw5VSpuwBwjPU0jdnKijJ2DFeWFPknf3hEvueW62w032iSqkjDYxOWbXsPqXW1VUooGLTj+0PRaDy6dOF8W1tHl2nrrv3WvsFh4fbrrmbjEusL0VjZ9MoOeWIyYh8YHhWuWY93iAMmvCML4djl9MjHz3Uo7V0X8D6LumbZYqWmMn8ED2QKFQWlg0dPZq9ct8pdXVHGj1bqYLXZ5LGJCeXaK9bgKONUZZOA+pCB7i0A9MQlgy8CFlRQJ4MpWaeWk/fl87Ds/If5uTIGHmaXp7AwrDdBmsOgOGAOR/8bbcUvLmw53dWbxIPkyooK1pfImWsdrYHbd+6cuP3aK1xFAR/GpxBNJFleXOhjKH3IxLPwlTEXTsBr4wCyXZJ0BvA4bSIcmSwKBNxej4sUoSklXCo/VYYwIxxpmE8kHlTSqUzW7/dOfTJGbuYnwyYqpEYYorDWk8KlGMo9jX7MSTLRD18AYHxG4TBIy3NRCax6jgNowP4JaJ1x2+1WG+ZVGj/oBy0aj1Mbw9rgyKh4oW/AdLajWzl6qk3dfeR49ujJM6Z9R44Lm7btUXYcPKK1dV0geWdCqSwtTq9dvjh544Y1ifWXLROuWLXUtHTBPGHuzBmWOc1Ntsa6Gicpdr6Az+uiOdBDSqiVlEliBZp9wBSccgYBOYLMcEtnGYJ8mAFoD/Pihwz38QQ6rbkbLoP4uTAYjXhNE2yk/BcH/UJJcZFQWV4u1M5oESpq6wWX2yOYrDaB1mK2YW8mtwGse94goGm8eczHf3P+/174+1bGYOgn1zm6zSZAI0yH1yN/Yecablis7Gk2HLCmA5hOZ+0cAzDD4t6AYWn5X26XRDeYSI2wvI3BAreelwx/UoEjKtyPBZ/9MT/SUUV6ffCATigHaRgUugng4iIDtZk8/HvGoAMmLi4gcbpwwvBwLpwzB8udX44QkgPywI9vdz32x58ot9+4UfBaNZxLZsmxiCRiEcFKAxaD1gBSVrTfPvG8NrOhTq4uL/W+vPNA4vaN631jE2Ht2W175AXNTerh0+es77j1+mwylXQ+v30fJtBM+4VehaSyzKK5LerNG1anr1y3Rgj4fdjNdPUOjoQefmaTMBaeVOPJlFpbWS7dc/N1pkVzZ/mdDjsu/sCHi1n9oCURluGO9rKnYlDGEMxS6GkKgNOfhxXGYYHCt2TO94/RhM7P9qPdhYoYyBj0eQQ8HeoZHCMhuEhwO7l+hJIMMwWoIJRt1AUlDIoP/3QMLxsHkai90oWBEXVec1127/GzjqvWLJVmNtaFSDmRsplsiur0scII8MsNtZ3ww+6+gSdwDONFbhJW/S67eKajW/W47LEl8+eZPW4ne4eCI0l0ILzwyYJweII9+URehEu0Sr66/7jWUFUhtfcOekkgT12+dL6pvbs/s3n/ce+y+bOkm65cKzz09IvxFYvmB7fs3Cc8/NzLJlqYMk9v3ma20cxdVhzUykqKTc111dZ0JovPt1hHwxPqE5u2qKfauzQaF1mig8Vhs2ZmNdZ4LWYxvXx+i9liMoftVrPnlQMn0zdeviw9OBYOzG2qS69aMDtA/CtigS2vqBCqampzNH3jAKJxi/sMB7djk/jw9dQjQ4gieUHevOdo4lRnj/Pr//HNF6RMdh8JknjIVEfzARdIpuFCY1k7cvRY6sMf+oDyDx/6UPrmW28J7d69W37wwQfNmUwmLw1xEBOpjPnEuQs2vIN18FR7dmBkXEhKqmRzuNLRaERKpjIqMpnMFjEtiVDISG/KaGTj22KWQ6fPx0kgsA6NRxXcgnP0bI90fmhMSiYzwtDYJCnJYzg6pvQOj6vHT3dpHT2DeCKtHSJ3V/9o9oVNL9smI9Hg4OhE0eDYJFbbqTvSbxJKS0vGvvKVr1hKSkqce3bvJn1FnLzhhuuLaOySooOTppjt3gAUpMIlN8NDQ8KuHduFVCpFcRhX+MYbcQaENPQD6wuycuOB5gVS2vApCfZeJc2VKJL1GXdh+5rtoOM9ORwZwzs1OLaLktwur7mmtt4ya+ZcxeHym3cfPSG2tZ9NFoWKzWlZNVM3MHkRdcPGHKsP6wLg7zmjToNn4WYGHuBLP3AjFmn0dNrwGPVXW7u8Zdf+DPVP9lRHlzROcwWpT/LwyLgyOh5O4fh2c0OtiZQeS1mR39TS1ODDBQcoAGCUix/MRbgtFX/nunuVRfNmCwNDoyniZ0uKeHD10lbroRNnskvmzbF86qvfE860d9kXzm5JezzuFAm66pyZM0qGRsbU57Zss5DSZqJ523Tj1es1vNOD845EO3VobEQ9dbYTE6NpwazmTEtToxXzHvrI5fMKXed7MzTfaZevXBpfNHe2NUR4Az0DvG63fc3yJRmfx4snkVO24KkaczgSGa2rqfa/iY0BAmo80ZT3+98AvW8AWL+5i1GQQd411V0ILDt+9HJI72B8ivesDQXbRusNLsjFRTGRKPscA++sAugfGonG0ll3dWXl9DkDuGmv7tyZuv6KVe6KkmJiGXzUmh83xxFqEvZzCHKLfvEP3uL8RcAQ5fFGHINpiOiASiiJ7HLiFvQ8j+Uhz+N6pQWQLxulYz33kXKCOQF5cn1DNvuQMhQubDyRzIE4fGAZYfypFzdoK5R8Tl9DLgBtuJ0DlEn0pzwaLiSLJhIqjSNSuMbUvqFh5Uxnt7D70FF1295D2q6DR7Xt+w+rm3ful7bvPyiNTUS0WCJBWRXF43EpLY310uI5s4l/l8hXrVmpXrFiqWXJgjnOmspyfBTZhbsKcWGNSTThcy6QV/QNMLSDcNHxgpVbgwzIeXks++eWDrorH8Cc+bWs0JqaCFVDfmPfJiBjI160W0TBSUqY02oWPCTLlJQUs/cNfSXlgtXhYgov6Ix3IEWzVf++GIa23hZWKvMx+2/ClE6Bd6r/vwv+jpUxPmGhc5jRO553FnfnGONNEF/Pni97ug2HAZcodgqDMkM/rH7dnmbAGMzoSaF48bC8m+0OkJ1TshCnu9kEwP4w+WJSgl8vvrB6HQrdPAXCkIg5yeLlG8CorDdanz6ZF3KHMdANJZAbmpz0cCRnNuWEpQdxN/3QzCpUFnuEH3/nS/Lb7rlbtQt4TwrKGL+WNx2PClZaDswilUlIYUEhZUl+9LktloaqssSr+46qS+e3pFctml80MRlR/vrqbrWxukI62X5eecet17oTiZRpeHRMft/dN0+uWjI/uHBWs6OirNjh9fkcQ2MRx4vbdrp++NtHU363e2zj+tW2ZQvnW1tnz3BWlZc5aaGn0c+O6hG2BAZNSGiy0uTgcvsFhxvvj1DbMCETA+JbaAYwmhbYALhBI9gQ1thuIUV39Q0btVwEoFNpwE9tF4WRiahQW1Ei2PSLPHIA2sAyDOEI3jEKhRKWTuN7MBw/nsYkDI2G5WPnOrNEOwcJhKbbrt1gyUiy7cS5zv6m2sog0YAkWJYFVeCX4Y4FCB98NIRPWFDGcOucx2HW9h47o9Jikrpm3Sqzw25nH3FlOKIQMhCSJibGSdDN3+pHOKZ2HDou+L1e7dCZDvNbN65Lj4Zjms1qUw6ebnf3Do2aJUkWt+07LHdd6DM9v32PLZPOmmjCzrrsdlNdTXmcRoP9vW+73Xb4VJtlx/4jmbfeep111ZKFGi2AcmkoaPn0+++XTWpWCHmcmaVzZnqdDlucBArzmc4LYxWloUA8kYytXTK/6NDpDrW1pUkuLw5CERdorRNmz51H4/Ai2eQNANqsO3VgvUV0QNkRUkpBDwMYfWlcTJIk/+qhY0p4ImI739Xluevuu1sqq6rmUfwlhBHQlhS4VFL52je+LtlGR/s23Hqrd+nSpa4Xnn8+/cwzf0We10Q+nZWsg6Nh54X+Ec+BE532TbuOmR95bofw6Ev7xIOnzpsOnu427z51QesazUQH4lp019GO5PYDZ7JH284Lh9q6sruPnM2c6ex1Pfby3sy+Y+eiu4+2efafaO8srmgYqKhvsf3lqee9fcPjZlL2TBORuInGsGliImwlfsQVx/8Zol4Sbr31lrG33fs2bCCYtm7ZmqFxnli7dk0R3k0jZYwPtr8JecEOwxruwYFe4cnHHqNSrbwI4gPwPJ5yMaUMeSiY5aL0LD/1LRQuNA4CL96lgcKFPmcfSyXFDukwB2BjI0JKOW4YRbzTyV5vFe12h7WouMRcVFSuPfSXR9XR8z1qWXWFOeD3m1CvAYyfpgD8fA421hCUCzzwNI8/ecflS9wAZzzdRwaay+Sjp9v6youLtKaGWmymKLFE0n74ZJvj2Jn29BWrlmSu37DGvnbZIsdlS1qtS+bNclaWleKIKrvdFHXh6YuV5ii820p0x7Xg5MYV/naFhFCpqqIiOzg8Kh44cdqGI4NUr7mzp4/m8rnKH558zk24iQvnzDQFvD65vqYKO/rmoyfPZja9uoPNJaQsCVevu0xF+afPdUVrqircsUhM2bb3INul8ric6uWXLbegV/DOSSyZTM1qbpJqKiq0e99yg5eUORwzvIho+HSI22WHtp17iqyDWFFayt7d1f1vCkD7S8HUUPQXeydIxsejfR6P/mHhiyGP+LQS0H8sDzgS/Mv5k5RJxgPoZyhjXo+bvTeGI3C45AMlGiWh7O7+wexkPO2uqarigQWAUkgZS69dusjRWFNJ7CsKExFctkXKGBOa8yTiePJfvtZxN4e8m+EGuHRzWbzNbrOT7g6ZvrCQHEwpegqgUH4aA+s0yiIa8dSgFRkoVnjKJUtZNhdjbEAxw/iGMmak44D8zMqNLbjRfomUOFz8AhONJtSBkbH0mc7z0t5jJ8R9R45pOw4cER9/YbO4edcBkRQv8/5jp0wnz3ZmOnv6I62zm+ML5szKrmhdIK5dvsS8avECEZsGC2bNsDc31FnLS0tsoWAAxwntFpMZmwV8TueDn7enAKbMCQVOZLgIckFw5OPzNC3IU+AETKmHARFH30DHjOskxctBvQaDI7A2GlnoRRxJxJPUUHEJbpsVbGQcviDRFkoxnjDiSaPM5BQb3tNlG96g/dSjn28Epqd/s/n/q+C/bKH7HwNER4OUsJnBoDDcIDQclwAW/DodYQy314PXKf71AZkMo0POmYujH/yT4coWbO5mT2DIA8UMQiHC+PwGG2l5HPujPK8LiL9Emul581M0aIOJXp+XWIAhtPA0+GUDiSZ/Q1Ao/AUYRaMe/LsdFsGD21tpDRLx8pX+tA0B6FMrNZos8nE2Rv5EPAULV7Frt161WrGZLSnEYSLEJEsRWEhlzNqxVMrkdjoll8tVRunNPQPD6tEzHZkf/u4vsd2HjkaXt84f+suD3xLuv/uW2sa6aj8JDS4qApMcbxmhbrSX4Qwb/WC2CFaaPPh7FBDQaKJAZ+hpDAB9jNbDhmF5SBFDHEwqnRUUVPI64Hbbhckodh81YXh8kvU3q4oZvU7Yhhs1AVG9jsI+AcCFlPFkUuy4MCAeOdtt++T9d8UnY3HP57/783OL5swMWK02rkQR8GKNsrHI68q37oeDNYGSUD1Zssmr2OnHmsMR+JAHf3ixGYKCAcAxnZUdiRSJB5l0ZvmClsjpzgvmUCBoWt46N3D/zVdFXA678ucXtjiIfiV7jhzPpKijqcqJgdEJ2+BY2GE2WURasMTR8Qnpg/fdJf7D/fdY57fMSFWWFmlrli02k7KNF3XUyopKpa6yzIUb/U51XJCSqaRUUV5sb+vuN9WWl/l2HTk9fuxcd9Zhs+beKVBpoR3s72cL7psDnWY5QnEK5ABU0ukAEk2aFG1XdFj5+fbtmY99+RupseFJ57ZXtyvbdmyvb2hoqMmVNwXyYSdOnpKf//OjYzdettZ53cZr2ZOBjo5OVDBduLwUoCBTPB6zDA0OOsLRhHsiknDuONpufXzzfvGpF3eYfvXHvwS//cNflj/85KaSTdsPeI+dvVB05HR38dnuwYrRpDb+sQ+/P75m1UpNVrVUOBxxP/qXx+a9sOlFD57k8Co4gK64dl73/ldBoramjvQYlzOZTCrPPv+ctn79+lJsGDjdTgwGPdmlgfEz9RMbs3p/oU/MNJGcPnFSGO0f4IEEGEroN84fPB/GMJQc0BwKDo4uGQoPcEDKLIXh6Re+rwebXTOdSJCJ6xfiKEIsHuFP4Fg9nN8CoZD9U5/+stPsr1Af/81fRrtOd4xT2bjfmydjiLOkUwDRWCcMYH42oWI+oIyEF8qwQtDR09D4sjbUVFeYzCbn05u2ansPnbAW+f3Jj7/77RO/+da/+65Zt7q8vro6UBQqctHc6vC63fjUh8Xr9YikQAh+PMX3uPAEgl1YYqG5EkfOgQcJ1NpYNCZ87ce/0mY2N1poTpbmtTQ79x8/la2rrrR4A+yqb7ZD8/M//QXfGxPxTTDCTQxQuaTQsV0L3AwXnoxo2/cejM5pbvTjaUljQ51SVlKER8x4cmfNUCKrxaL1DAwlT59tl0uLQ/6q8uKUKJr4rQiXAFIYLKQ026aMUR3sdmtuPvzfBhQ/vQrqQlmR07/58+Oxbz/4mzh53+RkAw4rtAl0Z2F72AxMzQdvBnxepjgjmq9UxKfkJkHZSryavCSZKKx14SIhEo9jAIBmJGSzJZPxPEuim0IoWC0ILlGuHs9ipkXrMUDnUhkZsCd8BcDrA5+rTMmSaHylacylaKzJeNJFYRkae2nyZ2m88TWJP8GGYfMBNi/Jg5JQPsYL3ttMplPaZCSm9g2NqG1dvdKewyeV51/ZJT++aWv2Zw89nn3XZ76YfOAz/y594Ts/tfz6z09bt+w8oJ1sP59xOxypq9asSN5787XRD9131+jXPv2RsQe/+s/ZX379X0tvuebKitbZLSX1NRW+8pIifL4FR36txK+Yu3CjKFtApzXzkvBaZGLt4s7XgIJYcuZ9U8OnAkcMB8DtNFfi4wxBu0n1WUWNZl0V20846oyLuWiO0yKxhDYxGZMGR8Pa2fM98r7jp+Utew4om3bsTz/z/KbM+ETYmNeoaF4ZTXWCBiUZ/YGJS4eCA1N/A95wwv9PAXT6uwDWPfSjdxNbWNjo1Ecod/Nwpqjk/IXx3K1HwMXAcOZDOLBkeih+C+PzZenu6eb1/vQ05KRhxt1M0SI/w53cOFpAKwP7/hIMJk1u44pVSsts+PW8ZOOCJxhMkKz9Bp4MR24Y6LwJP9/TJTfDC/xPk1COd7kjz8q6S0/D0kLQMGwyucy8MJ7FMASoDVHYGbHSCCbhD9KKWU4nSEMxdqwEwWm3C26XQ6cHno5xJXQ0HIYEYWppqDX3DY3Zrlm30guhhYQjU31lmUSLBARPQknEi9faeCQqHTl1NtpLo388HInXVlVl3vf2O+1vv+1G76zmpgpatP2YYBnuvOocMFx1w2KACwQLEjBkXJ0s0+IDWpOfz5ks4RRgQZQPR5vQhzCs73VIk2Bh1H0pIKoyPsCNi4COnkES2rDbiW+ikcFTMFY+60GGh9liZQa78QiDkIeFphDQ77S8yBarxXrtqsVREqiKzvcORr/4D++q8HncQaJLhoioI5bHl+FuBOs2cOSLIQRZVcSlKuSVKC20VNZ+norSkBOLdq7NiCOTTmW1VFaV585osIUjKXtDVYUaDAW9kURWuW7NUs8X3nev9O47b4petWppeNGcWaaZjXXUVJMp6POaP/7ut2ZLioICdtPTqUyGFjLNZrPiZW2Z8DBHozE1HI0Sm6gqCboqCYiiLCtaOJaQSJHLRqNxYWR8gshpip9q75aKAz4Lrm7n6OGDzyT8TYwTznkF8k2BTj70RSGgX9i4obHQJ6WUR3fukx9+6KXsud1dmdb6paZ3vP0d5qXLlztxomY6i7D+1ukKg+Ncjz/2WPqdi5cpmapycyhUZBsZHlFPnT6Nm2H+qwG0YUfCyFjnzZuXef65591r1q53p6NxV3V1jWy2mMvOnm2TSdFgTyv+vwQI/cFgUFuydAkOF7Fv6Jw/321paGx2gC1zezxvAAyWZ3MaGTw5+O3PHxR8oRIeTvzMnzgQLxSkxTsl7HgNVcYEO9a3Kh931E181z0rJFIJ9sQMcXhXkB/35ekQjjGNskaGBoXRkSGm3KF8mu9tK9ddaV+8fLV9184jwr5Xdo1PhiMTJDQngCpDZAro/MF4xDDw8jnMcFsxdyENFcJSUGXPvbItbrfatPtuv8l668YrLa1zZwXdTldpMpWx4B0XHEVzkbLlcbsF0n3xYV62NqEcRhL84J8MeBwGc6z6/2PvPQDtKqq98X16L7eX3PTee0gBAiEIhF6lSFFEBZ/d99CnPvXZO4oiShFFQOm9Q0hCQkgP6T335vZ27unn7PpfvzV7n3PuzQ0EJXzf389175w9fdbMrFmz1szs2Zpuz2RyjiUL5zmPtHXYqirLnTlNl3fuP2ifPmWSfd+hRmPSuNHpkN+vlkUiBj7ci3ZBll6P2z5z6sT0yXNn9hK/U9ds3JyLRsOOYDDgpji28kjE/ZVPfzx2/tLTYovmzUoRLrgcRNu8Y4dy0sxp+DC5o7wseszdpvcDqKdl3guKLQ+w0vT3BWDO7uiKpR97/jXHpu27A929fSr4+mBg1QB1KRrTzzRWJJ6WgKtwct8BsPPjIpkhSHMspyc/PNHeeK+IHDjHx3EHQnk0nNvd0mPenlqsCdO1JvrLMhYMOsdZ+TPyZC8tD1bLaVWuACXxTICPNeawo4L64Ri8nMvSM8tHDXk8Uhz2p3GHeKgzp6ey0Qpw4vMomJfTNOf2sfKQMNq7e/Tdhw7LK9ZtUh57abl2998e13/7l4e1Pzz4qHT/E8/oT768XF+zcUtaUZXs6Qvm6JcuW6LedOXF+S9+4pr8Vz51nfb5j1/txFg6Zd5cz8wpE8Ojhw2t9nq9lbKiRnBDIt4f44UbQsDCqT8M5lcCRzfJUSByeI98SsLBN4EKo0M/NE2RvCGOG7qIQkjfMhw08yv5rBLrjWnbd+2VV7y9WX32jbeUZ5av0f7+wmvK3194XXvg6Vfk+554Lv+Xp17MP/Tsq9lHX14Rf3XN+uTbW3em3tq0LbG3sSXf2tkjE29VfOaHxgGQZdAvUJxVhRRoGZeGleBXWucCoqa9BESaknQDwj8sEFz3XwQsljKQR8ANL4SXBjETQtiABP1dg4OIg1+xeshWPMw8LWBrift4QOBUzAtEjiygmDHBkyeInhUsMoUnBRbtGBimH8VHOhAvbkty0UiBsmatgnKZ/GtCicOyAg9ExVOARbDiadEvMwthLdhZoASjo2fpChWsiCP8hL8Virq7Cdfenh7NFohoOLJYDETd7Xw8jFikTsxQb2pr1+PptBpPZflr+COH1qtUv0RFeRg7MBLNHNKIIdWqpqq26eNGucjp6Oju1SrKwvrUCWMiE0Y0RGdOmRCtrq4KB3w+H+HEH2S0wKyJaR8A7EFIcSNDmaKJB8cazGtrsdtFPUBxisPNYiRQ1LATVjiWOAAyueJRvWMBis/kclwu/UupXJ7yg8LllhwQhPCiK3bbCD+UgTh2cSkAkotJ8iiJ1JBiibRXVVTHssXz3E3tnWpfRnZ4PN5oLi/Liq6luUDOTQC7yI9X7Ac0ktXtpOMQKg6tPBohFJxHVRj0AAGzdKcO+Wbyea26POJ7bvU6T111dW7syBGEh6JlZTlO9XBMGD0i8KVPXBWcMGqkvawsopx3+sn2pYvmJqdPGKOefeoiR1V51EdCQnbr7r0KuEA8mbS1dXba3U4X6fB2vbsn5pJVRWtq69Ahi1IVs6pu2Ndt2+N5c9P2SG8im0umM5mDrZ21DdUVUjQQKCy8YRzV1Q/pdwTn/UJ/ziTqjJXXrK4aKw4eUG/9zu2qEfNoF5xynuP88y8LjhwxMvSxaz9GRbr7JzwGdLS3qX3btqfT8VRgyTln42ZCT1tba27NmjVeqv9x5fGPQDQa1W699VY1WlbmX/3Uc3LT9u3Bb/z3f5PMo9kOHDwIRfaElW0BjUGdlCZjxIiRfgj+Lc3N6qWXXGrz+wOuTDZLpM+L+AUaPTZAEBJPHmv0E48npLWbN0oev58mf3HBDsoA/TPPoASGIY6DCU8oXxBqIVyZiyAUhgWIvr4YC4IizFTUCPCEH8ZFLpORWltbpHiijz8Gnkz2cRyA0+v3Vk6bWzb5I8tCW/Yd8W59a32aeE+AeGW/NoYDgjy8j6I7clrkgKOEmEvgZwHxENuw2joXdqQioaCvPBLy1FZX4tMS0sjhQ6RRw4ZKVRUVkpfaw+Xx8FXT4EXFcoRAT0IpKZvi2BcETah6Dpfb7na75emTJ7hWrl2vn77oJPsv77xHOWfJYgNHlR547Ln87d//pvOLn76++9ZbbsyZxwnBS/X1W99Rb7zyMvf3b/2S/4bLLk719MSUsSOGc39T2xvv7NmXHz9qpO+6yy90X7LszAD1ne3pl5fnRg4bSkPI46R42p4Dh93cYf8ggJ/yTtIgAFrBUU88jwLyIyLU129+J3foSLMy2HFn8MWKaMRWURbBO7au9q4upV/HHAXvVQ3MuwKvAlAZmFcNUkI0lQ8w8PvI0L0AiInWgTxBSn4hIbIozSZAEnNbSxP3DfDGmEA4ZICBN/b2g8GaHulMaxFKChsUBq87cFGgaGUzQgkjg4URKIhWjmgPtlMWkEuwuJDBjYWpjBRLpqWuvoTU1h3TDja3qdv3HZRXb9yi/PGhx/Jf+8lv9e//9l7XnQ8+bn/u9VV5mmWzE0ePTJ82f1byxisuStz6mY/LX/rkNaGPnn9W8NzTT/EvmT/PP3bk8GBZJIzXpn0+4sc0jXHfUjPZUTbwPX4QNXivljkeELJOCZQ6GSf0p8GL5ZDRvFjkJ8VLyWW13q4u9VDTEW3Nhs25O/789/RXfvjrvr+TgrVl155ULJHK0OiIV4dDuYmjh/UumDm579TZ05IfPe8M+eOXnJv9xCXn5W+8/HzHxy9dFr3qvKWBj51/Zug/b/lE+Kufv8V3yydvCJ67dEnQ63aLBRPqJ8hOGilhSi4tpXs7+TNHjB8IGwaoDgSrTfEs2E3zfxiOHvX/IlAcXJZFGB5s9MR8Y3oxWPZ+zKnUboLlVdp3hbSmAbC9X17CDJIl+5UaC9jNTyhTJYaQtxStUjsUsYIdE4P5RByRh1WGiIvJg92iNPNpAVyirWAEYyjWun9c4S9oG5GRxoorhrYZg/+BT2l+yKsYDiPKxO7Y/n177BeeuUTD8RbkBKEmnc4au3fv1R566gXlZ3fdb/zXT3+fv+3Pj7VpqhaPxfvs5y+en8LW9YxJYwJ2UzkCocf6UloilXZUV0bzdoddy8uqbWhNjYJVZRvNonYh2JLBg4BxEZgNBPgODEGVoWQJQQo3E0Iog2JCAegDbm9qe1KMcDynuDslhiEEEguYdsiQwmH6DA6gB6y2U12EB7lxkQp22oSTysT7KHjRlZQzm6n8GQopiubEyMLjAKD+MfKKqtZXV+hdsYTtmeVrjXAg4Emk01pLW2fM43IFBXWUgOkcqNehry0Gjxi4jERWsLBbIJJ+gF0CtEahOeiJ2/cOtnQkfB6/Om/65GhaVu0dvX1pou8wMhELFQ5HOBJwtHZ0GY0tbfJ1F5/rJIHRtX3PAaO6qhLblPm+RAoCWm7ahHE2XFBCSqy+bc8+SCC2XXv29Ta3tfvi6Wy+J552JlMZVzyZkhLprJMECQXvplFR8tiGGs2JWcikDawmY2fsqCvojwfMOooWKjYH0ZBxoLU198cnXuh55LHl6lWX3aBPmTSNZP6gW8ln7T2pHtv4iROpya1GKkJ/khU8YvuOHbJGdV3T1pieM3dOHQK2b98RJ4G436LDBw2TJk2UzzjjDOfu3btSbz74F0+G6G/EiOEuHO0U39jqh+wJAaqfXlFWkcIV9lgYWrdmjd3QDBtuQna7cdKnKEADncFREu2M9mZ6pjjgoYcO7KdeA+2J906gNFl1Qgr2M/MzvZmHgUdYCheUMihjQnHA6jfiijHJfWMmRN7YKctjJZ/i4/KPOAmHpGizG0MeypLPH3ZPO+0s37Zdh8OrX36jNZcHEyFsLFIBzZBBXeBlGfzyH9EL1klwDLxAX8VIRjQapiGatwX9HmlYQ500cdxYaeSIEVJD/RCptraGv7UnFn/wbqpDcnq8/JI9ALvI1nFei97RRohPBu9l2VZv2KTEevvcDps9394Tc02bNNGx7+Bh9ZwzTra5XQ7SeqXAlAljQ9Q2xFLtxoFDh7M79hz0jBg6xEUKpHfSxNG+SePGeEknwJFDKRaPy7j9MxoNeYOBAJ8b7+ntUzxupzRpzGgPtbuxfvM2JRz0U32p8u8KpVy6CMBj7YYtubUbt8gYu6Y3A1XPONB4JPeXR55Q0ukMvollhgiAqzeeVL77y99JjzzzEs4fHj0gKQ2Vobsddiwy6hu2bnfq73Iuuh8CBQBhFR+AfriQHbMRlCaL5vCeV01FOR81tKI6STvLpNMg+QLAipaDXyQatVMecmkroBzki4sXBgMxRwwGyHnwEAYEw5TEAepwsUG+ZHhc0vjCLgp2vErnPOCJLlOpOfFNtHg6Y3TF4gYpXUZLZ7d+oLnN2EaK16p1W/KPv/Sa/NcnntXueehJ6Tf3/U165PnXbU1tnfaaqork5ecu7fnm525MfufLN9svPf9M1+mL5oZnTplUXl1ZUeHxuoMOEDgNCioOcx9j/UHCu2aIxjgOKI1m9YhoXjSkrhKXk+2GmtNkOR/r6UnTnJlavvqt7Mur1nQ++uKr3TsONvbSnNI7YeTQ/A2Xnef48Vdv8X788vPd5yxe5F66cE54yaI5FYvmTItMHDWievSwhpoRQ2rLwn5/iJSsco/HGaHxTcOSJCOnwxEIRx3+ULnT7nDZDF0j7lbEDq3HiwbE9/LJJCtj1smU46zqMcHi3x82CIntXwRANKBxy1jMQdiFgVs8wdz6G/BhKw8rDidgu/C3DEU1TdFPGPJDPohPeVnlcjwgScBhJaYAiEOmNM1AHFnhYiN2t7BqNdAIfyuOGd9UzhgPyxDRWeXQv0DBNAPBSiPsiFMyMMwnAANYMD8IIRi/MJheRHwcr2QYSPAlTuRPMzFW54x9e/c4Jk6clCIm7jt4qEl7+Imn9G/84Cf6tZ//T/tPfv8n1wur3rbNmTouPWvi6NoV67a4euOJ/Podu9WycNjYtb9Rc9ixWW2T5Lxs6yPBujuWMIL+IMntdltPX5z0L+yM4NINvMPgpjY2Vy9L8YPdMoyoZUpsaB8oW2RwBMI6EmEdv0Ce1i4VyuD4KMcEcpm2IiA93n94N4BCncoqJQIfrtc2hUtUw/xjJ2iAFECycBjKx6SE1emBDAhun8elKqqS+9Zv/6JMGTcqXVURdja3dZNQG3SQ/FLYBkI+luG+Jxy4VLbjSXFgKC5WRjtjfUYqL+t4o58DLUMA/PnIkplO+JEGpMoOEgzKF8yebiMB2r3jQGPaS8qz2+3xJLJQ7kiwpYjjR410dHb1RB598XUcSQxXlEWNzTt3S8OH1LtWvb3RoPoY67ZuT0bDIaOzuzdL3a9OnziGdD1d23+4KScrikqkYexvbNZURXF39Cb9GVmhidQmx1PZ8qljhhunnTQTL5YUeCduxUumUkJwPm4w+9usowUgiWQ+p//piWdyN/7391M9PUbowrMvc0TLKnwIRfu8+PIz0ryZs/gl+8EAeaDN0P6wk+CsPv/0M3LL/gP5z333f2Wv1xek6upPPf20XF9fL6TkEwQ33XRTsqqq0vOb236d6bQ5vc5oRItGo07QXHtHB44KmzFPHFA72CZMHG8rLysjq2H0xONSeVWVHWOG+BT3ANoJxrIfC9CmFIPjQBbesG69FPGF+UgMlCrUB3FgsCPANAE+AD9Kiev9EYeLpb7EE27cmGilg0EZFIF3rZGHpordNQ4nN3bQkiSEdHW1S81HDkvNTY188yKv9FO8cDjqqpo+07Nxx/7Ivrc2d1N387sWfLwdx6HBq1AGDUE2FCZKxCKYXfIQrwJvYbDwEdqeFPL7XbF4SkH98zlc8CCwFfgKQZcXgdBIKJPycRJ/xUv4/mBICoQj9AxLHvIDoHh8EBjxx40c5vjrY8/4zli8UFmzcZP78nM/ogWIEe07dFgdO3p0oKW9S6muKJOIBTBy2Vxeu+2u+x03XX2p5vd5HFA8H3ziOX3W9Kkk+Nps1CfGui3btBHDh/mo7sSCXbyB+dIbb+aH1NU6sCHR2xdXN7+zQx7Z0BBA2zLeg0BXT6+6Zv1mLZPNH6VQUR9lv/r9nzluv+8BZwt210vCadTqz7+6Qrnzr4+41pDChra3AC2LkxNtbe3JdDbrbWlrw/eyjtZYKKLTaQ8HgoGE1+1KEu/CxTpAlvOA6QfcZxaQHW5+CDqEGyiW7uQBY0zP4DGi/+DgC0+k+upKXJ5EcwIpZ5WVUijgJcFc0ExpS6DeNPfKTMOMA8rjEpkWZBwlw5gogIjD8cxxItwA058eYlxhXjH9S6KA3jE+rG95cTyiTf6+F40rBQsYNDby2AmDAE/x8X4m0Q4fNUyk0kZnLK4dbm1Xdx9sUrfu2qe8uma9+sCTz6n3PPyk/ut7H9R+c++D+LC3Fk8k1JDflz9l3oz8zddcJn/pxmvy//3ZG/Nf+MTV4bnTp1TSfBP1ez0+ajsvjVd8HFyM9QKU2j9YQM7vljt6qyhHFl+JoHbXc3nZyOZyGUWWU6RnpYgfZXVV0VxEHk67QUq6Zth0LaerGg15OQPNtrwsqk+dMNpYevIC+7LTT67++GUX1ixdOK966rgxVTVVVVHsnAf8Hh+Jcl6K7yODq5ZprICXiYUnGKYPJiJBScATx7EpMSUxF6NBrCZAjkGTsoxF/ZlPxfiIIrvNFni3dugHVt+UEvH/IShyhX9FMDsYD/QljKV4gCCFf/GJxuCn5UfGsgPIasZll+kQbhgxp5Xka4UhOoEoWxj2LXHDcPmIiCBysB8bMEkoVCBSoVT1MzzB9jdisCGuGZ/lf8qL86UyQIQCBQY8CrgUfES48GcnA9i/8Dc9BgFm+jAcFylA9CKdsA2A0rzIjo0HfJ1+69YtUjAcVX9++x32L3zj247f3Xu//a0Nmxy5XI5TaLpuf+zlleUPPve6RAoDcXrJO2fyeCmbV0gwHy6T0kC1l6TO3j7nrMkTXFFSJHw+jxMf5aE4Gr6FAmbJu1TmxFScEI7CsggcJMKL7QDGRkyGGAT9ICMy1sSDSIWIRRjgRWixAdCcgR0hth8L8HJ9XzzJNAJAXSBIibLJQ6BYBPY3DQErTqa9FOCfz8lGMpN3n71wVv7kWVMCVCVnOOBz4wKBo25sJOB+prz6T7ZmcbAQjlli+qlE2miorcY7WAO+CSPqjIm1FG+KY6RzikF07a6IRrUDTc1Zp9OVqaBZn4JtqZwqpfPiivC6mgqP3++jLDRfW2+vimuyn3l1hTMQ8NrCoaDtinOW5l9dtdbn9/qMfD7vSKdzxvY9+0m4stt37G9yNbZ0OBLJjNKbSOqKhvfi8HawlO/uS5EcYk/ecMFSBwlDfkKPqivq63Q6pZGjRvMtd8cHR3U6G1JOpYQm67968O/yr+96wLFw7hn+BSed7PL7/C4IHBiZaRLA9x3aL52y9AxW7AdC//YU47azqzv3/BOPS425jDR5+tQqTIDZTNZYs2YNvq1VUKpPALSef/757oMHDxqvv/GGs0VWXCNGjNDLysqJQAya/DOQA8yoJxTs5RUVXhLESZk19N7unvSIkSPwzjdW/qmF0I8iYnEsD4RiuyIOFKO8rGGMSGWkVKjkhnKC9odBvVjpYmGDwPSHoCicgiMCoMCULojgCdpCWggYOM4HRY+FTCoHcbFIg3dJEBfl4tKPzo52qTfWQ+FQ7HTbhAnTPFNOP8uzfvN2d3tjS9xDXe3EbhXhz/NfiVLAJMl1R9moIzsEAK2i2xYOB+2Nra2k3+mkAELA1fi7gC3NLdKRI0d4d2EgQCHDsUXckIZ3+LDjgttm3V5cd+6kMYRFIps0bEidhvFE41bbueeANm/mDFdze4ccCgZt1eVl9nVbtqfr66q9PPgIs8MtLWpzS6s6efxY0uxsxkZSqhrqatTKsii+VSB19/bJWHgYUlPllHTJ4fW4fYeamnMHG4/YZ0+ZhO+K2Vav25SeM3OaixQde0dXD67rL14SYAK42mPPv6J+77Y7HcvfWgtlq0C4qFtbRye0UteRljbbjj37tFKFi2jFRkI8Z7jxne0uUAHsVv9jnj50pBkKWL4vkdCz+ezA4qlqVI5Dygytq/WEQmEHScTv8n09M2cUw8Z08o/pV4Di3I5CscsPPsO0UGLwHeuaiqhUV1WB1wBUoncotSK8FETeLqLJwo478uOo9APejl1cRgaoiAcb8G8WqDkPQdc8hjAG8nkpR7QmrjQXYwn+EOrxbraSz0r5bJqMuIAD7xCxAkZzVY5MhpSuZDoj9SUzUm88BaO3d8e0d/bszz67fKV8/xPPSrff95D9Z3/8s+13f3nY+ejzr9r2Hz6Sbqit6f7YRct6v/aZj0ufvPIS+5Xnn+O68COnB3BtPNFqoIwmFcIlRCTm4LHer20Hg4EN9sGCaGdTbiQapHnNEIsqNtJPNb2jqzu/+8DB3Esr16SffXVF4uUVq2P7Dhxqs2lKu9du13wuh93ncjn8NDJ8bizLiHfBnDRZu13uAPV9KBzwl/t9Pj/ReIhoO0R8wEOdRwxLQykUX+dvv0KRw6UdHhIV8P4hDE47MXGT4ZaA3WwT0a+CFrBohBh89BB0VNKu3MamG33P74oRXbDcNVj7D+Y3AFC2aTPNhw8l3PhfA0S3ij5mJoCn2fHCTpU23TwhwU1PEJwgYiuemYbTIZ4I4AenFfkIBcvMk93F/Cw/hMMgofkQfvQEWH6WhdOShXFBOcjPLI9olN1QsITSRcqX6Yahf1P5gn2AIX+BY/HJxYqHwAHA4UV/gEXP8Cp4m379yJciYrBwWvLEjgjcnJ49SzJlKKRkQBSuAw3kWF+vcXDfbv2Wm28a/vCTz9g6u3t4RasUvB6POnvC6NT/fPa6tlFD68rSuay+YduedNjvddGEG3SiIQgwLextbJJjNNFWlYUx2drw3oKDRn0RR+BimfeAgdUgQJtipQZHjDgHzo8tXK9BkvTzo1Y3bZyC0ZCV99g5oGj4qKZoWxRpSD6v+z1rwMyHJj8ovEVG1A+MprZuPZlKa6fPm+7XSMlNpFJqS0dn7/D6uhDqChj4BFBLctU51+IPA80HUkZV7ZFgCEdf+q8AIxExXn5x2kyDXFVNNTbv3IOrqrN98biTlKjM+JHDorJCUidSUSRuL4JIMOi64twzHS6XEzdauWdMGqtWV1bYXn9znZHKpJ00M0kr3t7UQ5OzFk+nQu3dPR3BQNBQZTVTXxGO7G5stu090qqkMhn7SdMn23w+LyqjE105zz91gRYJUWSBFrc1KUrSuAkTpbJyfO/1HwdQzIa2w/onf/Nr5a03t9suu/RaffSoMX43aYBoW25eMjESthfMnSfNnTO7X5sXoahYABDlD3f+vlcnAeWMc84KjRo5yod8Vr35Zm7MmDGupqYmsQLxwYN6552/z4aCocj2bdvTmXTanyS9liZxGwnj/LHm/Xv3O0jRGKwSHyjgFdBAwK+TUGLjxQeblPN6Q1o6zcf9qLVKGmwQEHzBBMZWtDGUInxb7lC8g4XEIhWau8OcTvAV2EoVMwGITfROQgziA6yyeJfAFE4gkMKC9OB/MAPjg5fhmGwWty9mM5yOsLQNqR/mDk6Z6Xv+hVeVtq7OJNEDJ0DJoI1SniMAPgP8BtAZlKlte/aTOA6FVJYO7NsnNbc0S6RwiA8Fo878OwhwocLgHUt8vNXrC5BbtF08lbKVRUPZ5rYOTzQc1qoqos63N25Vp4wf52xp78qS0unDtwKRlaJqxrMvLte/8aVbJJvD7uzu6VX/9PcnpI9ecK4PyiiBvnzVWrkyGnE4zJspCF/1e7/6vf36j15s93g99oOHmlIr317vnTpxnKM3Fs9dctPnbb+5536KlxcNbEI2J+sbtm7TiS9Ir735tj2ZxIWGRSC+xBMTFIie3hjRmdkxBJqhyZSOFz0ONjWhdY7iuNBuiB86m1s77YkE8h7QBwRYo+qJJbLBgE9OplLESnF061jQvwR2mV4W3yh2q7BAgcSFLYMUzYB0JKNLLrfT1drWSYyxJKrZp4hESr6DaDZPCDJ/h9xhRUSzZKkNmabZA37W0+Cd3UwK70ImOV48Hpc6OzukRF+flEmTH5nS73rhtkPcgghlDR+YxudQkomk1Bvrk3qJHtu7ew18K3Pf4SPahm27lBVrN8qPv/i6/I2f/1b5wv/+TP3DA485V7y9WWrt6MjNmTopc+1Fy5JfvunaxM+/8aXU/37lFv8FZyyuHTNiKE0hUb/f58X7tVg1KNxeyHU4bhDR32eiQQF9YRlqOV3VFJ0/Dp1Oax3dPcrWPfu0dVu3yavWbcje/9jT+dvvfSD9o9/dk9yx+4AqZ7P5qaOGKRecttB2ydJTgjMnjh0SDQXr/D5PyOl0+J1Ou4/6zIWuFKUJnG02wya+CYZLw0hBo6fbToKBwzIkj5G4RTMWX+KBGxStrgfbgUEfm2SIDDkcJ3mwSx4Kh6XKqmqpnnhq7dDhzGcQ2+J1BXSYYEAyRC+kgFsK/MBF4OMGM7/C8/8QvMtg/v8vWJ2GBww6HAyhoIRQrYViIhSXQjj8zGdBuSk8SfFBenpCa7eUm2K4ZcQ7WgONKAd2wonLH2hKy0QZVjooW2KHS1zMYe1+idsT2eAFyoK7uCMGt5WHMGTnPIQhL36iHehRaDOkgRNtJUz/tsQw4HB6WgCJWAwIc6BY9M12is9pkYp84Db9rXgiIvIknKiB7DQAn3v6Cb29rQVeR0FZJEBKwqzYV2+8qu/rN9+gzJo8oUZRVHs6k5NmTB7r6UkkHXlZSVOGvF2Boyi48AFAA5/mCd2Wz8s5amsxqRBuQvixELLARMwChJfEsZDj9KgP6s/GZCD8S4BOPxYgkhkRLc9/lB+ywQvE3HjHAOycYZUeMVA+Kafc7/1wPgoojBgpUlmr+aKa4om8iMFhUU0dUlOpNrZ1xp98dVX3oZbW2KQxI8rT2ZxCZRZWjwWNFHEsNI/1NC2IQUqdgZU0fAOI6KwQwwKssqM+Fh4AKMxjhzU4iLn37tx/SBs1rCF46EhrVsEWAIrnWMCB29i2ZOEcaf6MKcqKtze4KI7t1puvV15ZudZZWRaVunt7c6fMmxU83NKSnj9jhr5u63Z5y/bdOO4lZ/J5ezQQ0InGfSfPnJKdMmq4Z97kcQr1ZKCmPOoaO3yIlyYGLg51jESj0phx4/h57FXqUrBqhGoLA+RBdU+tXqP97A8PKZ52u37aaWfZo2UV+G4OasXvCeGKcyJX6Uhrk3TxhRdJ4Ui02M4lIOjXyhu3/cnZ2277lTSsrFwfNXasixQTHymz2tatW2zr1q0r40QnAOrr63Nz5swJ5PI5Y81bbxkkKPA4rKqq0kOhEI4p2qA8HD3ePngg2tRwox/INE9lup1ub11dHc31Lkz41AOgHbSdmWAAFOkbvSH6EDwSCws1dfXs5hanH9QHY4rfUSE7DGgDwqeloOHPAggQpXHNnDgN4gu6Kh4nxrFF2DldSX7ww3X42K2CQAtawXX6yHv02EleZ3l95Hd/eTjf3NpeeLGRa0Q/Yg1a1A/1Ys8CED7wIptlSKHGjjyUGyZ6GfgQ/xf1Rj2sWogIlh35FvIx7ZhLXR7z6DZFX7Nus7OhptaxdsNWdd7MqR68+5nKZnCzouPPjzxmnHnayXpbexfiSu0dncQeFWMsjVNN0XRSkrRrLj7PIKES7+ZIrW0d+b2HDzumT55o7f7qy1e/rZ4yb7YyvKHOnclktfsefsJ23eUXaX6/33XoSDPaxk3CLCtEFk/DM5PJ5UhZQz7yoaYjNuy0WOEMRV5mi8UTduorahGRVs7JdpqLuIKaptrRTgMBckVtdUU+FAqqima+MzsAcDldLJFwU51tja1tdhpT2AqgEDJodMZH2EUfFP+Ei081UpigK7RRaR08HhfJB0CTMT/KIBfIJiGfnwRtnZCkjEwojYkjDxSmWEK0OEWBEAE4OpgkJYv4EC9EQKnCblk6mWKFPkaKV7wvzooY+B7mVFzgBdkGgncumyHFLEVKV4J3u1KZLD2zRoz6rLO3T29saVfXbd2pPvT0S+p9jz6r3f33J7Q/P/aM9uxrK7RVGzbLvYm+7PxZ0+XLl50p/8f1V8pfuela/bPXX+NevHCum5TycH11VZTmnCjJE24xHx3dX0dBsXrvAmjB4wf0DYyQm9AMhkHzmZ7OZrW2jk51/dbt6pMvL1cffu5V7ckXlysvr1glv7JydYbqqjQ1t6R7emOZN9ZukGPJpPYf117q+ObNH/eedepJrjnTJoWGN9RHqZtCNHZd4BkWbuh9KFEwLuIFeF0EBrtb+MqQl56820U9jIPC6GmwDJYZLd5h4g2ahtyJ9w29Xi8vvGDeKiuvkCoqq6TK6hqpunaIVFvfIFWTqaiulULRMn5lBOgAIx27nlC4Cn1AdEw0o+ZoPkz08o6ooHfisURDLH+B+P8Z4Cz+yTz+AWDp5V8RLCbDLF9YTcIuPlm5gp0crCjBr8Q+MAxPpGG35U/PgqLDRuRb6haEirzNPAmhUlPES8SFnfOwFCd6Oml0DDyOyP6FOJSG/YVbPM36kJ2VSdPQvyiHDCufKBj/8Gc8hD+8LYBVOC0BsuBRACbg0kQlBI08S8MQwuUM8ANAuczl0tm+vliCGEUxEwLC2Th9/qy+//mPT3Z//rpLMydNnaR5vR6aQxxOWdVsHpc7edq8WT6X065FwyEPjWFOn85klIbaKs/0iWPVBTMn+0gts2dzedxEbUcEYfoVNQAGhHHdLNzNJ4QjYhSFelPdcPQRgiAmJLS3mOz6A1JzDmY2VpNg8oSyZToHhYFMozwcIr8BKShKoW6cORlGHwokBDoRDi8rHilNtsMtnfqYhnppVENd9LmV6zJBf8CdTOfxvaQM0RpmWIaSLmR8eFW/BK+iDe8vKTgeCFkOd9Qe1Rg4asCXn5QCZUZKhZ7M5V2Tx4/WmlraDJfbmQ34fEEzBuFQRKIsEnHgiKqsKIk/P/qsY9akCd5pk8cYDz75vO3NdZv1ikjI9uIbq13v7Nlr++tjz1Vt2rXHXVdVFTnvtAWRyWOG6m+s31Z11xMvl9324NPBlZu249IOW2VZxKiMhHzcVkSSpFRIEydNpsklIgo9LihtCYEzvq/y2Cuva3ff94Q8vnaibfac+V6fP+By0ADGOaDGpsPSm2vflLZu28JHwA43HpaWXXw5K+oDAW2OZmAczfCWQ4cSDYZallBUe82I4RAm7blsTn/rrTVYvR78pbMPAObOnZsdMXxEKJ/Lq7t37XKQcIoOMvyk7FK9HSR8qalU/92FEwV1NTV6TVU1zdSSjQQ47FLI4XDY4XYLIdEinRISek9A30GRwDfAAFZFdL45kXgAyw6C+WCMcQz8cx+JgmBHP0KpE8GIjQ7kf0TAD8U3+F0X7H5BKOGxSmHWOGPDf0hCCngOV3WL92eg5OC9qKnzT7YfbGoJ3vvI066u3lhhgBWqTOmAFq61LzaDiU+JD8BP/BYfQydc+KialQIYoG7sovzYsL8AqCuWvQiYf2jiIUB+yVTatmHbDu+mbTtcJBgb3/vlHcrZpy+2t3d16aOHD9cONTY7P/O170qd3T3ypu071NEjhzoCfp+zq7dXjcX7tBmTxzvWbdmukEKVv+uBh42Lz15KypkXO7Dqm+s2Kms3bdHPPG2RF9s36zZvVWtqKvSpE8f7CDPbqytWMx5Nza1GR3e3ZnYToYjbA/N5ws/WUFfdQ+PGlkqnSza/DCkYCFoKn9Tc3mFAiEc6tEdOVnIETBFdvXEchcRnPTiuBS6XQyeeqNBcrFGqo5uJgNJgx0+qCEft6WzO1OApgIzITzgKeFm5mHHQH1aY1VdWH8Hqt95B7Y/aURD0+wxSjkB+IuaAujhpjsa0jQVPuPnyDw4RUTEPUnvy0dYEKV141xGKVyKR5N3dIo3rQhYi+QXtmcnmoXRJffGUREqpREo63veSm1o7lK279ykvrVyrfuMXd6jf/909jj8+9Jh95dubcl6PO01zfu4jpy5MffyKS5T/uP4qz8cuOjdwzmkLA6cvnBuqra4MBPykvtMkTe3uJrztxX49DkDFrModJxwrdyEfkAzHm7g2LZvLqV09vfL+xiZ14/Ydyn2PPqV9+1d36t+//e7MX594LtvT25t1O+2xfC6TXjBzSnbZ4oX58SOHKmcsnK1f8pHFvrysuKrKyjyfvuIidyKV0VZv3Er8KgOxkERCsbsFhcoDJYuN2N3Ch5fdJG/i6aJwGOoCqibRDPCkTgTvgyyDi8hcTl7U4qfH4+YLfCLRCCtcWKyqbxjGhpWumlqpvKJSipSVS6FwRPLhqDIu+AGNlNCjBegLOZVgI779Rv3e0yZl4j18hJF5oBlXx/FsydxxteB4+/L99PkJAmrmfz2wxgY6F/2L6YGfbODiQK49Bjv88MRgYEKDHwZGiZufcMOf/Uw3p4PSIxQfTsP+xfSsWJFBOVa4tQNnxS08KT8rjqXUsR2KFA8AKFRwM9Oj+MItduREHeDmPw4XBvERJtrEzJMGE/KzduHEjhxF5PYqxiOURHuxhYDoVljNMBMQZSAIxlZM+940j7PFxCC8HldvrDfg9fp7/f4gSzw04DOf++QNhy85/9x0VXlZtiwcjERCgQqKGqU64jIA+64Dh32vrl5vJBJZ5UhHV5JKZLk1nc07ieHK4aDfSZk68CK9h1SCqvKohZl4DIR+3nCUeph25EAGdaVJwyA5UyXlQe2N9cl7DhzKvPHW+uQDTzzb/efHnosfaGzpMhvlKOBskI9w0qQEYW3QqEcBMSWdylbLoiG4hOcxAAqiyx+kvnUUJr5SgEtTdaOxvVMnenAsX7fVOWrYEP/QulovCZq5aCiEM3lmuwGKVqu7BwXyxyocVoaJ+VJMA8TWD3h1ndEp4kQ2Pasqqt/jLSNydPYmEvEhNdVV5F+SnjI3CZAmM+dNV15sS6Syxp6DjdnVG7ekT18wT+7o6S176tUV9X998rmyB556seK+R56JJNLpqNvlDr61fafz7y+u9G/cdTCEfEmAovQZh0bypsflytVVlmUxPgA4kjhi1CieQN7XxD0A2jq6tJ//4X719j89rp659EIHTVJuVAL9AwF9564d0vbd20lAyUrJZEJqbm6UPnb11dLIkSOOPY6oCaz+JPoxQmUV5Qm7Kz5x+Ai9rrYOAxaCpBGPJ49q+w8QjLJoVPZ6ve7Ozk7j0OHDEFRxPFEaNqwBF5fiw8UG4SFin2AgBVAtq6iA/G0j5UnVNc0bDgUGf+flXaC0zVlIkBWpr6eHeowYFoHYyYIQafYAxG8oWuxXHGfgSBh3bEjILNAQPTgt3FYehCB2vUiZFXmTomfFKTU0TEkwcoidM9W6SATH8vKkxKmSz+93f/rTXzaSGVVdv3k7jtSxcgDgPOjZn5sXgZuJGgsGcQM+r1FWFtFyeZm3WkRqg4UqvBNm4znEBCBRACHMlUKpm/rH/smPXZ4eM6whc+qCObZ4PKEtnDvLSQKz66U3VitzZkzzNTa3ZnpifY77H3sqv3PvfufcGdO57m9t3KKEQkF7d29cu/X7P3f84Ne/16nexpQJ4zGmpIONR3Jf/9GvXEF/wFlXVeXE7sK6rdu0RXNmOWlutVPb6jv3H+SOjCWS9t54kqorsMOT2tFNhMMfsMate4lMpoA62mRUQz2kQJYEG480453VQvuSsgqWxg1BArLU2NymlC4yYqwPra114duGRBOGovb/CLoFxG+0ikgkT3iG6mur8f4jx+N+gQU/KJXb3My+8LCyFPTSv18gS9gln69kbQbRB8WC+t/vtTucThdNNwZkjIFgJ/5LdXDio9xwe8yFyNIMQasYE6Rw8MfN8V4kg4UW4Qc80YzZnGwk0hmi3bTe1RvTG1ta1fVbd+QfeurF/N0PPm6784FHbPc+8pS0Yv0mKRwMKYvnz+r59uc/HfvBVz/nvOzcM32nzpsTmDJ+bHk0HAq5SWMgmclJuHww/K9/MxZgsKZDPzFJUcUAoAFFVfRUKq23dnTp+w41yeu2bEs/88ry7MPPvaA9+ORz2t1/e8x4+LmX5BVvb8xPGzui9wvXXtb5gy9+ynnrp651n75gNviB89Kzl/jGDK8P7zvcbGtqafOOH9HguueRp3Obtu1yXXj6Avuegwdzf3r8Wdufn3zB1dPdpfpJAxM7XELxKuxukUGr8MkkyJXUR5jj3G4Pvw8dCIakYChMSlRICofDpFBF8cF5iaYYqZIUr+raWv7ESy2ZyupaKUoKF9LgXVF+H98cTwWAm/4F/yiF/m4s0OaSMSnd3SblSAnDkXtihkwfok2RL/gkdsYKw07AwDLfC0ro78OGEzkh/x8F0T0C0B+WUsJERz+YL1ipYvuAJwWW+hUVIdONJ8fBTpS4mUooNsK/dOeqmA5PpDHTW/lzHBgrvBjPykfkNdBfKFK8A2b6I22/PNnPNKy0kaE6czxql/71Qz0wHQMvELkYnKL94CvYOXuZ/v0GUcFqWkDMFK/AgNjBIf3oHGGWE+Xh2xXMHGj00mxjT6cSZZlMKlBfW5P6xNUf7Z0zc0Z48rjRkVENdcMdTleQMnCKOQmCgqSTDuHefeiI0+/3uCpJVaMBS/ObbuA4w4ghdfqQ6qo8Vm9UXTUy2bwSDYbwCTJOz4iVmgHeRbAcghHguEdPb1zdf/Bwb3tHV7ylvb0vnkgkuntjGa/bLc+bMc245sJl4Y9fsiwwcmh9FWvJx4BCzhQDiotQJd8baBrHTfSkoIZKFDjxxHEB4IhMwWTLh46VvCEcc7MYl2BqpQDBcv7kcc4j7V327r54/tNXnO/N5/O2ivJoGfU7L3UiycB0LHQWRA8TTDuoKJHJYpXORpNinvyJQ5dGpHqQ4EgZmAoZ8sZxTcORzWTTIZ9L23e4RZkzdXKUupQFJ0AhKtUbdupzW0VZNHjlsjOcbZ3d2g9+e0+yvb1LvuaCc1LjRw41OnvjNuqXPI2h/JL5c/oWz52eHjF0mN4Vi+fqq8rTV3zklL4z581IXHj6SalLlyzojQZ88VNnTbGTMu+ura2Txo4fzxcQYDL4R4BkP+OdnXuV79z+J7U97TAuvfQaNwk3bgMCNSkseP9h5+4d0uHGQ6J9yWhUFISaRYtPkVyYQQcFikvxuNXoh9rItmfvHmlBIJCtGj60b8jQIRzr8KFD6oED+wcsIX6gYAwdNsxNypf94MED+s6dOxlh3P44bOhw1B9HlQwcv/wwoKe7myQwhxsLTY2NR5RMJmtze4i/oJGOswvR1Rapo9+pbaVgwCe1kILs94QpG6Fg4dgVwjEOMA75KCH+aKghOfyhHPE7L6QwwVhQSAcljezE/0SeOIpshSEelS3iIn8aRA7xjULExQ4CrryHPUtKPBR5HAujPGyhcNS3cNESY+WGrY5Hnn0JR41xkpGbABypUD8YBABj8mQeJ1xsJ97somAtk82yIgE+hXgQ2qCQMa8pBYos8itCf5cATD9ejyeUV1XnpLFj5Tfe2mA7bf5cKZVMG1VlZVJDXY0znU7zDtSTL74eVEilGTms3hWPx7PPvLzcvnj+PFtXd48uK4rznR173Bcv+wjmRhcuLti2ey9PeYSzHT2ya89+JeD32caNHuWiNjR27j0g+/04iCUgZ14QxUC4+3x+4hdOadf+wzoUiP2Hmwqcmatmt5cNqa3ij771xBKOfkcRwX6pbtRH5K3jRj4zkQD04YiGIW4iSIMUfJum6qZ21R+w2EhzF6HhUH946xcTFbgdlCIyLaAPyC7oTWTPT9OOH6Yrwhr9hSdoBoCK+nxemndF9dHb1l9/EGj5PG4sUOH2PWqk/rGAi8/jNaprakhZxwlvLKI6SbYQF4OI2JiHbAUlDbQHmUbILkKWoT5T48mUcqS1Q9u+94DyyHOvaH9+9Fnt1/f9Tfvub+7Kv7TyLSWdy6v1dZX5y85dmv3iJ66Sv37Lx/PfvOXj7vOWLK4si4YqfF63l8pxU335VkPRGicASrKF1UMCTNjrkiI+txQmE/A48fFjNR5PqM3tHequ/Yf05Ws3aH9/5iXtgSdfyDzz6uvJdRs3pXbv3aPEYj3GmGH16tKTZilXLlsi/89nP678+Ms327//xZt8lWVl4Y6unmh5JIi5mMbAa7ZTZk4JDKmMOl5csSa7Yes259xJY/WHnn5Zb2lt837y0o/kN2zbqW3fvd85bfTwDKGmV0RD3APoe/QJFshwhDBISlMkWiaVl1eSIlUt1dbVkWLVIA1pGCYNGTpUqh8yVKob0sAGO1w1dUOkKlK4KquqpPKKKilMaf0BUryIB0CWZN5KUDruC3RihgnitKwDGrEknQCiX1LKGKy8cQKBLRSX6F7DThnzU7hLzHGChSuPKbZ9uDCAa/7rAXNBs/PwEO6iPxgB3IIpQDEhO7ktJYb9yQ8KguUHAyXIMqXKENtLlCEOt9KYT8t/YBgbKx0fS4QReWLlCjgU0wBPYad/E0/Lbfoh3IyPsNJ6Qh8gJxnTnwy7YWd/AfC3gKZ7+gWBwwVhAU+2crp+FGy6LQLnPmCrEPxFtqxAFQB187sEfqqipl0ut15ZXSd99pMfb7zrlz9Rb7jystpxo0eW+TyeIM2vJZgJ4JmOuO6imZOzMyaNDbR395C8bcdNdIbH6TTmTZngXLZkUZjy9+D4X18668BEaSY/Ggq486OAK5w8kZFHIpVW9h1sbFfy+fYhtTWe+tqq4PCGurLqqsro+NEjIzib7XY7w6qSd6ua6sRkKaB/scgappQ+C7P9cYCKZVubTfF73ZjdhScJRVDEGHE2NFGDaSmkB1EcTOB8pMrqDS5b2AlX28HWDrk3Hnd84sKzcCWlN0VaMTUvMqfEVmsMDmBnyEvQnVlXetAkgitJKD/4mf6F2kMBFSv6pUD9ahxs7dZiqZw6m/rQ5XR6CQ+VoomYlACTLafjehos8C45eZ5n7rQJvV+7+QaNJnb/ms3vhHcdaOIrCEmwIUHUcB7u6Ark7W6/7PDJ46fOyDUMG+rZtvdQ+Eh7h2/u5LGOusoyhSAS8Afsw0eOkkaOGcNC5z8MRPIvr1yt3fw/P9WqG8ZJo0eNdRtCW6ZxapdkOS/t2PmO1NHRxjRmtQXGcF7JSuPGjqVJSfiVArpDCByiXeHu6e3TV61c1eMfPdqVVpVQbU0dDQeHtG//Prm7u2fAWdAPDnw+nzFmzJggPup96PBh3OjAUh4Uj2QyyQMg1tdntLW1w3rCIZ3Numvq63DVuZHt7dVqg6Q8GXgr4h8HkC+Ejo6uTqksEua6wYAi0fZMisQvYRMu9qA4YrGB44BmRQi76Qf/7GflgfHJKhiHidj8no2pdOEpxrAIZ6GccMNOGr9bk0qxHYwc4UOHj/DU1g3Xn339TffqDVtAA7yURaMVWbNtUEAw6kw06XTanW6XU8vm8gXlhcc4/q2x/p4wSDwqurOzW+3qjjl37t1nVFaUqSNHDPHsO3Q4X1kZcbhcOFxVAOOqS86l0mzGoy+8bDt94VxbXXWlE8oWAmtrKvWhdTVeKB5QZtdv3sZ0d/hIi5GIJ9W/PfWcNm/GdCwKOTVV0Q81NimXLVsaRxwCW2cXxofAEe3mdbkCVHeF2peUQFXv7untVwMae44rLziXvXKybCc+J5YICcNEMu2I9SVtldFw9pQ5sxPUS0KrQTh+KH/cA37VRef3kVKU9Xrc1gFAExCZd4m0ptZ2LylBRjQcKKMoHrGziouYxKUWTCNm3pYd4bhUCrQCZR30ILqJAskC+cLn9VjJ+kM/PATgLhSny6HhPa/BgMYFCM5IZURf4NIP8x1hljuYhmjseNykrPh9RtDvo2lR15KplLxjz/4sKV752+75q+07v77L8dO77rfd//hz9kPNzarX6+67aOnivu99+Rbjc9dd6b7mgnM8y04/1T9uxPBAbVUlPggcVA1xi6PVDHieSEA7CplK7Ca57HYj4nHpTkNV2tvac2vWb5Dv/MvflV/8/j7jrr/+zXj5tTfUPfv2JOqjwe5Ll86Pf/qSsxyf/egF/v+4+iLfZ6+80HvTpcv8Zy2YGZg3eax/+tjhoeE15cGasoA34LTpz7+xOhfwOp31FRHthTfW5E+aNtG5cMYk5+79h/KpZMr5qY9ekH9mxVuu1q4u57duvj6zduseZ8Dns/3XJ6+yl5eFMVa18aNGuMrLy6XqyioaI9XSsBEjpWHDR/JFRHX19XyMEMcLoZgF8SkDv58/O+GivsIuGeak0jHO7Uw/TGuDUxBDIUVJ2kJ8Mynlwn+Wl2kVUOxIiHMA4UDZbKPKqfh26iCT4/uAYm4fPvBg+VcGq+stAuLBQ778JAN/CIbCXnTDDj82PNhMQy0Gt9hhghtPTFLCXTCWImW6hRIFRiXchfysfKicfnFpYLNyZ/pZZQgcigb4skHduIZmHThu0Y3FSqSlf9PAz3LjR/ibCQp2PAkdMkSkpmcxnvksWgpgTe5cjpkAZI4xVDqALIAbZ5Ot+B6PJzB2/Hj5G//zvx1f+NJXR+ADHnbxnhKWgCniwBwkqbsvbhteW5X++KXnSq+u2eh+a8t2hXLLKZpm8/t9NsrDCHi9eJPfJsuyjm+mOPAVZMbVyg/PkrzNQY/2hL+cV9RUJpdvae+I7T98uL29u7tl/KhhkbraqgafzxPAEQgcNEMSqidhSenxD5xNKNa+2C4A0U7ChdVl6D1W2HsBKU92miSdvGNDbqQXuQNELvyidD4rxZoPSkomIdloQrSYWilgUkmmsim/z+2ePm50NpnJSs+ufLvVTxUkHO2pbDYtk7IM/AXOReC+JQPfAUEErHwLAVA06FEAgUE0QwlelCE1eXTkkFrf0LpaV18ikZRVJUX0bOZB+Zo6ogXAYWhdne/CM0+rW7V+U/mqjVv0vkRKra4oj3/5xqvidTWVbo/LkZk9bcr+P//1wfwf77ordPfdd4fvuO1X2fPOXNz3zoEjru/f9XcnKXWuO//3K+rC+fOCQxqGctuUlnO8AFRJeNGffPEN5Td/eUI//8Kr7VVVdR6TsOhh5wsYNmxYJ/X09HAaUY4oS85mpbFjx5AwPXyQdhVQaA16gnaIXxhvb9qsT505S+pOp9Ner5cvldu1c1eO2hlj6YRAWVmZPn78eLLZpKeeehqaK2Pm9/u18RMmMPslwcve3d19jJp8sAC6j8fj9mwmqz2/4g3VWVnFR9cKtPY+AX2pqljIwGUZshQgPiIU4SKUZmuNByhNsPOCTIG+haDMAiSc7C/C2AY3/ukJxSJDClY6g0sLUhJfb2++R8a8guKAp0MgSSWTUrwvRvXu4/hifPDYti885QzntOlzsy+uWG3v7OpWBLIifCAgSAwzywilf8akcfZAwF+QfBAHLJnxPQb0C+EyB4DNpj/z2htGMp22H2xqUqgeLl0z9G2799kmjRmDnUwcdS1oAC7i3Ufa2tUnnn/NsfTUhSpWGuz4aAnBkdYOWyKTNTBe44mUtr+pGVfdq40trbZHn3spm5MV17RJ43BjnHTgSHMumc3Yp0+ehHdQOX9cCoFqc9UJfH6vq6G+NkeZYzFnMInPtmjebPvc6ZNjpN8VtWyyuJwurb6upiueythOP/Ukp9/ro+4yD2SYQL1nL4uGArOnTlRh5/QWLZgPt8vhuvrCsxNf+uR1vZQc797yO1a4dRBH/eAWCj79UX+D7vH+LRYAEA9HAVlhozDqLcoUMgLNtTRnwPSrcCkM8EJa7OIR/YEZHgWEqkdVFVdPPEk0a/ACqdthp+Gm6Xj3NxaPqweaWpS3Nr2jvrpmvfLYC6+pX/7Bbcrnv/cL2x/+9oRr/bZdpBz6MxefuTj52WsvT9568/WJr998o3btJedWTps0tqqmsjwYoMmJlD7MtZAacLthofATAUzfpqFC8EqAkc1ldVKy1T2Hm3BsUlm+Zp38+Euv52753m25r/78j+rtDz2l5nJy7uyT5+Vvvvri1Pc+f1P6+5+/UfnaJ64Mn3/6gtrJo0ZUNNRW+coiIZfXQ5Ttcjjw1VMnTQYkJ9pYaSWDz/wcam7tGTe8Duf680+9tipLsotn2eL5jre37kw/8eoqx/xpk7L3PP6cP5HOOr5ywxXpO/7+tLsnEbdPGD1MvePBJ/U1W3YqZy2apQ2prbZHgkEp4PPgEh7JjoUc0AzRCNPEYP3/zwDazLQODiUdZlqZl4JX4qsyJs9kqqO8UulM78Z3dmml4oPFc6hT+L2xfwpMHLCA8WHDoIPpXw3QbTBCGSFDHVlQavgJYchSeoQ/BgLepbLcbCcjbjY07aa79Dhh0eAMf/EJxazoV2KclqEwPMkPK66WnQ2XJ/KwFDwLX+t9L8bJ9LeYBgQ8rofpT9aCXSh6IoyicjugkchpuvF9CWGsT6qIMPohgqVfniswEMDaLWZIuXGYzbDwIDsSItwUCDgWBViDiAUFMtj5s3CkSSU3ddqMXE11dQVW4EonebHSZzosoAhrNm/To+Fwb0tnj3vjjt3xJfNnq2BxsqwYiqzopKhAh+ay8zIxH6ocUBPpCz8lAMEJl0fkla6e3r7unlh3XzIdp4ktXVVR4U5n857JY0cHacLx0TzDOJXmwG0FIGELDA8g2gRIwMEeRT92gu6ISVJDQPg6HkBaCGZul9OAsM0dRQBcMDlDUIPQiG1+uFUZH8FMEeMS7VratgyUPCvLNprxbPjg55otO7SycNhPdv+G7bviyWQ66XG7cEX6UQhyfmYrDMiVopMyq6pun8eDCzFw/XO/SLxrR4IkyAHe0HtgSB4DShm316P1JZNymmZBv8cTJqYtUlMgLjhgJl5SF8rPNmH0KB9eLL76/HNyd/34W7mPXbRMe2f3QS9eG7jg4ktzU+acFNy1a7eyZ8+edFNTE+mYur26bigrENS/9qraOu+4CRND4WjZP3zUhdA0Hn/xde3rP/ud+szqbcachUtJkA24rV1SjL1kIi7t3LWNFLIk9z3XwzRo06bDB6SLL7yY+AJedOZkR4GgIYEf8oj19mhKd6fdFgwGfZFIgHJyUV7GGytWoOBj5PLPA40zjepnpNOp/MGDBwtKH47DVFRUsFBNEhouEKGKnnjAqm5tbY1BfNUoC4ZtFdFyp1hALe48vhuUxkFfsOJjtnOeeJNCmWG3qgDUD1Y4AP0CN+gdecFAZEb/g6ZA8zxuwNeg0TCYbvbHrohGyrzYCYO/SIeP2lL5PI6RIy7vyPM3x9I0vjEmED+TSvLtc/G+XqYz0oad06bOdASD0cymbTszTDfAC6WiPK4f8SRyI6zUYMQhz7rqqmBNRbnQfAhQJyv9sYDDhZXhqJjEnEKBgO71QpbXXPNnz3DsP9xIY1IxopGIE3WujPI7vkhq30dC8PLV66ST582W62pr/MA5SOk5L0lyZEjlQqavrFqjkQLgIv6VCfj98lOvLvffcv3VmtvldlCfKK++8aaxYNY0Z1k07J4/c3oWids6uoiRcgvACWXFftZpJxtnLV6UGTtqWIb4vYUHA2iC8nfOnDJJCYeCWk6WgQ6DTPgvnj9HvvCsJfERQ+rVSChkMV7KQfQvvnl5sKnZNmxIHcqidsUfB5uFsDLuqK6oCG3ftdehqrIbNw3K+SyZHPMQvkWTFDK8Nwhawfcg8R04KGI8h1L7if4h1DD3UxrIFwGfl2WOwUBQAVsKNEA6ry0UDDl7YzESIY4ewpSvM6+o8kPPvZq55+Gn07/766Pd//u7e+Uf3/ln7cd/+LPx07v+avzu/keMx15arq/euCXfFevLnnLSDO3Gy87P/eenrpW/9blPajdefqF30ezpgfEjh4XKIuFyGisBldqcxx7azCxLQH/XPwqom5CPePeHijF0RdUw/+t9fX3q7v0HlWdeW6E+/uJy5W9Pv5h/afmb8pvrN8hbt+1Kt3V0ZF12SZ4yol794Rc/bvzivz5j/OKrn/ZcvPRk39ypE/wTRw+LlkdDUaK3kKwy76N6CFKlYrmdua25jU03mp5+QEjlkbB76UkznS+9tcmxZdde18cuWCq9tXmnfNtfH3dNHjMq99Qbb/ne3rrHPnP8qPTjL6/ybNyxz9PVmzB+9qdHfHW1VcbSBbPdC6ZPseM9VyzWgBeBBvCdLnyTDTcRwl5Ufv5JQD0wB/Ul873xZPHCGiZoGOEUgD4l2gR9Em5kMXFAG0AIELHQL929fdnnXn/T3seff0BWYpjhCblGyWUKstY/C1b/fFjwoUyG/zcB0zcMiIUNMw827KYw8BfIs5Dc4W8pOuymZ/GoIBniYUU7nuSmH3HsEMqUYHisZJG2IZQyXPdJT0vh4ngizEpbyBP5lbjpXzAMxrdYF+Eo1qlQNyuuGa9YV3KTH0CEFp8A2FFWIaQYVICCFytseJoGAD/KgHET44oNHmhfa8DjiUkWhC9wFvXEym4ogJdFwzZ81K+QMZINMkjwNn40GDBGDq13r1y/2ZtKZ5WKaBR3qEMY1EPBYCIcDHhJr1KpPFywYR9eX6PhEov+jMEC4UmMC8dxklAeKsoikerKaFlFRVk59VegrbM7SwynzKpLEcyWhD+C+CvygxbSD8BseCIw6wpljNv1OMBusxvRcFCk5WLxg3aC4CZWmCwAvviyPQnELFwNxA190NEds3d29yikdHkmjxlmLJgxsby1sysf9PpStdVVVVAwcrl8ivu3ADRxICuzPfArMBAA3JKZnA3fQQv4fSUImYYAEwWYcinghfnKsmDS7XSQUJWQ8dGXHGnTpKTxS0fAAEeR8IFPCx/+JXsg4HNefeEyV3l51EUTg+uBp16IvLr6bXftkIb8Jz7xieDo0WPriB6cJ510Umj27NnhkaNHRg61tOIGRbxjqMyaMcPt9fnNOplIvg/Agscrq9aqv7r7ASNrC8tTp811R8NR/tg1cAQDhvC0fcc7JCz3mfhT/c02ZKD2SOZSpOQULmw7Boi6I2+M+4P798t+WXY+88YKams7vufAYdu3b0fE98rsH4ZQKNRLSpdBY1hOJpMFKY+UNCMcDuG2OAiKCgTHDwPQBz6vz04CqrFj106tLBo1d2ZFex0PQHiBIAiaQlLwadxYiOu4yWGSxkAhUQDaHGOZxx3cph8rVFjN5UFIhvzQNoVcCg+dFD4SljCOC4KKyEMYkIh5pT0J5rwDQuOIDcVHup6uDqm3q4t3ylLJhBQJRT0jG0Z5Vr28PN/e1ZPnRRwrT7aI4vuPb/AZuNmPmgGS0vsAM2/OfxCg2jtJYdFmTZ2UJ6XEU1tVKf30jnvUc5eeTlMkX7IhVVVWAFFmEH957Alpz/6D+jWXnOem+vNiyY49+yycbMlE0htPprS3NmyWRg4dkq2prPCOHj7UWLJwnjxx3Ejs8kt7Dx6Ug8GANGzIENz747nonDP4cpODTY3YwS8A9YudFLHAN794i/+aiy6QnTiKhwxK2odoyk5zFzWhIbV1dvAxR/QNKUN24pWuIXU1+sHDR2RZlXHEul9buBx4UVvSR48YrrmcLupkTs0tjXcH4YaSHPH7bDv3HSBFqE/FPFlZXiaVRyNSVUWUFNUIx8VHjnHcGbTCx1ypXbgfTVzRC7BB5ggG/JKfDARnlg3MOcgy8OdklC/oCd+4wwJEVWWlkc1kBt2GoLJAGioJzDmirfgLK992v7PngH3Tzr3KmIYhiUvPXJy+8fIL8l+58Rrlc9d91HvVBR8JnL/kFO+C2dODddWVfq/b7XdiBY3ogVAv3m6Ih2n9ZwHtYY1jLJJjoUZRVZ5fDh9pkd/ZvVt7460N+u8eeET//u/uUX7yx/vzq9duSFcG3YmpI+tyS+dNzV20ZL5y1dmLbTdefGbghgtO919+5sn+00+aGaqrrAj4vR4/iR4uage8k+gg2gVhmKUfXQnhM8DfdCLdsLqacupHG41x181XXSw1trZrv/zzo55rz1uaPtTc6t6wc5+H6iJ39yWVNVt3Sd/9j+tjI4bUqhedtkC56bLzPFPGjtRnTRov3mUUZGBC0YHFWdxYqOMijEFkrPcLxHeNR55/Nf3Mqys1KPv9a1d08XwPgzLRRlY7gUUPAByx3bprD3b7+RgwAO3DvA6XFWUzxBz6l3TcUOgfAQOcJxzeHzP9FwKrI5lJmQArBqhQVsiBf2oh0yrCYScL4vHTtPPAtgzFgRJFfIwVOKFwQTkzjanMWXaxw9bfiLxMfMigbODAdhMXAOMKt2UsN/3gCYCd8YQfws0nLAW3Gc9K/26AeEgBWuV0hV8zJedZzMWKx3HIn4mcfjCIMMHCYBKB0MTl07O19Yje3tHajc8iyalYMT88BxkldlLHumJx+5OvvBGhWbW5sjxq1FSU59PZnLuzN2YjRSzwzV/c6fzSj37j+OW9D2Ui4UCGGCcxCdLGuGHMjCwwi8AMXR4Jl1OECE1OEGD5CAkxbmPyuFE49mEKm+bEKRwC2EFycOmqeQlwXckQI8GRDy2dzStoDjOYJ9GjERsckFXQ5+M2ZaCM0E68Y0cM7Og2Qz9QGJdxNHTH4rrb7bW1dnVp0yaO8WLeTaUyieFD62tIz3aksrkU6Wnu4gQj6gOAz8BcORYFx+LJLF4UdzlIH+GQIiAvvNMwEEig0MpCQefhphZoqm6akHDbWS91XEGhgICBHYJ+QPkhz2FDan3TJ44rnz5loutnP/pBYuqMGVlSEpTrrrvO9elPf1prb2/Pxnp7lTVr1uRXrd2QWL92Awtio4Y16FVlYWqoogD8foAmDuMvjz+T/8Yv75JmzF2sjp8wNUBtZON3eUhggoCezqSlLZs38hFFs/kI+pdllZ0jIXtAEIMIRn+ivsIN2Xr16tV97amk/tbG9Zmu1mYXhPRUMkVoqThqdcJ4P3agQ6Gg1NLS4u7p6SklYNx5zeUSrujoQWrzwQM1ue72ePAOlf7WuvV6WUUlfN9X4TS8zKdoY9zGipvxcC23BcivOAKKIPrHBLOD0Fe88MBCj3AjMT/M+KI/8T6QtevL//2B0kBAwceWsfvBSh/8zTKADy6EwfFG3jEhg2vF8/msFCyvcFSW1ziffPF1tbcvniDFpZfSi+vqMXeZ/LgU+pVPQYVQIM6hR2HYHzieBf3zBgT9fq+qqI4zTl6Qbevs0uZOn+Kpr6rEji7hZDd27N1nC5HyhKvVm1o6vZWVFfba6konim3t6FBeXbnGe/KcmdnRwxtSpGjk39q0WW2oq1EuPmdpvrmjUzrS1q6TskfTqN2RzeW0lWvWa5eddw6OquOqftuCuTNC9/7iex3nLT09Q23frzI4Bk4VcC2cPSN0yvzZOSqTwkUbc7jd5qgqr8Dxd43GAPmI5Lm8bHT29DgWzZ7lmjZ5XLSjq0em+vRjdC6n05bNZB1ej8sbCPjBsM0Q8bRooaqyzLf4pJlSLpO1VZMCVkcKKyl5Um11lVRTUyUNHzaEL2WwFLCCoTwsPHF0Mxj0SaGgH20qJZJJKRbrk7p6e6U2aqOW9g6psbkVl5QYu/ceMLbu2Kut2bBVe2H5Kv255W/mn37ljfyq9ZuI3PhzFYOCbujORCoTONDU4lp26vzst275ROL+n/2PdOX5Z4ZnT50YmThmeCiMF3HtDrwljgVTB9WxqLAUHlY7EByztCKAXEvqTImp1YimVU01ZEWlcZDTemhua2xp1fccaMyt3fhO/oU3VmX/8vCT2T899Jj2x78+rD/81DP6qpVrctlEb+KjS+Z2//TzH8/c+c1bbP914+XBC05fED551pTw9HEjozXlkZDX5cR5SSdNeNi5tWPRplAHE4DLe+GOKEeBqIMwJCa8c6BRG9lQq3X2xHL3PPaC89xT52aa2jv1Ne/splHjVn72lZuMz11zkef3//MFedKYEd4bLz4nffM1FzmJ2G1hv89eHg4Inm+iZ5VZwA/lwY5Wwzw8oB7vF9CfmLsPN7diB/rozIieLR6Ifrb+RBiQKEnCuEJWRhXQLsSJuQKUArt5OPVD8bE7Ji7xeBfg+prmXeGfq//7hRM2If//AdAVMEJREcYayFB6MBlZBm7LQFFCXFaYiDiE4mTGh3ugKcQTO2D9jjaa+YtdNTM+7Pw0w6z8yZ/xJDvjSGYgcJ3I33pacYURq1zCjnqLuvMfPBiKSoUZwr7Ch+IjEYM1CVluAs4LD5GfyBNPDuUwkLcYZ3i3AYNRKGOIhNvOGF+KMGz4cKeqyiFdUTQNK+glxYhBKvKGQb2gx+w51NQ1e8qEni0791fva2xxPbfyrSE/v/vB3ANPvRxbvekd+cXV67W+RDo9dsSwPo/TrQ+vr/VzyYyUhRfZASXlieNkZgA/WBDTiMt7IPxYYRYj4aT4QWYmY7DaF0+sEmES7OyJq+u37UrtOHC491Bze4wEohRpegU9Bm1jtd27AeLgu2lET060HZgSdDocYzJKFZRC5UyghNbxqoFBmVxeryqPOhOZvCOX1/RNu3anyqIhH9XX2dLZFSc0DaoC32TBfU0OLhWM1cqLLGhbS5AEaKrmcLtd2B3zCDwLQcjSZM4QvES9YEihNIbWVgZJMdKiwRDK760si0SJVvgInJUeY6WQqB8QbZFiWTd+quuya64rv/5jHzNIUfAvXbo02dDQkLv99tt99//1r9mdO3fGe+JJ284jbX0etzt1wUdOk91uDwkJZjbHCWiPRCqt//bPD2v3Pv6qdPbZFxqjRo/DOys2vMdz4MA+qbHxoNTUeFjavWsHCUNiRwzlcItweVY/ov6aNGn8BGn+wgWoyiAgEBTVFrtiaPL927aAhSAfL46+uqjdX331VVxSMGguHxRQXWieJPru7Oq3uwDFpbOrm+tKSgEWMcyFjBMLLrc7Vl5epmskPDqdTlckjKNuWARBG5uR3gPQtqJ9MWaEwgO6Rnq7SbPw5D7jZ4lBXLJwfGRBII4DIb3oZ/YjnsgJqAyMBYTjIhoVu9gYG2Y8gQeiisUWhFtHEpFeCDeIQIoaKWgKKY3YgUNeci4naQqVTbgEAiFnYNRY75pNW1uOtLbZKqKRcq/bbcMHdsGjLHrCwzIAGo78pFEv2oX+4MN8XAQdH1gZlkAylTb2HDzsIoXEsXr9RtuiubMU6jNcvkL0k8s+9+oK15c+eV1q4dyZybJI2Dh9wVy8W4Pja/ozL79hfGTxIvkn3/pP9ebrrjSItyWff2WlbckpC9zTJo63hQJ+o72zO+T1ePkWyea29vy8mdNwvNBr9QHNQO7xY0bVnbFoPr/jiQpZf/gHeH1u97D6epeFP7yRntiPMxwK4GvQuY7ObtmqIE1htt54wrF+yzvarn0HY9FIyI2tPjMlEqM/bHhPjSRMX1k46GE9kPzBz3EaHEfMvS6HVFdd6T7zlAXOysqybEVZlHeqqF2Ih6RIoYrzu2PUWIRCsXEHNjPosLsnJjU1t0mNTc3SkZY2VsI6u3qk7q5ujdwK4Zl/Y+1G5d5Hn1F+de9D+nd+c7f+9V/8QbnzwSdy697ZpRF/dGXzeR/lZbZKEagtHF5fUJs3Z7b9a5+5vvzs0xdWDamrqnK5nJhvHaqm2XCsnjuB6l/atoXnMYDpzawfmhAMDjoyyUc0dehGOpORO7p7lMPNLbi1UFu76R39sRde1R56+kXtgSefz/318Sczr65YEV+/fmNi7959eiLWJQ8rD2oXLJ4jfeKiM+X/vumj2o++fJP6vS990nXjZeeWz5wwrgaXpTjtTj/xNKehY7cOSgbGs4mUCVgUwYIInjBoZxjeteFxLPyAu5Dt8NoKbrGGIcpjO+qE8QdZCH7iSROs49Klp7i+eN0V2Tv+9ozjSEeXPRwIGDv3NTIPJb1Qe+aNtdKP7/6b/U+Pvyg99dpqtba6ssLv9bpIxtMjoYDqduOrYkXg5reA7KU0w9AvwvsEs29xMCmeTNqpv2lOEHwCYwX8B/IfxxNRC8Yai4gDD+YzGAXE18rLIzaiI7xygogch+MR6qAjOZvm3T24BoWBdYS71K8EH8GDj5HPCYB+nfNv4D49ygBYaSkxEHiEMiPCoCxhzAjFSTx5h4uGivV+mWUf1FhxOT2Mla94cvn4MxGy8BoMSvEUbmEoW1Encoj6wCEiwM7GypkfgiqtMHgyrQ5GoAg3vUVceInc2JCnhU8hIgkfnBd5484LBANHRZX544F2h9MtZ1PAQMRnwADpzwWRbyaTNyaMHJrt6umrfmvLdk9DVYVn0uhhnZVl4VRPrNc3tL7S9rWbrun84nWX5aZPGO0MhfwBUiBw/ozLBZuwSjn2+EOACMzl8jShqGJn5lgJ4M9Cl0GKi2Cq6WxW2rJrb+4vT7zQQ8JA28TRI9VJY0aFJo4eXja0rjpKyLCCgTqJ90eOkfcAIEXMEfD7xZvj1D6s1EA4Owagtmh7wXBMPyQlA6GvK9bnbm7vkj8yf1bm6ddWqQF/IFNVXh5saunMkZKYj4TCERJKzQLMluOihYBpZYq2Lc7XRAN2w+Zxu3S/33sU7wEzFT3RH0jgsO880JirrqnO9cb7lNqKihAxZC9W2wBmNBo/g8v2nlBUqhk/Q4rUjQBNSddff71j8eLFyvDhw9PXXXddbtmyZYn29vbE9773v+HlLz7b96OvfT7z2t/vtZ21eFGEumzwTI8B6ONUOqN/99d/0FZu3quevexiV1V1rYv87fgYb2PTId6lyKTTUktrEwmfcbQKpTTbq1/lScCDUtPVLn3lq/8l1dbWFvrKgqIbFmuM2aS+voS+v6kp5CAydziddpcnjDfojda2Vgye9/Ol6vcLIAA/KRv2rq5OjI/CsCLcDKd5wQLRBGhnQG1ODJT5A45oJKLl0xmN5Ho9EAxQb4DfCp79XsD8gQzS8JMM05rNIfmCIUmn/sSYQ3VYETIFBFQOT50EMb44wRwX1kUeRTDHopkHwi3BDgqUiFkan3MWNpRHacWiENzkz8FQ1ISCBiEGBsIg3jGK9XazP2ozauRoLBJUv7Z6vQvfDRN5CcUR45bx4r9SEIohtwv9cVuibY7aDx8c+ufVD4xnXnlDI4XMns5kjXgipYweMQwLQFSWTX9p5Sp90bxZ9tMWzfONGzlC93k9Rm1VJQXZbH2JPrUv3iedvuAkwsoIjRw+1PHre/4aHD1iqDRj4gRnTWWle/zI4frF55wRG1Jb7aV+IfqzKeNHjwgU+ZMAKLikvJeT8C0WYixjAvwDfh/vcpteAmis4iPC3/rCZ7Kzpk9yoM0pMjWllicyc774xip9xqQJFQtmzagiIZtPWMDgvWxqP+dNV18SnDhmBG7/RR2EcEZ54HYKm070QApMPJ6QIsFAhJD07T14WNpH5lBjIylWLVJLW5tEyiZ/0gDpgRwbQhN8iRVsO3IzcIU+PiqsU1trh4+0Zl9+c232N3/5u/K57/9a+s+f/s7xndvvcd3x4OP2t7fu4JM+p8+fnfjpf/5H/rufv8l//aXnBk6aOU0lAVsl+hi002n+1vCtRkXXXaQV44OM7G81GJrc9OoPZgR+r5/pSuBNdtCmruiqnstm9WQ6rbW0t+c3vrNDuf/xZ3PfI2Xx27fdqf7wjvuMh558Vlu/YZO6b9/eXCYZ7543cWT3xYvnxG447zT1M5ef777x4rODn77ivMANFy3xXnnOaYFT5k73jxlW76uvLg+UkzZNZQaJBjygAzEGuJveEzBWsPiBEwh4N4t3qmmcoR5en1eKRqJSRUU5aEuK4jtd+F5XMCiFQ0EpRE+YIEwgINF8S8Yv+X1+yev14Zi1rbK83B8M+Hzzpo3vXDp/dnsskUoumDVZ+fEXP9Hxvc99InHzVRdK/3PLtc6ffvXTgc9dc0mgsjxizl0kVNAc4OTvWsPJfkwXxQYH/uBZlhx09Dz8j4Db6ZI6Oru0TCbDDVngjUw2KKHUFAF4WL+EKH6BsVRbUUmiq01BTqXDD2Fw6dT2qsyvfb4/GDCULUCfflhwHFPRv8HqJjz7GepAYWAHUxVKjjCYvC0/PKFoYTXEZDLkXzAlfngW8qD0TGR4mmUASonwXQFpLAs/THyFCzmbf6ab5gC2Wx6DgUmcRRoVFpEOE7RIPPAJQoOxSmX/lEwAAP/0SURBVLQmeQTD7fFgdYvmJ/LHKi7pFsTPvQFNzfevLhWHwWwBhIKOrh5t1cbNuRdWrqtaufEdz7gRQ9Up40bndh88Eh07tEG/4tyPZCeOGCm9s3tfw8ade42hdTWVlCXQKYBZK2AmbIX6DQBGhldpVJpQc0dFFMHmQ5eSyVS2oyeW2H3gcG7Vxq2967fu7CQ9MHXDped6T5o5dWgkFIh6XE43TZbU/VZNqUVIOcVKeX/h/FhAJWmGDtoBPlDEWBkzQwtQ0pCwivCBTJF+NUM70NQKoayMGHjZ6i27/MOH1JZRkK0iGnaQvZwmcrUvke7hd+6KmXH/FRwEsOGdLwBKb2pu1b1udzwUCOYHMjr0JQswJYAmiacyKk0mjlgs5XY73UYw4PfQRCcTDglKw7sv2Ilxuj1m+UVwur1S1ehJUqC8GoII+1VUVHhvv/12ae3atZUPP/xwgEzdurVrI/fd8ZvYOaed7D5t/pyhNZVlAaKFfjTynkBlb9u9T/38t3+sHWxL6vMXnu50uzw4WmnD1dOHD+8nJR7HE81vQVkrg5y28FMCeClfloaTErbolJPJeXzooJo7tr2T6W5p7vbEE25fJOrT1KxGbWmQsNBvt+oEgO7xeOJUjKu9vQNntSzQvV6vXlZWxn2aSiWhjBUJ8gRCdUV5zuvxSJlMCsqYK1pebhAhMU8eQC7HBSB3LJLh6OMQ6ptUb69kJ54FwQsCs57PSTr1m4HLFDJpyTC/9YXdDbwkL97dE2WzMccgFCBLmMNL9ThSyHyyH44D3FYeSEv5w4H2tRQ+NqYAhLjgtXy7HillGPtul9t1xskf0Y8cbsrsb2ykIS/wQF2gEEIgxYKN1VGlzzJ89DUawbFUs0yKi0LeC9CAg4BMjL8vHtfHjRyWP9zcYtRUV+G7YyxQJhJJ9akXX/WcecoCjHv98RdehcCsk8BP9G6XNm/bLRPla/V1pGihDUhTJgHQuWzJqTpV0b78rbfxjUPbsiWL7aCFvCKr5dGwjQTdoxZbzHYjljLIeAPuZCgMkxjHtaqMOVultho3ZnR1ZbQixLtbuk7luTx7Dhx2eD3uoKpqSIqJjnBE21I7U3/nSaG3aRo+qu/E5Rt476unp0vq7u6W2trbpa7uHqmH6KwvkcB7gTZS0h2Wgs+zFrqZJFzzOJ6ezeaNRCqj9fTF9cOtHfmtO/dqr63ZID/72kr1sedf1W//89+1z3735/rH//uH6vfu+JPzyVdWuYjn6wGfJ3PuqSfFP3/95anvfO4Tqe996dOZr3zyY/LFH1kcHlpfHQ74vXzhn9vlUolWxSQ1CDiIj+fxTTezecwmYkAC0AuaEE8CqgbVXCNFK0d4J5N6e1c3blyU127dri5/a4P60oq35CdffF25/7Fn89/73b3Kz/7wZ/mPDz2hP/f6m6nh9bXy1ectSX/p2kvS3/r0VfLXbrwy/7mPXaTcfOUFzmvPP6PmpGkTa8cMG1JVUxENVkZDHr+P6uCw4ePPDIQBOprRKsXTgsH8LAD6yAG7yV6vh5SpgFRRXs7XxtcTb2ioq5Xqa2pw8UzxBkNOJ+puvVd/PAYo0ljzfvG6K0Z/+7PXN3zlxisbPnPlhTXLTltUM2PiuOphQ+oD1VVVnlAk7HSRQOV0uUmMcFJnOG1enz/IF4ORwSItjvXhHTHcPsgXdzDvAF40HED3hTL/OaCxZrQR4ZIYRAUTD2I+RAVZjTpY45rFgrYxVDC+gQ8gq6h+kuPyq9Zv5XePSwEyAK63V3MZTvtPwz9f/fcFg3Cbf8P7AfRXUXki8qAWxRMEhKfY+RIEVVC6Cv6mMd2F2xthx9PME09rQLJdFH1MEHQo4onBDkK1nsKOfIEru/HEH6gBiSygwIEkPZDIOZ0ZCwMHabgszl8Y+BMPEIaiFLKgJ3i5z+OSwj4SjigQQgPGHnFmg9pCdlNSRtIEnuwxqMlLpdn4YGNL/MCR5vjY4UOJIZ+pL5g5OTll7CjVR5lOmzDGsXrL9siTr6zwbztwyDhl3vTkjZefH6T+gPRg5khZAU/TDkB94AaeA8c03Eja09cnk7BiEys8AkS72vGOhtHd05PZvG1XatWGLclDzW1ZYkq5k6ZP9i1ZMLd8zIihFdSOAT5GOLA9qa3AMJGXWKl6bxC46jKrMhDCyJTWZ1CgclH+wFVhCqBcNHs0HJBCQV/i8ddWZWZPGpsO+vxumuyBkUvRVEcmm0+WR8KRAv5mgey2sqQn6FWB0kHhoPHO3rgeDvkhjPAOIICT0g+EF+AvMoCvyBR9Hgr4bFk5b1RXlfup4aWu3nhfXlHt8UQyhVhiXJlylYkTvlrgxocofbixugjUtrahQ4f67733XtvFF1+sfeNrt2Y/ceXF9mGV4YqJo4ZFiPacUGatfEw0CAqWfiD6Cre2rVW+9pM7jIwR0BedfLqDlA/+mBVouq21WYrFYkJgpXpC2C2lHQus5oOBYJxNJaVps2ZI48aPLaBTCqDFIl7FCPF4Uh1mc4SHqDT15vLq5MkznA6Hw0inMygUI/1EgS0QCDhIWbbt2LmjtMEMEjJ1HKPCOO/q7PjQlLG+fN6hUZMnM9kk3qcJhyN28JdBmvO4AGMcfY7vJ+HdP0cgyIqQSsqXjWgT72/hvcA8CQUK0TNGsZP6HIoaC9D4Ky2drFDQIJRDESMtiIUWMTSL8QY4GQfwLhAGaAy7aHkSrKDQgb6Y1igMdATFAvYs4dbXF5M6OzooPimQFKe6pjbgsbntW7ftInbAUCiGFUTCjXfezN4Ct0QbYNUeynUoFKKx7eByedy8B/QjCkHAqIzUF4vro0YO0z9y2sn211evNcKhoKUoGXsOHMJdJMr0yRMcL77xpjR53Gjl7NNPSXSTgiITYT332krHKfPn4PQfH1lcu2mrMXXCmPy4USPdPbGYev+jT9puuvoyrbqyEus6hKehhEMhP+paCtw3VFe+eRZhQK8ER7S1ZTiceail+JJOrqquFI1Z8FaVFMUs0UHI55VmThyrThw9EjeMMg3gyG5XRyd/xqKdnh1dXWTvleLEI5LxuJSmPLBugvYUShYrnloqm9VjyZTW3N6p7j10RHnj7U3aIy+8ln/wmZeM+594Qbv3kWf0393/qParPz2k/+TOP6s//eP9+fsff1Z6fvmb6sp1m7Qdew8qLV09qfLy8vyyUxfmbrhkmXzrTR/Lfe8Ln8r/7Nb/UEn58p592snhqWNHB0YMqY9Ew8GoqmsBoi0XFsqs9iK+biel2MZ0MQAQx+t2e3CZDOmexJexHiXxblyGFOl4Ertaneo7u/aqzy1frTz6/Ov6Q8++knvkhddzL6xYk3v5zbdzK9Ztkjdv35ndd7AxE4dWSYVXVZTJZy48Sf36zdfJP/jSJ40ffekm+4++8snQuSfPCsydNDo4YUR9dGhNZSjo90YUTQvlZdmLMYH+AR2/F5hV46foT2HQ7aB3XLiGS5T8fh/RfFAqL4viQhmptlooXnWkgNVUVEhRGg+4oRJX0mP+Y3oiw8r5u4EoWJSLP+tZ8oexjNtbae4juqfxTkaMYzHvoywoW6BfNvDTVJvbgQucBD2Joig34AU/Uv5V6ivcRIhbFeHHJG/R/T8IVAS1kx+yQiiZSoGMS2pCf2b98C/AtJgPlsoojsOJI4loP41wzAdI7lCoj12cliNSPBNX5JlLJYRyORDeqz5WPkDcjIr8Piw4kZPy/3OA/gPbEcoTM6yinVqaDfygoAw0ZlyyUnzTTg56sJuNKOa4wUrDBvlYfiUZCX/8WCqVGQ+W9yBEKx9WXsw1JSttIQ8CvrKenqgbdv8KdaEfF4mr4YCLb5dEnalQrjdWmVKJmJ5NJ3AEvggQ7ImJwIvmf314Q617+qRxoS279wVj8WTy7EXzcXNP5IFnXom8sGK1ctK0Sb03X3Np/qs3Xuk9Zc7MqMvp8IlqiUzxC3yOhmLdS5vBikqzo4zlNdjFuW7cEJeXtu7Y3XW4pb2FJoLsyKG12ujhQ4zF82ZWjBw6JOpxuX2UAW7SG1AgY0H/RD0gEioERZbi+V6AqLzibjFbMv1SDlJHsbJqOgqAjwsrNIVKWmUkpJ536knS6SfNVPqSqXQ2n+PbC/ccOJKh+pJwb/eKQigTMx9LALTcsGBCFFZD6stknaGAFxq3JWgVEMXkwFkV0gp7OpszMpm8ff6MKTm/x+vdfeBQHwkJ3o6ubjUUDLBAhavqC9yM6opvqDmcLqIRfFbOCigC9blt2LBhns9/9ubI4pmTQ2csmB2xG7o7SDMt6sA0gXws5MxHiYUBLhI29JdXrMl+85e/l6rqR2lz5y5yU/WcELgwYeCq8c7ODmpvTJZC4YSwjMpyVZEJTEm9LSUZ31qZv+hkkPy7gJVQ4Kbh3Yl4zN5AHRT1B2SanOyLTz0Jyq8tl8+hMfpX4oMF0k2CLipHWrFipenFYLhcbhspqDTMbVI6kzuROPSDqePHO1008GMdnR6qOs7q2HCTo+C1ZqT3CUiHhSX0I3+jiYDUHSwQsfIFVU+hTgOnylNfQhDBmU1WPszusoQJ0DjygcE7QngHjQ8RikgFAIsV6KIGRZpGFBhWnGis8bsplA/cMOCrUA4SiT7sSEp5OS91kfCP6+4R7vJ6PGPGjlN27diTifXFVcGHi0UDT0voFuiLemLH5uDhw7x7k8+TQAehkMx7Aio8AMA/D7e0yJFgCJ/UUJrbOn0TRo/Au2J8Pu3NDZukay+9UM3mZOeGLTtsF561VL3qwnNDY4YP11a/vSmnaLJ9xqSJTNuEi7Fm/Wb19EUL0YyOl1as1ubPnKFNHDPKEwoF8CFcjYTqAI3bwgVAAItv4QnFEsIf3PzDbYJ+FL2Gy1BwpXwfKYO8G8oLTjZbNBxyxPoSpBMrUpzGfTu1kaEpwQuWnhI+7aSZUUrj7iUFLNbbUziuDL4HYZ9oFIWpyURCO9LWnt+x50AeO0Ovv7VB+/szL0k//v196td/fqftm7/8g+37v/sTPojsuPvhp20PP/+a/OLKt9JHWluTNHN0jxs5LLV0/pzYRUtPzV913lL52gvPlm+68qLcVz9xtfSFG6503nzlpYFrLzzLd+lZp/mWLV4YGjtiWCgSDuEbmWabGA7SfHHMksiRG+AowMeA4/E+3EB4FGdCGq/fTzqCJiczWWPf4SM5fPPzF3c/IN36s9/b/vuXf7D/8M4/53btPxALBXx9o4Y3JKeNH6vOnzlFO+2k2fllpy+yX/yR0x0XnnV64LqLz/FfcQ7fVOg7/5S5oeljhoSGVYZDZX6PP+h1erxOB81DNhwnxQUgRPdC4H8/AF4rjiSiKjT+aGC7PW7e5cLubxUpWLggpbbGVLiqKsmvXCqLRnDhjOSluHj/v9+ILG030I5ljhc4vZnPsUwBBgkbaErjmFC0CUD74UZCjRQ8KGWlcf8RAF1HAgEb8UeF5KFi8xwPAFX6A9+Sc2mWVWCnvjYqokHF43Ex3fE8bYFpl2lcYbfvgwG0wT/XDscL76+B/g3HDSASi1AwubGbJ9HiuERowdCPEA4shQwphZuf/Ht8YKW1gHd+rPwsQz/AR7gs9/FBYYzyU+wiMSEhD8qoGEwzIfmJb5UJBROvjHjIE+/QuYiBhfweCSdReGcQGVHmmJghtOJ6Xsq3iBYJIGLFQ5RgtzmcHrfTd6S1w/7EKyv1lRs2lz/+yut+t8OR/OGXPt3+t9t+4Dp78fyaUUPryhx2B46v9KN3UX8usrSUArCSaZZVypfAtMaOGu6vr6n2kFCZ6ezoiW3esbupry9+aPK40YHxo0fUDaupqggHAiESQO3EVGDM1AOhtHqobdGNct4PUDP3S9Df0T8vuDABDYjFQPOr3tLZ62nu7HHPmDA2WFtZXrPrwKFswONztHZ053xed6y8LCK2m6zkjDYhMGAyhFAo03yNtpbzcs5LgmtdZaVq03WWYEubnVf3KP7AeidTOVteke2keNn3NTbl6qoqjM07d3swCZLwwFngwf0JOnNgl9XFVSaVkel/IEAhSse6pM4DO+yZvk5MPiR4oHyhiFm7HwCLTgYDWdX0h55+SfnyD3/tGz5ygjFp8jQ3EnR1dUqtLUekpqZGqanxEB9LtNoFZRMhsx05WwY/KBK0j0UdF+FQFopK8+fNozSIcDQU24oKRVpyKnJe3324MTYyEFZiqZTP7fGoI0eMcJCwpTQ0NIiCTxxggCrZTMaGI5kW+Ag5ak9864tqYpMef/RRrvKHAcMaGuzYFmw5fNjpI6D2AEd6v8PrKFAUEsb7YpKDhGhescaHoEE/Zjh3CB5k8hSOp9sU+Nhw+SRAEk+DoIFwG9GGinSclCLwk2wmrngIuuT2FGnIl8eN+QSAhvCHOBBksNuCXTesjCMKjsJBoYASASXQFa0Md6XzqdXrNxe+CWQWLcqgH/ALKHus5JEdChjv3JDbLF3Ceo0Qat8FzPwZCvWy6clkxhg/djQrsrOmTCTFJswRE8mkpuQVZeqk8d71W95R8+QYMWyI4XQ5wfIcf33iKe+1l1ygBgM+3BwnHTrSLPclksqEUSM9pBAY9VWV2rIzTnXoquJ02m1OVdFyRA4mEpSD2Xamk+uLUIXrgl0Gqg/FQf0xJ+F2SihU7a1tUm88KY4Pon1zeSng9QYNVbW3t7VLfbE+0UY0nKl+TrRzLpszent79Vg8oXf2xrRDR1q0TTv2yC+vWpv77f0P57/209ulr/30t/p3fn23844HH3Pc/8QL2D3Smzo6qM71+imzp6bPWjSv+8bLz+v+wZc/3X3n926NPfSr7zru+8m33F+/5RORGz96UdWyJYsi82ZMKZ89bWJ42oRxkYa6WlK2whESYH2kNND0aMM7XE6iWVZgBM2Y9S8Bkw54/Qjf20pns7ggA7dDaj6f10imSJG0CG4AeFwuqam52fnsayvixKsTsVi8c/H82R1fvO7yrp/fekvPH/73v5zXXnxuxdKFcytOnjk5PHfKuPDE4UND9ZXRaGUo4C0PuD2VPpcz4nE4/U7D6SY2jsUPYARTWqjAoMQH1gFYiTgYM+KUEnbIPR6P5PX5pHA4zDtcDfX10rChQ6XhDQ3S0CH1vOOF3S/sgvm82Oly8g6wGHXIkzK1zDFBxP2/AYA3o1o6/gYAz9/gRe8S53hA0JUu4XM7N152Xmbtlm2q1W6DwjGaEHngnVtGnP7By3K5vJJMZSgzkV8RV/FU0nHxvbF37Zfjhw8om/eEfsLpv+GDA5AFjKWI4YmJgp+lbsuwW+ywIL6VxsrnHweh2OBp5cuG3eRLhooUUBJuQcGGLIgqRVphZwu5Re6GJL4kQTMP+cE4bDrvihXKhCGSwwKgz22Xwn6n5CeDYwziiJlQxGBnoZgwRxhWriyeb+iFS6oY4E3KlvTbb39J/+V/f0H6yX99Tvv01ZcEJ4weXk9pAjSBFr/OXwAzAxN/COtm7iLDAQmsUNhI0DCymVxSU/U8TdSqTpyrojzsmTlxPPHvmpEk9PmJYzh4VZWyxtl6SiKWaUrwZgeVLR7UKmDycMMDKEDggVADr/cCxCFF0+9xF/bmzZz6Q2nd6DmY0AQUZFWxZ/KKVhEJGol02r5+267k9InjAk2tbY5MNhuvq6kaSpOag+SjLLUxJDHKD4qXWGW0mgt5QYDBqjrsmXwOK5gyqznUr/0BvV2Kk1UDu+Fxu1WP24MrkhxxkszWbN4acDmdCZpE7dm8eFuX6QPjBx9FtjbdkLwEHwvUfFZKtDZKvYf3SPlkH5eLahTahgD48fl5cwdisN01jNenXlmu/OreBxxTp82VZ89ZAJnfzkeQutqlVCbNz2QyQfUSiiYUTghlgwIVLxRkMSbx3bTJM6dKw0aOFHUZANaYsMBy44PmrR1t1UPKqvUDybi84ORTjOrqahsJ0vqG9RtONM931NfXB/DCtlUXACmWGgmxjkQ8zp3TeORIv12JEwm62yk5sSiiavYh9Q14N5O7+igSfJ8A5T1PChkIE7tgpbeVM6/D4hH3CRQxQ1Kp73HEFrv7YpwQzyRagIDB1ypAKRuIGHepyAMg8oVhJ/tCEeRhaNIxX8DB/BP1FJ9PwGUC4Em8EECpcHS+t7eHaRQfBcaOZZXX63v4uVccJHAXP9IKQP5UP14sMb1Aj6gV6oF+Rv55UvbwoWHsFB0L+o17s254UN5GVWW5VlEW8bicDnXiuDEKCcwOzCNt7Z1qNBp21lSXS8++vNxYMGumHAoEbLg9dsuOnSSr6dr0ieNdxDsoe7u0Zcfu1GkL5nmjkRBuJbTPmT7FWxUNe7M0LjVVc/r83gjGIPoGzc2GSBVKF3Z08S221vZ2qaOzU0qRwgEFDPGRvqOjU2qDotWXIH4mdgOTyRQrZz093aSY9dipjf1QfHP5vNYXT8qNza3q9r0H1Dc3bNEfePpF7d5HnzXu+vuT0m33PmR8/44/5f78+LP5HXsP5t0utzJl/Fj5rFPnZ794wxWZ/775hvy3/uNG/duf/6T25Y9fo99w8fm2q84/233hmYur5k2fXFVVUVHt83griM781LK42ZbmHcNO9bBTe/J312AEbyuOxcGAaYraDu3n5A/L29TuWJ+6c98h5YmXXpf/9twr+VXrt8TWbN7Wd9ffn0q88OpyqjrW1HTqoqOZE3WJp6622rbszCXOjy5bWnbeGac0nDJnev24kcOqg4FAJc3zXuJxdlwrGfS67EGPUwp4HJKf5AJySm7Shgsst9BJoBX0GYxYEODFBdA0+QEPyA5ut0fykZLl9/v5CG00EpEqystY4arhHa5qUrRqpLoaMqRwVeNoYThCCpeH5BW+LMQs1izTLBeAMcXVZYJ59zbliEc3zXHBYG0K4H6CoX6y7EJmwq2S4nZGNwlYMIQ3eLAMWYWSGjlZzj27fI10uKUDjcV16wfsFotDvICJOO8TuK3QLqA74g1VFWXK1PFj7EOqq8DxBgWrbQWU2MmKvAT9sgPvXDsuWHKK1FBdga07igQcRTvgFAnm9nw6wccuuf/+EeC2Me0fIpzoifnfQCDIRRhWsI5hAKVx/xkwsyMgqirYUY4IE0a48cMKFCLCLbzwy3YBgjqZuZt5WrRuxcILyVDAHHiSwQszyMcqB/EsN5iHx+3i3TEIBvggNpgq7Njy13VV7+nuld0uawWTAAVCmBkALqfLUVdV6auuKPMTQw3QRIT3m8zQUmAMSmzij+tN0ZGCDxDCHGMgE+661+vxeD2ukN/niwT9/jAxRj+1CS+1IxXageNyRjYgXMwMXqVPxOJZR3iwMMUfZB7sCOGxAKvfGs2jhUyPDegAAuAqjikSzlSOVRa5jcNH2uzD6iu7htRUSo+8tFKpralRSIL1NrV3xKvKy6MQTPJ5WelLJGNUaIGHAPeBOON9MVUTSjbFVxdOm2ALBHyDTuAsQB7lbdg8Hqe7MhpyVJZFSeAyyiTd1jt+1IhgPJ5QAl5PCOijv+12CBElpx8FsfWrczbeK7Xv3ij1tR5mxo1jnQM++WMC9QvRYSEPVExkQ4AJ0C4tX70u99M//NU5euw0Zc6c+XwPCy5dwEUd+HYPjoTxOyI8oSAdBFchEA9sJ7gxtgAYi6TBS91NB6Rl554nBQJBVJDD+oOFEJ4iHPn09PQaj//9b3I4EAjQ1OqaPWuGIxrFRZ02XPMe4ognDuQpUyYnSUBlYdACamGdBo1RUVHJCxP4zhsHfAjQ1xdH49jaenu1xqZDuAGOlA/c+CzC/1EAveIbYETe1PAkGMKPQwBC4RP9KvxlGgt56n8njTsHBB5FxsKHBKkURwtz5A/uqg/EC/kTCNrBeDU9GLjwgh8eGtEzxjbeV0riwgc5x7gW0tHT6XIxjeEoXZLo1E7ELnt9uHo81drSJh/VNNRY1h8EJCgheDcuQ4pcJpeXcJEG3nHC+ywoezAYTBErAOmHk8ePCZEC5gkFgvbaqvIMhdqgnNbV1ujnnXmavmP3gdy+xiP2mZMn4WP+QVlW9BVrN+qXn32GQkI5PvzMeJ15ynznWacvsimKbM+RApXoiznj8bgtnU5ze2AsWU0B4Pe7qB+waHLkSBNflpHJyjgeLbW2tpBfMyuunV1dNJ4zrLwiOeYqyWboChWaSKe1A41HlE3bd+Yeee7F/Dd/eUf2O7/5o/2Hd97n/PWf/6aTkqvsPdgou92OzJDaqt6TZ03v+dInru782dc+b//fL3/Gd8vHLvNfe/E5vivPPdN71qkLg+NGDg/WVlX4q8qi/nDA73e7XT7qQ6+qqm6a3/hdLea3pW14nMBKF45xk8GT6ErD97e6emPa3kNNykPPvpz70g9+LX3713c7fnXf311PvLLK8+LKte7HXlqReeSF5Y5IwKdPnzQxTTyO2lgZVIbEZKSrRlZVVHxHwAV8YUBzFh2LBQlqR6JFp9stjAtGHC+HUugkpQLHzRHm9nhJwQpKIVKcKiqrpbr6IdKwESOlkaNGS6NGj5FGjRwtjRg+XBpSX8fHCqtJ+aooF5fMREgpwweuoXB5UAbVG7SM8jEuxJ8JsMBgEBDdg9ezwXwAGsZ8zYLCu8D7ZC7gzegPGGonPZ3JUHeTukkTG/0DG+Jbkiqr1Kh52UhnslqKaK6rJ2Y0t3YpO/Yf0l9atT53z6PP56+79Ufpiz73rd5Lv/Cd3HX/9T3tG7++S/3JXQ/0/u25VzPU9j1+nztN5RmDnRgRjYCCZHoUWuS4gJUwokkzE26CgN/noD5wUkWO5ikDYUBxrISZwAtJNE6xmzlq2DA/8RhioWKBCQY7YXxxh+XOYtd2sHn9/UN/fnviAALkh1PSv+FDB2YyZCCoWpM4xgszRtVijKahcGaSZlw8mTTwz3ZkKAQC9jfBshXj0JP+mNGa/mzFxEFlWwIaTol4vG5mcuLaf4eUowEEoR2MkoRY9ZnHH+4+ZdbkqoDPyxI2mIca75IMFQs9783sBJoWhv0BjIJFC8qTVCuelBhN8lcVTSElkd9XKEY2y2NGjKdwWsArVeyJMymaZKN6qtSojUfausaObohomuHpj4uIjXyFMkatRmnEyjW8bdK+w63S4bZOFs7fDVw0ae3cfzB5/UVnOj0ul8/0PjZQfugXrORm8G2bkgrlZdX4zQNP6LUVkc4DR9rC2Zycu+6Sc3s7evrqEukMVrkisyaNlXrj8Z4hNVUh6KWckABCTQwv1Odlzh9oJ9I56UhPko947D9wIN+XiOerKiuyV15wdoXb5TLfBxRl98V6pY6ODn6nBWSCMAhOa7bszDe1deRmTZ8hP/ri6+FZUyd2x2J93tPmz/Hl8nKGFOLyUChgnz9npvXeBbcfMghV1klVY6eyX6anQ4q3NQpGDQ/QqiASLqsIpoPCUCdMApabH2R5a+PW7Nd+cpu3rHKYumDhaUS+Tj4x2dJyRGpsPCTKp5g8DsiOPkRZPIHQE32OKDCF8UFP3gmmMUZCjHTg8B5p4/qN0tQZMzmfwZRtgb8oC0+4N6zbqJ52+sL47+aeEvzNzi3yrbf/Rrvqqo9G29vb5XOWLTO2vbONvw93gkD99W23dU+YOLH6iiuusJMQzJ5emzMxbOwoxyuvvCw1NDTgO6lo1Pem1Q8A/uOzn1V++ctfGl+/6VNZW1Wd52vf+I4n4OfPvhHfMSO9T0Cz98W6pSsuvFQ61NzMPcC7WgTcG+hYBjzJEE9AP1v0htvXSBoSccGHIURQkM/tokCPSGVlQYA4+Hg7jlfZ3R7mm+RLBvwDMSAwCjqD4sXvJ1KGlkCD981wkRLiukgYxU2Q+FYtBF7wXtLbpWw6lVj/xkv50ZPHlH322qtsXq+4yZCzp4RIizxJIWBcMUdYIOgdfN1BgnIl70qUgjUeGThZMW3RxkI8KT+tMYfT7qqvrQ5i/IO30phQf3ffg+qeg4cyP/rvL3uCPn/gSGtb/ivf/Unu89d/1Dl25IhAOBrlOqFtcTywl/gbK1o0noAwysH4qqiq5t0TS8gGH8SOHt4jxLhDhU1MGSAM07yFWwptskyKVyqFj+JrpMjaUtm8De/M7TzYiOawiwVGp4yFh8XzZuaH1FbbvG6nm/A1wsGAze2hggkNyp8XK7gc6rdieSV2spTaB4ZZUJqaAc6SRiUrvpJiQFHGzl82m1NjfUmpqy/G7+P2JRLGjv2HSQHNa2XhsDJ/+mRj/Oihtt5YUj7c0opbAB24DTASDtoDPp+rsqLc3pvVjc9947vOL91ys6OyogLvQZulCTjU1JTduGWrdvl55/hHVPmP4lzwELtYLqJ5nFin9GYk0Ar6RfQlFDEoZjDYtcKYocpgPFDf8oIi0YiYN/vjwACvAe1RgIFIMRztKciWfqwgyksI/WJsHQUWnZtpgG8xMYLxdilwpiGtawZuvkznslp7V6/Wl0xKbe1d+Vff3qx/ZOEcH7WREzIKERc0DyOZybq6Ywl14/Y9eRoXICD36PpqedyoYdLoofXu2opynHcmKvPKJMO4SHYyaI7WnCTg4IPi1Lb4Tmdi6+4DjiXzZgQoTxMrAdY4xZjzBCMkF4n59F2BxxYapaSRyQpehEUKkiHiX/vxb5Q7f/iNCtywb8boBwUa5gd+RB8DmLZMPHHS6E+PPx+rraooX7pwLo4TUThogWQu4E1ti3FVNnS0VDVmKt+mXADU7f2AhRKlK33F/UTBv5Wxf2GwuhZPPrpCBnYQK3Yr4IeJCsoYwoRSBrtw8xhAenLDzscCyF4KXALHE3kLOxnYzadlII1gxgKNu9zEaMngQg9eYaRUuH0JEykm9J6eTvVvf7mv56KPnFZFkxkigFglNUnKmKmwUKbieQwQwYPH4dkBZRPTcXtxr4ZgAKh2c2tnV31dZTkkbI5MGItwYT8KiAFgkgAQK+D3PpCXStrYgabm2MQxI8uobUUd8ANgC/1Qvty+LIwJBQb+KG9fIyljre+tjFGovmP/wcQtV57vp3Sl14kPDpQf+hEv8aPNSyGXV7S/vfiGXF0e7V23bWf4Pz9BQhlNwHc/8kLm5HmzvD6P20fKc/fUcSOlskikgpIUkMN7KH2xmLgRjpodaLf1JqXeVE7yulzGm+vWa5GALz9q+FD5zFMXhKl90f0MqC+Eoo72Tn6/ygIsD766ZlOypavb1tGbyZZHw67yaESaPXWiM68odhJ8NLfb7Rg2pDY4fcpEVuQByA8MNFRVJ4Vqh0rJrjYpG+N3wwg1Qu4o2hCIWPjAjTzgRP9ouqpDWMtlc7bG5tb8f/7o107DGdAXLjrNTvqoEwJwPpeX9uzZwUIdEkJIMLNCbmY+RcHQKsqyIw6ER+ocFrxjyV5p1559Ull5OccrhVLSt3CGH+zPPP208rWrrkh8ZvpJgTt2bVUeeu0V94wZMzyNjY35qdOm2UjwfG8a+SfggQf+mvB5fQF8zy1Jgiug0u1O1Y4d63hjxRs4EicHg6ET+a2zfvDLn/9M/sIXv+j81FXXJAPVdYHv//hneFfG8PvdfIS52OfHB1aazvYWiZRbKdmb4h0tQJE7UgSrX5iXij4HgOcwz6BwFYIE9TcCER7xeiWZ+YlIzP0MQYT4ND7wi1V9l99nCgdmAfRAdLvNQaQDfi4WDwQ/EXHAOxHugrJA+gB4LI8RKosEHMlD5TrtNvWtdavVsNNIffqGqyKkSOAyB6TmPNhO/5gjGC1GrghwId+qqirqY8IROwkcYqW3QKTrl9p0MB+I9cbIFqyIRlzwRurO7u78Tf/5bfv3b/1CdurE8UEq3L5l246+N9dtcJ196gIIrXZcsY8yPVQ2jvjyBTqUAVrean+0tYviYQ0J335C/bu7uzD3GTQX6pqq2EjfMnAJSGd3r9HW2WWPJVO2dCardsdiVHGbjs97ZGVZw/cSg4GgXl0RdUSCQamqvEyrLi/DghAJvST9UhOjH+kPHY7qFWjN4i3Cbv1YsfAkm+ngh/lTtAvA3MALO/RH2BPb0DVZydtzsmKk0hlp3+Ejek8srmfyeZV4L44PEn9S9BAp38TLbUHyq6mq1OurKm34lgzhRVMZ5UploM2giJLVLJG8URD5JxV7/FP/9S3vF27+jKu6spLGUb/elNo7O7Or3lqrXbzsbP/YmgByJF/wZIkvvMGiAi7pgrLlMBcEMC74SYbpH31G+GKu4oupLDuX1b+8fwpK297EkxuAK4sH/fL8Dn/hZvmIxhkvdpSigjSmgUxAQbjkhOZVGe866alsRm3rihGpqXanw6km0xl8jkAL+rwk+rilUcPqbJFQwA3lmebBDKVxkNWG45MUQaO6O8lN06nLcIitLS4MVqBG7YzWKZE1KHbpLh5Zaa6S73r4+djw2orKsxfNcWA8lwIUMYDT4+PbiNEPxwLmXcJmPvsDFoVI4Y8t+dhntbcfv7fCJISjgLE3gTBGxqLYkr4GnTucDv3llWs766srKyaMGekS8Uw+x1mTIXegolaqmzS7eJPy4MW+O5QkKYiCJxBEq/8b/iWBCVTYmBYtJ0ib3WSDV+lAGBQoMgj+KEVMjBExeCzgfIWxgO3M0lGSYFJY5YIkDqaLfJA3M2EyCCOBXjNsNpXqYGpegH4lcX6FSh0Tjh2OEDAekUUxZ93QsE1WSPheJYi0likCpjJimLiZUHBN/uln4ZdT8b2P/pOZsL9nv5iAlWqXA++Il5zRM6E/RiZQWYP1J8DjcdlnTxzjeuyVVdFzT5lvD/p93m/88m5l3vQpGnaycjSpD6mpcpdFw/zdMZEKVSKrma9VKBTvTF5lgQH9THgqfq/H4SchgISgfqexGB+tKDxaQBMJJccaqt1x7uK5JC+47fXVFWld0/2dnb35to52uTIcsNXXVik0mfevLmWFj9z2HN4tpbpbua158oSSBDxLAOUyXRLTxVEIKgg0KO891KiuXLdZfeyF12x/fPAx6ZZv/kC/+Zs/cqbzmr5wwSk2t8vt7Oxol5qPNElHjhyWcnKeq4/J2gLUCPWjGgoPAquWiAU7l0+4OSidj8aAkU5LUydPlqJl0X55WTCgmQqAau3Ytdu2bMgoCM0QMF1jx43JQlk0J85jpPzgoLu720aKHysPFjgMGz6whLnYhjYmMLcbTzxUVFS6ia/YnV4P4YBv9diIx4iwY7Xj8QDvPg0YQ0IKMjNFt5FBz1s9yPTNwVgMg5BJ6c1AeIsgMRbQ707qNxfFw3FG3nkjNxbFBL8wDdvt4FusiDGtsV9/wLFbHAPrN8bIyrnQj93utEfLyh32WEJ5a/O2PIdxXlZ5GDpk5/j987dc4Ck4Dohjf5wpA6cQVvNpuYpgxSH69/pINvWIuqCNCOLxlH7a/LmpaRPGBVVFseOoYCTg95920mzcjsm7TPjMQCqZknq6u/mYMIRghfLAgiN4EYCEOa5PLpcxujo687v27JW3792XW7vpHe25V1cY9zzypO3Hv7/P9vO773fc9fCT+urNW7uDfm/X1PGjsucvOTV/xXlnaleef5Z205UX22+49HzfFcvO8J8+f6539tRJgeFD6sKkYGCRyU2EzlufVCwrKqK98GQ0TLcJptXqlVK+X/CjPmMeYfIo4jtEw04jT5pXU2tH/u2t2+VX3lxr3PfIU9LXf3Gn8Z3f3J164OkXe4ln900YNSKzcOYU49R5s6WLzzzNceX5H/FfeOZi31mLF/oXzZ4ZGDt8aJjYfIj4J87uooHQnsAb5IyFC3ZrqsrfS8TpGIqDEeQink5xSupiQjAY5IlVISUXC6xet0PCmmqQ+rVhyBBp6NChUnVVtVQejUphv1/yuWjex/YtvhOVTUm5ZJxMTMqnEpKcSfGRcl5Io34uNOI/ATzv86wCRdA0vPuGdiUFEUcloSSSHe8hi0uhoF2LRRD0gwMLI1BYfD7J4/NLflLIA2RsDqfRGUvIb27alv/b868rv7v/0e7HX1rRuftgU3c+p+SqyqL6+JHDjGkTxrhPnTs9+JGFcyMLZ00LnDRtfKgyEgq6bLiJ3uahebKsPBIKkwmFg/4QjYko9RNNyT6ni5C0E0sjQ90GrsasBzePFugNNC+aSsyruGEY+Lucbvfl55zuuO2BJ3LxVLrfx5MZzOZVcUIFCzsDwwHIG31RAMQpNQKw8064OGkucOAI8bFkGsrNtInUFt4FZAo42HCDpdPn9dIwNudz01+ASMM8CwufHxAUyzlx8O+dsf8HgFdxiJgwOGGH4V0w6nkMEDBXyATsRwYTrkgDgwmY4lM8CAEA+GMAI4wJn32Fv7AIu+W28jEDxI4YMQYcVeQhRIqaSkzYTQwbihjM9u3bMi89/0ziynPPLLcZ4uY9Qop3xiCQ9AOznIFQKHMQgHKAsnE+HSulFmCFNJnOdkVCgXKqpBOROGYJMyjmKfyEQifyw3fisGKGwvEuQV8i1VdTUVbBio+VB4XBXTiSyD9mXmYU5Le/sU069B47Y4iXIuEnnU52fXTZGZXwEiEDsRRg+eGF+87OTqymstuKQ6gZ7+w5oPz8vkdt3/zMNflYPOUa1lAfCwRCFVt3709UVVZGZ08a46iuiKIT+i3m5HNZKd7Xx++OACAEHWiPcT8EvG5jxVtvZwM+b3ri2FH2JQtPilAf9Ftuwg2E3d09/XbGqAmN51e9He+Np3Ij6mujb+/c333xmUsiew83yrWV5a6h5SHFsBmhEeMmpiePGxOl9uCq4CEmXDL0V6RNvJdGbrJCGAbt5/OyHk+lsJKs7T3QqK3fsk176OkXnKGAX6M+TMqKmisvD+e8bq+rvaOrgTJwLVlyjtzQMMILnFvampnx46gTyrNas9DuZMHEhTHFPWDhYgLiEY3jcwkSzcJSlp5dXW3Sl77wRelr3/omT6CY/AcDZGWRh5m/ccMN16n1W3alGoLBwN37d/at2r+3KhDw21qam+XJU6YCzxO6M/b4448l33hjhf83v/lNYXGAtKH4lOnTXCtXrsT3YVIkXkCZ/1Bg39693SNGjKiYO29edubU6Y7f332XR6xbYNwevQBwPIB272hrkS644Hwp3hWTNDOP/pyJjxcVaY8AY5lFJwLwgFJSQFyS5iWFdzpMmqA4eQ1CqOAtXhIAURYWDIob95QnJcCV1KVlmSiJ+pE30uCIIsrHHy98UVkoF7sSspyD8JRdv3GtPGfKGOkzH7sijOQl/4wv7/RRuwl6EyBs4hf+uIGupqYWhXO6UiimMoE9TF+KT3XOqjLeeUv7IMxhB4XkTRXCcSqVckLZw6UamXSWUlE6+secZQGPbwJrfJPiZvQl0zS+s1pPX59KY9i+fvtuw8nfvZBUn9utjx0x1FYWDqvhUEBuqK/RGmprdI/bFaQ8gmJngegEvygOPwMrRR5HeRFwV5MRD8tCbW8aAP9CpRGVoW4H9qJOmI9JkAV/kkjxktKZrBJPpLSmtjb7hm17DCxvjB/egO8vGuWRiDxueIM8pLba7va4qe9snkLb0FNAwUJQaiew0MMf8COagFKC3VhvICD5Q2HJ6wvw6wQHD7cqV332S+mbrr/OO7yhAUcvRWVMkGU58/ennlWuvnBZ4ORJDU68Gw56w7yL3UiOzHhxpRnYz/zpNybJDpfwM/1Lgt8drPgiz0K+5hO/YjxaYTDAiJ7k5j4iAx/0CsYj0ZSOhSaSiTTseGVyeS2ZyuRbu7psjc1tRsDrkSsqyuzjRw63jxxaq1N9y7BTivqa6Xk+QCf3E/L7dUfR0c/7PYHqwfVhm6gT16sUbNi9VR5+8fX2dCLRcPlZi1HPfpHEPEZk6XBLHur3fsGM93thJcKBQyqVSZ569WfU5Q/eEcVR3WOlRVwAUwTahx1m+5jlEx40N7/cefKcqdVDaqqIiZt1RFoTRbRtoLJOqh4zRfLh8A7R22AwoMpH16kkGLtyx5qDPyj4tzL2/wiACWCSxMTLDIHsGmljEJhZCWM3GAXiCKaB+KAOpNEUUxkjAh1IMqVuywo/y986roVfCBRQtkDXGAxYDMOYwEqqPwABA7ctOqTlr7/e9+bKNzLXXrysyi4ZfPMaVkK0BClj7wIYP4VyxYOgYGFAedZE6PJ4WTEEwIsEb6O1o7tveH11mPinAymBJ6ZiM8kAIH+qDOIgTxyTgzLGx4VUkqIoS6pTAMiISZHaBYyGkaMMxb+AkgIw8A8caZMONncUcB0MUG5Xb8yoCPt7l8yfhfNs/SL3rzmB6YF3B/CuA/q5AEhJ4Wu37Myv2rQ9tmDGJM+hlnbbBWeelth7uJkEWKePhJXQlLEjjIpoOO3xuAOUxORQNp6kcROZSrSCrJI5WWrpSXJdwwGvsXLtOkhP6RmTx/uWLDoJRyqL3I3idHV2SD29MVbGUC9ATpb151a8ndrT2OxMJTO2q88/S25s79Jrq6vsfX09+qj6Wu/b2/co3/ry59zhSNiLfABIz3mQgQAA/FDXfD6vt3f16F29vUoqlZYpOnWfXdm+Z59j2+59+qbtu/UFs6YplL+vpqoiSWPAiY+wTx492o1+/vSt3ylvGDZanjtvEa6qdhw8eAA3PIn33Kh/BdrFCQK/3NcYU4wa7AJHAMIdhFeO6B/jDCHw05NJyRH0Sq+8+ro0dMQIM79jg5WlosjGddddq07b35gi/AIrJCX+4vq3K4nR25pbmpWpU/mYYj8l+IOGRx95JLVi5Ur/7bffXujf4b5gunz8GH3VqlXuPXv2ZGfPmRM1g044HDp4MFE/pD500UUXdk+eOM3+/R/9kMYJER/1J9pN0Mf7A6RLxGPS1VdcIe3ZsRsvYrF/yWjifjdZHwO6EGMZXgiz+swC9HEQq/GEVxb8gzLDsTIrIhQTD4Xp9MQxr9KjM/zOGRKYIMhP0J8YC+I4ItLAjbwAeFEftAvK02jceT0+KZ7oS7a0HXF87qqLHNOmTfYIXiUAY8hyWoJkMVTYwO/9JLzjggVuW0bGBCsx/ErytWxoHVXT1Uwma2RTSRcJ9bzbwHUnZbKzE5dopM3Yom5makLTAL9Qu3t6pbbObntzR5ceiyd1t8ue0w27QUqXE5/DGFpXY5RFwvZQ2I+2trtJJ/N43TgKRo1CWrrNwIejkacJAv+SWgjo51GMI6or3NRdAINnCArQwPwJXyhWNJ8qqXTGFU9lVFnJO7O5vJ7J5uzxZErF1d0ZWcbxNdXncakU34BAj5MLQ6qrjeF11Y5g0I9jfraAD8f9aFYloCagogh3+rfwQLminUB/ph/9cv+ZPAtjAcou6ArHWPFOHY7vu3GlO82RTjIuN82VFO4NRqRd+w5LJy/9SOPHr756yOiRI47iJ4qs5O5/5BHtY5de6D992kjWD0DXAguxAAK7wAv4cQAjbVkLQH7cjGbcAiAu6tovRdHOeXMaVJNahjxMZ8EfHpax3PTL/0QDRl6R9b54Su7sieGGUc3r9eAGSZJXVIfX5dSpS2yktKP1sWPj8PncNpfDhaOEUKrJQI4SxyvR1qVjiWGAswjFgMGicCuZOOMp3JbTtBwTqD1JzsooevetP/il56vXXxasqy7n840FQJ7m9OzxByUH9b81XsUsZcJgyDEUA6gdMt/9zV3ystMWhebPnHLUsUgLrDpZr2xwHv3yZ7fy3z/9Xc/N119e3VBTSQgW8RRAcSiPYGW9VNYwmp51hUFYCsdqo4H9Yym24Glos/5lfbBw4nL+N/xfB7wiyoOMyZ4nSggHpU/QqAgXRIhfNpZlADDxgn7xsOiYLJbdSgInyoDiw3khBJ70ABdA2WBo/PFEsieSKT2e4klX5FTIyCqkP7BgRcyzj2Yxeg6yP40MSg39op4CGQbO2jA0v9eTEytDYjUUUBKtH1htCcCKH6ehtOJIAy88+8FcsPOHlWu+indAHQquEn8SQnK5XD7Dc817AMXTRjfUa6V1GRQ4L8xJJLxhp3MgU6RwUiiMvlRK97ic9r+9sNy1cOYUm6qoNTv3NTpIAQviTERvXzzttNuxXlzCP4SSXxBiKDBfslJvvRyWzmX8FPcoXBEL86XArxhGOoQt4PepHT1x9abLliX74n3ehvJQfvXb65xjhtTZHnhuuf3shXMybpfDg/bj/iADGgKtQeDo6upVd+/dH1/19qa+VW9v7M5nc91loRCUSTspX3lSxFJ11VXxm6+7KvP4Xbe5bvvu1yv+54s3Bz51zeX1N3z04upLl51VXV1ZHv3rE8+EcqSsjxs/2abQZLx3726pL97Lii0r2owvPwhEXcQvhQ2orwU2EqCzilDE2E0GbYZFCxyzqqqtJb/B0w4EFEF0o2uq3h10eRxdWt45fPpkD/ICpEnyo7yT7DhxoAT8/r4JE8YbXhLkLGjLpalWhpP6g4aHbfDZ+AQBJlGiBVs8nnQpmsaCo6pCuOXWhvN9g2jrnNQV6yE7FnO4l83+Fn3YT54nQHnwsha5+gHlhzzTxB+S1O98uVKJImZzUFqKgO+V4dgiMhfUhfwoLqVhGuL4VogJ5AfeC3xwgQxW5mEymZSUxQ1kEBIpDyTFwkJtda3H7/O7Duzem8d3w4AH+IXgGcBdGJTT34gH6olvceGjyEIIJU/TCB5hlXc0nsCRFEQnKYauTCZHOFIbd4l3SZuPNLMihvyhd1B99VQmo3V092jrt27P//YvD2d/+Nt78pt37Mmnc/nEhNHDY+efcUr+4jOX+K654KzgpcvO8J13ximB6ZPGBYc11PnLwxF/JBjy+XxeH/FuL+WHdz8HKGJAC/XlJu/3pH+BC/F78BqiaxwbjGezci6VzRo9sT71SGuHtnv/Qfm5N95U7/jro8o3f/F7+Vu/uDP3ndvuyt3zwKPy2vWbcx1tLflYb29SyeVitWWh+ElTxvaeffKc9EfPOSN//hmn+s4/Y3HgYxeeHbz2orP9Vy9b6j9t7rTgmGF1vrqKqK86GvAFvW7S1+wuF6HgdtokGvB8LJB4OBkcD3TwrcW8O4W5iQzmWi8pt+FQUKqoqJCqa2qlmto6qYqe5RWVUjhaxkow78CSAmYd03OQQoaLHVz+AJoGnzoZVIbEyXIXzSFEM/x5Gh5r4JHUcBh1/eAoj/6AYNA+2+mJ+ZUN+5UWL+Jwf1BfEG4atX/u8JHWGCm5Msc302N+QDvAbvUfupni5btogttz6Ejfmxvead9zsLmb2koePbzBPX7k8OCY4Q2BcaOGhSaNHRUcPWJYmPxDDXU1/rqqSn+QtGK7zeEmZcNOCpgNa7FYZOY536T344P+8cD/ud4kTPDuIhnryCEbyB3cFpZ5N0D9RX5Bv6d86sQxmVWbtynWu9YFYFwFHgqNY8bf/OsHx1Ek1RsgRYJBvLA9KKCOog6IAPzYm8DCA2NQcNi+dFrzufl1Uq7HQMDCAdpIVcQi00AYLI0F7xYGhexEwqAD6d/wrwsgNTGwYTOFVyZ+DjHdVhwzAYAcYGAMJlPBAIMVrgKZwk9YxC89kA9SEs8TeZoAKzvJEyufEBpRBibr8ePHqqcuWqiLyz2ODRjl+bwst3Z0ZfcfPnKkuaWjA8cg+0NJoQwCN6uuFgA3EoJslJ2P8OaCi/UynwPBrBB+rbohKr5zocmyTVdkG1afxUAW7SWgtOT+gBCVpCWny4mbkd4Tkpksjn4e9d0mLkoUS8ayCBCbdoCiHwDR3C63SuU7xw+vV0MBn+vWn/1eHzdqKM1cEiliiT5VNRSH04EjTP0A9IA2YDohC83DZojoe1LgnM3t3TgGas2t/QDpBwIJmQZNE/al86ZnaqrKyilOcm9zW3TutAnxQ23t3injhvXV11VWkz/nqJFElc3LGk2oytoNW3LPvvJGOwlDnbG+OJ99lBXV88qqtbZf/PHP8cNNrd1XX7RM+dTHriy/6Owz6kcOa6h3OJz+nfsPGs8vX6k89MRz2h33Pah99OavZD/2xa8nXlj+pmPq5Bk5kt2ce/fu4mvBgTMLl/QsRV/Y4QcBRNhR51KKoxmbFFZ8FNZKL/KAAt6ZTkpXXH65FAj43o1UCoC0gHQ6K+XSSZvNaVdshj1dVlFZuKGFJlR7fX29uFHjxIHN4/MaY8eMY0HOApvdcDidLhWvOrg9niJhfAiQSiZZksDFKuPGjKV+wHtjHrNVj6NxjwFQOPBNLQNCnSC/AnB3WMYExLD6aSAU6YLCmQ6EscBa6IFPnulN0BXisMKDUNg5lpkbwvE0BxtfhoAnpYXSxd8eM9Nb76HhQgWf26OX22w97S1dPiitnLh/9Y4GxBIxGaDs4aPHsgzlD7vCIjBDyhSOMueyWS5PGOBkMD5o056eXlLAeiR8t4yzpR8ohFicoHhGd29MfmvTltxLb7yp3PXgY5k7H3gs5nK50pcvW6L+56eut1+w9DTb0kXzIpPHjqmuLi8LBwJ+NwnbuB3XQUYA1YjyxckggQP+GA+BCxQytAtE1KDHIUX8Linqd0thv8vwu7E5kjey6aQR6+mRDx1uzK/b/E7u2ddWKc+8tsL1xMuvSX96+Cn1N/c9pNzz8JPJp15ZkaiJBuOXLFmQ+PZnPqb84PM3aL/4z5ukr33mGumGS86WPrpsqXTZWYuDFy9dVHXKnGllU8aMqB09tD5aVxmN1JWFHOVBjyvodboCbofT67LZPfhyNWnXOOUvamJ1j0VFpLijHnjCD55kIKD6vG4pFPBL0UhIKiuLSOFIRPKTYoXLT6CQQLAXeYqcKBHxbhgxeVuCP4TzSaNH27t7eqhrUVp/oIY2nA5nPk8ziciq2M5HQSG5WSbjTAbjCgablcCL8OCJxATG08yPOsSQVVVv6ejWNu/cl33khdfzf3nyhb5ULp8bOqTWFw4HPZbyxfjTeEWxWGBIZDLpQy1tHYdIeIgn+tKaJhvDayu9p8yeUjtj/Kiaykgo4nM5vU674TJUxUUTG4kqBEIgsmpnocL1wXwv3geFpxXwHoD6mEYoWvhmJpmC4oW6F4okeB95lwDaEuMzn4jbz1kwy/Pk62/l27piGhZs+oHZL7xTRfICYcV/g8IxvAHoJ1LMcZFJGvEGzcMsW5CSaD+rfIDwp5Q2W05VFJpYmBDZrxTQTm5fiO26iim/mMfxgqArAf1J+/3n9X6gSNn/hn9xMIdACe1i8IHuQHziadlh6e8PpQgrzMxQQZMWkVp2082/lt1cSYATxwmQh5k1Ex7Kh5CBVRmPB6tvgvEjCfHWBCkMLpLfEV1kzEKHyNMCRVHl5o7OPq/HlRkxtL62rrrKTziKZR6R8iiwBptVPytP4MmTDvFoygNYsz8AMeBjVq0AlIP5hKFAwlGDIob3nigyt4FZngCz/ax69H9wGsTP5UmJU7T3HJ+oQ0d3b4Last+5fS6jgGwh9wKI97qODqdq23K5vEoKk++MBXP0Pz3+onr5uac3njJveuhwc2tWlmU1GPCSrFZaJwFi5UoAhBlZFW7EdIB3Ekt/65099u54Ei8Z98uABUIyAzEl5YqaQXeUh0O2gM9nTBwz3O91OTMLp08pO3XWNNuyU+aFenoTtv2HmrIPPPFcz213/aX9e7fd0Xr3Aw937tp/oMfjcmuNzW1SRs6l3S6nNn3iWPWGj17ovOOH3xq29NQFQ/sSifA7O/dIK95an1m9fkN8z8GDuUQqlS+LhI1Fc2dlbrn+ytxrf7vHfu3F53lra+rlSZOneRqPNNrxDTGrCYBzvz4VPuzHZFQK5LZhoiYhFcKmJaQyID61AS5tAC1dd8PHzYDjA2TVF4/boom4EXQ43WlV0cOhsGyNQyrLHglHTjTPpyrr7mAoQEOpWFRek8RRY/rzejwnGod+EAgE7NjxJfqyJ+NxXCsOwZ8bpbDA9A8A6BU3NADwK2yiH0S/mz704EUm+BeHSBEIhdLhBJoo7M7Qg4/KwMleQsRWsROG49AkVOEYVJHOxNNyAZB3YfWDEOAjjVZ8esCOBQHwZ4zATD7jqAmH1X1d3XoqncsPNtYFlPgPEgXf2EvE+6Q0jRUoXzBdnZ38geTu7m49m83qpMzqUPhwfLizo1PtaO/gWxBRJwHAs1gbQsXwetz50cOGyksWnqR86ZMfc33785+qmDFpfHltVVU4DE1DMgKkA+DSCU6J9lSpPXEkH99DS2XzUhK7brmclM2L76NBGQVhkMBteJ02LeCWVKekGsQ29Nb2dm35mvXqoy++Jj/0zMu5V1e9lVqxZl2alK/Uy2++LTc2t8jpVCKpKfns4tmT9SvPOjV/6ycuy/3xO1/U7/jm50K//K+bK8859aTyqeNHlg+tqw5VV5SFyiMhP/GzkNPp8MuKHCKlgC844F1L0BXNlz6a+ggX3tnCN0DgJwhFtAds/Y3VVqARzLFQrrFL5pJCfp8UDvgkv9dL4w/HVUm451iILfLjvGFoDrYUF2isFo9yeQOSv6xScvkCrGRPmTLFIIXbTDwAiGgInDSP8Pup4GugM0Fr9EQdCQdckCEuy3Dx+9uFyzNwQQkMlETszDnFzhx29OhpqEQgfcm0eqCpTXtm+Rrltvsfk//65IvZvzz9Urq1s0s/Ze5M9VNXXhydOLIhSszGiwVRleZkDReQkMKvylgszUlyLmPYVNVTHQ5UD6ksJ8UrUl4RCkYdRGaKnLdhd5cvLcHJFuwq87hTaCYrvX+otAlE+wMsxU/oDWbbkhEKr9m+6AfIPagfFqTZuErSclbvC8zuGgREfpinLd5cW1URIHrN/PRPD2NRt9+kbPEI0AfqbQHoxvo7NhTDcrJsbNqxh/RKu3m14WBAZeFAE9NIkUlaNINwNIfDblf8gYCTgFiaqEMpOFwebkPEhwxmzX0fCHyAWQ0GR9fm3/AvB6BlEDIPI2Fh4QB28RRusTMFOxkOIwWMnoiHODwoeGCICc4aKJY3GCwsHAMe/BDCgzjGIfITxwjEUQGU6fbinDp2xnCphx0DX8f+GK4Mp2CRH9AeRJJxEYwe1lCJa9aJUbv9AbfPmjwYRHXFkwzqQbVhBzND1I1dIg1pf/ZsLke8HoUV80Ec8SQ/rizCODMGZm6UFxg+TDEFAcctyasQVPQDWLG4TUmSoEm6tCbHhN6+Pre1g2ilFzYzL7KWGvFuIASyUn/6oTR4xtNpvS+ZVF57ezNJrLbOGy45b0hza4fS2NqRramqKMvzijpnXwCkYwHS9IdAge/aAMDh0TwUjpq7SQ/D1Y8cZgFcJuUUQLSTjq9ZE324sKptr4iEPUvnzw4cONJqf23tRvt9j7/o+tbv/nzw1p/8+vC+Q4dbF82Znrz6onN9l557VvjcpadFTj5pdvll551Zfdr8eQ3zZ00rH9pQX5FIpgKvrHqrO5lKd1dEI9KksaNcJ8+bEzx3yamh0xfMCyyaPSM0b8a0QEN9bdTtcofzsuLZf6ApN2PqLLWnt9fRG+vh+gJbQWvCWG2CJwyHmZ5shYUmcRxvwwd+0UacD8iahw6NE4ql5LLStImTpVGjR1I/IdF7A8YSIE0TqpOEB79kd+dIwqOJy8VlEPT29todTsdRO6gfMGD42v0+Hw0vQZMmQNaFdGwEcNPahwigdxrlNHnbNL/fDwd24gvvSIBuRRsJ9/EA4kJ4lqkPIROUSjHIqwhkB+0zfZj+eJREKfIDK6gkkNKCR8GP05sskL9jSMqEnM0Q/YBIkAnSUVyKZxnI79jkhx23MbJsQgb0Qk5yY1dMY76MtKzAGHaHu6ou0JPPG1uWrzZUEryLYGZABul5TYUNB5pADvYyWBGLx2JSd1en0dTYlN976HB++doN+Ueff0m/96FHpfv+/oT81EuvdjU1Nbf19cUVfPcQODBfBkpcr1Kw2YOBQKiyvCxCShmuuPeiaxEAFFBHfFw7k5elWCojtcfiUltPn9RFz0Ra5B3yOKXKsF+qjASMyrBPczkkJRbryW/cuj3zxup1+ECz9D+/vlf65q/vyX/nt/elXlu7qbs8HOyZM2lc+rS5040zF85xXnHOEscXr7vU/aXrLvFdcPoCz7C6av0zHz0vMGPC6EBDbVUkGgyGCJ0A1QELg+hA7MKRKSollr0AZlVRdwBCONSMz+wVdjMiFGxLyYaf8DeFfDJ4P87v8fBV8ljw5DmdoiB/PMXcDyPmQVEg/VAbCWWYkOfLO0JSsLxGCtcO5SOK2Vg3fyokFArJmRwfUxRI9AdGhpSxbCoDZcY85kq0BoObMvEukpeayU3KncvnLxi3n4yXDG4qxLFIKGc2m55Kp+X123blHnzqJfUHv/+LdO1/fd/2H9/7VW79tp198yaPzZ65YI7jK9df5v/IyXN9ldFQkBQmh1CeyGABgg3anJkttyW1i83ldGCjkVrAwG2EzLcLvJuNqJAAtD/9onZmuHjgKfIFcBtTH+AdTcg+QskqmtIbGmG4zzhLMY/iSS7O6x8BE40SKHaRKINwRZ9LNtf5py8MlQUD7Q8+/7rpVwSW6QigiA4GQno6NqAd8nlF2nPoiKO9q8d5rPii/cx6v0u1FVVRcyR/4NuqRwGVBcUdyZnGSAEniwg7FljoHKsajAsF0r/A7V2Q+yfhQ50U/w0fPhRpx5zcyEOMN5MRk40VLtMNlmAxZ4SVPq3bFBkKEzB+igTK5RWd7IG0+MCzdQyRnMR8RHkeH00WpIxBmcDtigh3upxaOp3GB4WJn5GHld8gr4JRFqBhvs4V+fm8vrBVZ+DNULCUAHAwrRagIDDOmqpKN4WJwgqRxHRXBIE/mBWeqA9WYnAd7KADtsSrfzA54C71ozyxQohJ9HjA47QrJKA4mImztCWgWI5VgPAAI4YyNhAQnyYhY9ywBrvH5fRs3LnfPn/mlNCGbXuk795+r0x2byqdlbPZXK+VVylwH1A7AKwLYQRQO5EgkpVlbzgYkKaMG4lmLbQsLEgLvEpXxRCSSuc82XwOZRo79zcmf/PAE6kf3v2gvOPAISUUDMQvP2tx5x3f+PzQ5+759dgf3vqFqQvnzBg3dfzYyjEjhoXKIuEgCSQ+0tedlL0jQbB3/6FmEiLiy5acUjlm5PDamuqqoN9H1EkzMqEIDo/NDj6+BMCiwaZ3tsub9zbZPKTpNzU3ErImjkc1ASYT1MV0mn2BXxgHtTm+xYb3gWg0lYRQvekP9AVizlEGM0+aJ/l87++byCg33tenu0aNkT0Tx7g7Yn05Uoqwy8s0WlZeprZ1dpYu6Z4IcNJEaJASqBBfQeUsgBJGqBj2gM9/onHoB2hzAuCCq+2586xVVbQZNc0/BEJoMumXTCEbeA4EKlXQ1NFhpb4cx/JgT8rVCoSF0P7/2HsPADuO+n5895V9vV1v0kl3kk7Sqfduy5Z7N9WAKaYYQiBACCUkBEISSoDQu8FUYxsXcJG7eu/9VO90vb9ed9/u//uZ2X3l7kmWi/jxT/y5m7ez0+t3vt+Z2Rms6aWpDcaJ1kAo4xTacISn0Q6pXeUTpT85OJ2AO3qCjtEf+h+cEy02WVweNwI+3devpuJJ1Btzk4OuhXu0LfqlIDWNmGw1kUqpw6NB5eS5zuyO/YfTv3jw0cS9//yf8me+9l3TTx94TNu6Z3/WJJjSTrs9vHrhnOSimS3lJkGtlySrA+TeACuuwjgJeAPtwpH1GWK0ExmFrXSF4wkhGIkJwXBUiMbimqoomstq1mq9Tq0h4M5WumyykE6qwZHhzJG2U/EnXtiU/I/v35f61Fe/n/rS9+6Tn3phm0Jp18r8ntiyua3D//UPHxi6/z8+oz30nX+zfe4D76giBr968ZyWwNxpTc6aijKnhzqWZLHYqIiz+4+fGmhtnuRBe6BEUwaKSkrHeJOxyOecw3hndURgpcx0HCh3xvBjEpOYUzComNTERco41AMHtuTGW/rh1YQnD4WlkiWZdPQE7cb4h9UoGwlIEJasJBSZLRLZq0JssEfoObJDGGo/IaRiEQgR3qyqMgFmHKifE93Fh89aOMH6n0rRstjQThBlMhbTEtGolozHhATpI+GwEBodyXZ2dGb3HDykPPHChvRvHnki/tlvfD++7r2flN/08S9q377vAS0WS8iLZ7VEvvfPHx194Zf/bfrqJz5UuWrhXH9DTYWdhCucpc74gcsD9Db60zsWL0NdFSAXf0GZG6qoEgvw6oWwV+pezwXOqyG/xGs477p5rXnXobZEe3df0ZUzLGxKE67fwfUCyMulg437gttp126+cnlmNBRhQi4rMwPIr6FYqtjjgqCRzCrLxLswJpUMitwinTS0sLCITshpvkPpQjD8lohvrFG+z1w+vCGM/S+G3iZzwDtvVCAK3IzrdYU3+sF4SDS+QEgjv2yg4T4MgoEntFxxvWEOt4z2EjA4sJk5NlNk1uMjrs2qb0+kF9izGSRSGTmTbW8/p6XSaQubwWHhUGhMgEAqLwweN48XgGsoY4yngVwhN4weID3joYkuu+TQQG0RTD6okjA6KSdWhRcoX4LnHHS37MGSJjjtNhMJCRfPLIOG+1toHBVzy1W8CFhgusoDmcIsYX4bUDGovMUjZzvsdVUV6tc/8YFEOBLJfuYbPxCuXb00nUgkpaFgMER1hG/qigOmVz4zyN/Y6htj+ChO9tCUVDrDvh8gXm+MX7JFgGNM4TYtK4qcUUxup9M6saZK+uCbb7B98SN3W+68epV59cJZ/oqyQD2lWkqmM+ZMJsMYtfFCHa8np9PpmNLUWO92OatlWbEabjkKI+fCC0Acmnbw+Emtrn6SfWR01AY/RekcnxOmuBu9kOgFWxOxKobVwtKVyoUxpAZ9YMrUqXpf4bYvByNNPT09arq336wMjwr96YRLkmw25AXlm0lncJn05ab5Zuq3TrfLbaqorNBTxXHNNetQrqINNwIjw38lDA4Oot2ZAz6fRcY3HwUx8/IFPeI06VIBtzjems30wx/CJFU4GcKgh8n7YwnotYGWwphaPRwG+CXFRHXDjD3pHfFSe8LW8UKwIHQ3+OfRoz8gBmbBkKX+wRgjwwOzwkFKONxBQr5gog1nZLa6APAy4iHCUiHBayQUyZ5q75C37Nmn/Pm5jfLvHn9GfnT9i5nHn92Q2Lhzb+JcV6/scXuy977jjvRnP/KezL9+9APaP37w3aYb1q4yX7lsgc9isQTSFEeeEdWTQwp9E9+dopyxpRfflCHP6Cc4bkEyi4LLaiKhy6SYFDmbjkWzA/29yrkz5+TDR4/Lm3fsyTyzaVvy+a27Etv3H45v3Xc4eex0e3ogGM7Omdac/Yd3v0X96ic/ZPrGP37Y/Ml73ma+45rVZmIa3cvnzayuKvfXWq0WhyIr6PP4SIzVLdswoadRUdXUpn0HBwI+j613cDgkivxgIj0bBYAfvSHoYDIbnvgjD2yFkp6snkjBFkWNe9Hw7aXL5RLcOF4ed3LZbYLDYWdbDrHy5SDBy0njKLYj2kkAs1v5LhO9qsaB1zlSRH9MAKNxmQQ5TABiayA7cZO543QUTHgCq2EkjGVTKdb2sOXTYbdbKJg0W+4rgfKAXzjVfs6y88AR5YXte+VnST2zjdSW3fL6rXvlJzdsk//y4mb5d39+Rrv/0adSv/rTE5Hf/fm5+As79sa3oa5Otav9I0Fx2uSJ2vc+/7HMr/7jn9Qf/dsnxfe/5UbTjWuW+ifV11SmM4oDOzVY/ejxUqLz6jKA1RcbY15d+OO8IalsHHr90luy7seYoc4h0yDmibXV7tlTG8MHTpwO0lhadPcYX02k8SMZ55PNrwhYrbJIUyY2JNLpTG6Sk2e6RH5ZtPQzLv3cgGhBgjxaTIWHQMFKdw8eTKZ0AlgJxfZSFteloCDO0j4ukObXCZd7YH4D/w+A9lKynbPGJuYEE8yaGTNnkEuwcsUIM4Qm6qQYmJmbMUyhoeXxICI9MtLn3qGnwQvCFrYh4nhwvh3RjC1nbBbP6XII7AgoikOipxG31WzRaEDAdirOEbCwiPnAUjmb0S5ITCkUJBZ5wIffA8PBUO/gUB8N6GFGaOCEnhQy+ysEESk7pUOCGx6Snico5A8KdsySBk4ai7AXneUdqii8Qr0BirGEMcsnKXw3Z7Fa7EQo8f2DblsaWeJWXDa7ldKCm/rJxFA6jDTpEWKYV7B1gzE/RVYMFF72fO+AogqiuWlibWUoHPXftHZ5+Oa1K31tZ89HiGgH7JLkgPSne2HIh0UxkA2EDiNcvFMr00gAYkSe8sYtCpAXonQDBnxnk1WpDUk+DzEjboeTykYKR+O2cz0D9iMn29P7j50ePnGuMzIwEhxKpDP69y1ICPzjh5cpAdvmJGqT7Lhh3YyhUA8YYeDZ2z+Yue+Pj5q8HqcUDAXhGC6YOx6+/jC0ZA8nbEsM9BQX8kVcpJAkhpKHPR4GIcaMv8/hFGa2tlLedcNLBIIeDQbF5MCQPRMMC5pdUkggYscsAza7zTw6Onq57/cS7RQPRafFY/HCHJi6urpxgSzqGt83vsLcvXpQWyfe1CwmUynV5faoYEANsOp8hTDaCy4eBlOKeuL1nmtrBSAaM64i9ffCpgCjMfwYo726PmdBD4SH/oIXCCsFXgh4I2aRzFk+qVHwJHEGHww/2iO2iVFAZIo/lBEix6E7WSEWjcCtNeD2ZeKptCURTxAd1uTRcCTb1dev7Dp4TPn5A4/IX/7uzzNf/+n9yWMnzxD/lklWlwfCS+a1Jm5cuzrz9luuc3zgrbfZ33bzOvut61a7W6c0uyv8fpfHRWKEDedki3aS9yh7vMxAL1Jpma9wRaMC7tXCiqbdTEy9xylU+VxZj81MkkFGjoVD2dNnz8pPvrgp+5Uf/jLxlR/+KrV938FEV29fXJEzMZ/PFZ05pTF69fKFiduuXmW6Y91qOwlarve/5WbbO25e53zLtVd4Wqc2uaoryl1lfo+jMuC2eV12u8TpPg5nYH0J5cX7K1QxqBTlbfsPD0sWqz0SS5jdLrvHYrawawCYlxz4C+QVlDEvewiZ/DJqCLq8LviuDOyGgNAV8PuFskAZCTQBwefxMMGLhB+mnCSI4SRENslJ4ygEL4xzqO/iuPPg7ZLnxRjToQwhjARPtpKGcRl8AKVXJcE3Swy4molHhFQszBhxYyIPaaa0MkJKbWpcrCg3n89r6ukbVJoaJ4TnTG9OL545NbVoxtTUQnounDkttWBWS2rhrOmpdSsWR2+5coX2lhuusr/lxqucb7l+rePet97m+Ph73iR99K477G+78SrXlEn17qrygMPldNqJmtkpdSQgF7f8HFjl6eq1AuUGRWFhKyHjifTthWTB/vWfVwXeJvhY8dqQ91+cbbygLPgbwEzQBigvOB0Tfi1Wq3PVgtkWGt+1rsHhbmqf4/YlIo2ZRJzaLPiwokg4ShgBMLbabHI0FstQu0GGQYgQINmMVXjQU9eOtaNfhdoWhDH2PhagZminSCv6HL4LLFm2F0grLxz6fz3azitEnta/gf81uFg74nYg2nlH0PMByFBkphN2ZkfuQaBzfownNXxoIUQZHQY2UOgAFnw87MB+dV3AIwKGAcRBZnYnmZM994/BgRM6xBuPx9Th4SGFmAUTtkFQcOxkHJzok++WFwfFD+Y/29U/EN1z+MQ5m12SG6orAkTMy8maoqFgWcgcnCXhKDAm5G1Y3GQJxdzoFvxD+jGcVA6FkRTbM5qjG3GCQYIYyhLhkyQGNTY1Y4EPmZ1uB3mjwitEYeBF4B//Iz4QKyN3htM4MZgTqsuVCr8neOxsh/V4e1fqHTdfI51sP5+tq66kKrTYzKi3MXnl7Qb1iWSI7PAOwwWeNGCbM4psISZCrAz4iqUxvT2xMigOlupcs6QzcsL4/iydllP9QyNBalN91RVlcktTg3PW1CZ7Q21VpYsC5+UIFIeVN78QUOj6Uwfy9MymLerExuliJB6jwZ+fPseTa7hDuLoqiJuXL5RuQoOPYVsKsMUhA1lqXA7JJATKyvPBXQLgNpmUtbOnTgqSIDBhR3Q6laqqKjaVSWnRBvr6wWJd1gufAcorKkslBh2dIgdi+CAIixI/wONyn+qYw8joiFUh7iKRTNIgbqY2oluwGnkFhawD7QJ1G43GSEThNAm4EG9YiLwT0uHFIBuspKDJuzB6Z2HHJiGAfsC86SvbyExhQyEtBC5mlm/KHMwZ2iSFzJghZoo+xp+6n1ScHXkvVlZWmUficfEvW3fGHn7qee3rP/t19se/fyRxrrMrvGbpwtCnP/Tu1Jc+ca/l1muvkq5fs9KxeunCShJyAmV+L04wtBJRslIrpL4uYiubSOSYfcuFwzOCVHaDwZDQNxIUeodHhd6hoDAcjgg2k6hVeZ1amcOi4mO1/sHB1JbdBxKPPrtBue/Rp7L/+ZPfyPc/vj5CJCC0bvnikS9/7H3Z//rUhyzvuOUa663rVtluumKF58ql88tnTplUXkfSISXF7nQ4rBaz2UpDC+iOWd88y0oHk4581GIlw54vCyr846c6hjOpDCUSWzNVU2NtDQ6O0q1RxtSXielUZIWESmxPxkEhMhPCcIAK2pCNxkIvCVoVZWVCVUW5UBEgAczvE7CVG3ZMKALd0MODAt0lSsviATjd5Yw1E8wgZJGe0qTFkmm1b2gkOzgawqXXwnAoLNC71tk3oHT09Mnt3X2ZvUeOq5t27U+9uHVn6g+PPa3+8P4/xH/4q9+nv/3jX2W/9t0fq1//3k/lnt4+GROOlBhkTs8bPalLU34syOc4UKIC/oA5NBox+fy+chKkvJWk8KytqvDWV1d4G2oqSVWxZ3VluZPyL/k9bouVJAMa/SzUdszIGgWFDOczfZnBIkLEJHSZSei1OhwkTJCSbIKFFL73gv3FwJNciPFti/fBS2xzrxWIRo8qFyO1fX4MPHVTYj3qa6ql3qER65SG2upkOlOcMD2doDtyKk40I7/TvLA9lqoli9lirfD7bPuOnzIlU+miveu5dOUMjQCKDBnQro+dblcdmOy7gOiCcmcToOBxqHzR/8YlqkQaXx7w9Ko8XjJK5+gN/P8apft3CUPdoUE48IQyZgbZDJquMPsmSbgU0sJW1uAD7gwzdsoRdRZjkIfwJeE7MTJnAwQTyBAOhDJc7Mxn4Hg8OFERwhjXZzIZ0eFwmLOZNJtFAXOhp5D95oH3vJmRj9FgKDkcDIVIEAtSupNrlsyb5He7K8mF3dhmgoiLiAiBDS85GHb8Obb0+LAIDfmiwZW5GOtoDJA3hBZPJLI9fYMJEuISMMfgBsAeq2JGPRj5uRjIr+h1OTNE8HQTA2MSUxAW215lDKBIf4HbRCqj9g0HtaNnO4THn98Sv3r5wtTxMx2uju6B1MS6GqesKKJUYmULafV6vYLD6SQaT3VIRDBXgqQBc9A3HNKo/jUHyUy6VQ5sQB+TFoCYtyzlzRyN0QBA8Ljs0pzpzb4JNVV1FQGf3+1wOE1mMwQMtpXoYjDKeTwogSWKOhZPZNdv2C5CxouTMGZ45w/8ck9F4ZIWg4HhynhadUpbIhpmhllelAHKMWW1Ck4HvtPg9pcCOE2mMlpseFits9nMNrNZtGgaCSFK7sCOUDh0kTJ43aBZJauEukB96WYMLS3T0lRXbD6DXv9qY8/Jk6cQH6aypRmtM3N0h6NQf2kwcqWAwaaXYu8Fb5caMAsPP4Z70vPzYLmVDq7HahifSccxzuxDHKyOoe1QG2Kz7Ji4YEEVx896F/ljW215/TBBjJuTPdFGFYcskJ2ckQUbPomifuswmZQVC+al/+MTH0599Z/+3vau228snzGlqZIYZ7/TbrfTOGCnNI3Z9suBOOLJtNAzHBS6BkeEgdGwECJBDIKJROOCw2LWbKKgWlQ5Gx0dUrbs2pvcc/hI/Lktu2PrN+9I9Q0Oqw215eqqRXMyf//22+M/+bdPiZ9495ttt6xd6ZtMnHwZER2fy4Vvhew09thI4DOzdCBvSAAVAa8GTu0x9gyHQzES5jLURTTcvYX2gFN9L4XeYkVk/4nTya6BISGaTKkHT5w1rVo4x020mxhETrP5+GYW7JJE9NAhuEhhtcvn8wl+X4AEr0qhtqqKnhWCz+thq1yGEAWwbqNXfHGSeJ4QB7b1YwyVSNGrGokltM7egeyWfUfk3/7ludhLO/fFntq4I/qzh56I//SBx+I/e/DP0R/97pH493/9UPwHv3ssc9+fns785tH1qT8/vzVFwph25PS5TFLOpCY3ThDmzJwuL14wO3P1qmWp665Ynh4NhWLpjH7FAYG1IapnGrNBczNZnGQzBpRszWl3pPF1I1u9Ndob/qidYWUNQgA/ORA7Z/i4Z3hmj3HVgVBRNrmkvGYgTn6aoX6CI4Qvu0Ow2Z2ChZ4wY8fKs7QUJgjp0LVF5pcAlAMrj4uPV68MPA3jywyJLCgv0rI2iraDvNJY4/B4NQieJCdbR8PRxNmuXqvX5Ro/aaeXPbZmZ1LYLVgQ7gVB7rWs6LLb0rhaBFsVuWmxyoGFiTYCxY3ygFdRbm6ox/o1N8qB9T69Pi1sRQwT+Ow7N8afvUKUqlKErffRy4G/2oD4Bv5foLi5o3EbDZw1awxCbCCCIICGDCHKEL4gGPCBhT0tJrblEIdtsMM49HeH005PSXC6qGPj42F8NEwBuTwOZse/BdMHPAqT6REm5jboHSspiAsdCQMi/BLjjkMHIpl0KklEm+0zZixPQQcxhCEovn3ALIQiEfmlHfvbLVZrxO/12Cc31AVqqyqqaDBgHykh74gHgHDJAjRYQx2ICX+FwFROocoB6QJBBQNiFCwDjwOEgZUvKWJW1KOnzqZ/+ciTwWc27eynrEYozWaiyswvE8TotRAoi6JgS4AGRZGEGxWri8wx0pRjiAo86wHhl88WFQB+9IEBx0pBWEvFU57l82bF+gaG3URAI/NnTJOS6VRKE8UsZm0pXl0CzQPpt9mpzikvGRqf0Z7yENWhYITxjjQAsATAnhFPZp9LYhFAym3Uro6e7gjTwC+PEicXTaRjcIp2ARcQ+IsYmUKwV+6O6XR7xAuMZcJIWM8mUukYwusfHNKoSSlyNmvD8ddsltpIbYEfgLVRUvx0OtQpM2R2OBEE3zUYKPQJPRhYHOqB0BGGl/T4ZEf3/rKAO9RGjATWzlMntWZvwESBZjLUuSi8nDAWizOBVn+7bBAjkSgyi4iKCql1ZiuvJ35LcnEBXkYkEnEq4ixVYxZtL8f1Fdb7KwG84WySSCgkOLIm6guoOcAoW4TLwy5V3sykIG64gRmrfxgUpSvvH+7QtpjgRW4wAYP2JquKoKJ9EoNrZn2fwkF7wsSY7h/JgH92uhy2m2GFBkKbDpYGCpt9A0fvWD232x12rByVeT2exvpaj8Vi8RIZs4G5RpsFzeB0g8eDP7RitOVMRsHEDo61ppJQhQqPU5hY6dcm15QJDWXUwjPJ9OFjJ1LPbdqavf/RJ+OH29qCAa87uGzeTG357Fnmt910tf0jb7vVef2qJbY5LVOcTQ21HofD5ichy7pt/1G1b2gUByfydDOFXOgo1OvgRUrjGOXn3Pme9OmuLpShxsYiVqHMWWnodnDX0z8Ue/S5LeFgOJoeHA2p99xxnUuyWqwIBxOSYG6x1RAKl567nE6cOigEAgEh4POTMOZl2wzRDzABw8pxbIKRL/7DgOSB+bTQmEUR0fhpFtKpdLbtXEfqgSefS/3kgcezP33g8ZFjp86NTqipjBPdNi+d12q985rV7n/5yHscn/nQuyyfeO9bzZ//6PtMX/v8x81f/dzHrf/x6Y/Yv/yPH3F+5dMftf3LJ+6VPvbed7ruvvNW27rVy+3LF81zLF8w1zm/dbpn9owWLwneAcqbXgp8TIL8haPofT4vNX8MosUgJyK1TTD0UlrG5AE3B1g7JoJlIwHV4fULksPBv1UjAQHlwma90K7oyUd5AmJgalxUrwjgNyB4YIULq0JMWUnP4sdqJO72Ao0ixywdBQknFL0VJSX/YrTJUiDORu87pe1fCwqLBlrQCJQnV+CvcKIsu28R97Jmdh88Hnv46RfkH//ukcz//Pqh7H/+8H7bpr2H/J//7q806v/GQZ156AacrpC+wEF+FDdAbkAfqJ6zSlZcNr/VSrUZUVAArBRL5F83ulDRID8dJChGEnGR6GBBhLqW7Pl9bERxKF6cSsw+baHw4NdQl4QiP9zocgpiwBvC2P9aFLfocQ2cGhg1M9aM0XjR6NBh0fBY56Un+24MT/qBGQYc8DJ2hw3f7wgOl50JUmijeLrdTsHtp8HH7+ICGwY65hfCHQ0iup7FpcdH/8wdIkZa8EMdSTx27JiHBp8EMQzMeCxlMDpVJpPJDo6MxvYdaRvoHRjpWbd8YZ3f466mQRFna7NvVAwYQeDJ/RcUCrRjyoh7HWNIgE/DP2ajmRm968GDkAnxZFLrHRzO0IAZe2nH3uGdB48NEvM0+uG332G56+Zr6htqqmrIKbsVl1/qyI+fLoSRxwuBpYCEsZrK8hgRJworPwiMq2+CQUzyFz6PBxios5191pvXrgzPmja5ZmJDdarM78v2DY0omZSsWrG0pQmZUDQaorjGxQJh3EGDrHHHGIB4XW4XyWrmQcoTqt7C04J6p3/KP+oXs9ljQWwnCdmJbCSWNIXjiWxH72C2f3hEQSC8eDBhgNVanjeUWT5ZeGJAN8qRm5NgnCVBa4Qcg43WMhk5RQMMs8TM3Re/8b1UMpVJ7j50WLO5bJY4EX+EyRgkPQwGChbmyKneDNB42aOoaEgPhr0QSBEUOEqZBg4eNr1TaCQ68JVFI9mXAIQfiUSESEdH1u9yE+tEBW0ySdTHWCgIHxPZzPFlhkJ9kvpftq6+rvBEG9Xr9UEwZOm59rprX0HuXhPU7u5uSc5kUlQecsDvK6qIV1LGhYAQcuToISEu8ywWVjcDhVuie4xDSTcl0gQjMKaGAMXlWdQrD0PRskKG0oRNk2ZqC2BoubCUcyVo1KZSuPMLAhlZ5KKBI7g1/sgCl5Fj5cXvL1MG43HGnJFVDswLKYRDAhpjMEVSFpIwbKKmQkyUkIisrETDYaWzq0c+fPxk6v4/PZH49x/+KrLvaJtcU+5P3nL1mvDXPnWv+X133lSxYGZL5fTJE1xlAa/DJllwXQcRRmwrzJ+Oh/ZMliLRo4vWHfo8G2OILjBBCWMXCUsUrnr0VLvV43RCusD9c7qP8TCyi2gwvoWisfSjz2/KUn8ts1hN7vfefm2tz+t2gOZAWMJ4hjj4N1gFiq1eUSj0D2EXq0IsP3qeSoJKm8pUS6bT2kg4opxq78wcajuTfnrDjti9//bN4T88+UK8u384s3DWjMTfv+vO6Bc/dk/FHddeWTmlcYJ/enOjo8zPtmeaXW63tby80l5VU+esrKxxuN1eh9flstodTrMk2UgGsZotRJipb5CiRqVpZkojnmzeEenEk5MRKNS5IMj4qpjKxGqRRFmWuUUBKL8idjSQVs3QgMPIq55dVl7kV8XKciImZEhhBUNJpxnzfkHwBHH9KwGrH35KJGWabzMEkDcIRhQnm4QwngUKdmMnNkrj5dMFOaRkf38FQNmNURQgKersVMYqjRtaKp0RRiOxdDv1ud2Hjskvbd+T/u3j6zOf/+aP03Nve19i5V0fNb31H/7V/JlvfN/+498/Io+Go8ryRfOTH7nn7siff/7dyF23XDPQdq4zwwhBIVjauZlx79o46NlDeXGhEz40YTQUzSZTaVcimeQOLgQKHvzoePD8nu8bTFKrxUE5BQXJtUwQo3oGMDlv9wYEu6+Mvb9iFCSB5YHihgZt4XKBczBv4H8NeF/HT6kGnUfOFo2MPYzOzVcKmKDEFAYZrF5BoMI7F6qMbYlY4cJMHRQ6EcyxYoaVMwxgWLHBYGg8EaYhlBmKNXQCGHJ0MQsFcuLEcVOZzyMR8QJ3jRTm0ooZ7oGhkczwyOjgaCgSksxWZcrkBm/rtMkTqfvbdL66BIxc6/Hqb9xcVwVe9egIMOQKZhiEMLNMxEUNRcKZnv7B1Imz7YlDJ8+E9h49Hj/cdmb06On2cP/QSLIy4FcXz5nhWb14TuX0pom16UzGgyOZQahYeKx8cxEVgZtfKC+6jSjIkxsbXGAqOKHn7vNpByivFA/KGcwctjldCJQ2MZZMmyfVVynb9h+VM3I2PTgSSiZTybTH43ISwdCGRkYjXpfTReGNox+Ix+FwFsWBpFhsNpHaA1acRIvdZcU9MtgCgg+IodjqwhjGCMxILJEwpbOKWFdTZk0m00owEhV7h0Ypaso4DTwYI7H6auDs+c4oDaq582xlYiL7BoZw5RZOc6Til1MKcRLBcDRKhDUbikSUpzdsjlJ6qfmZhK6+vuy+o8eF3/7psejO/cdSGVm1oMyMQXRsTTFzfaCm5BKxNsy5wg+MMKPNalwPB2CM7BjmAznRqAzBwL0SoDx6ujuFKVYLiZhZk0Jhu3w+sbqyKnd64ODgsKUw/suFgcFBEzFopr7evsI7zcRQKMiEWmDWzJkXnhF4fWGKxWIaCdlU3apE/aR0Z3uloPKWiHeFvMHL1yhXPA2zYlDroDZA/RQq568E9CAMGK/YUohVJvRt0N4cWJmiZ3J3nDWm2BgzCUGJYiTGN5GIslMUAZYK8oc/7ot0eOgAfaI/sOkivvNQMBWNeKHIpUUkYYtEGSc1U6umZOPhoNJ25lTmwPHjJHSdkvcdOZZ+cfvu2J7DJ+JHz5zDqYpJh82evevma7Uvfey9zrfeeJW0dP4sX31VeTnF5gTji77AlrtYesDCGSnLAx2/ssyv7DpyHBcPK0gTSxfGF0ocG5uMMYfKiI015AD9A+4oG6nDZzqITPFpNNAdmYRJCJSoE6MM4F7/YIkJcjih5Ld/eTZ54lxXrNLvM61dPM9nt+G8DySAPJA/+MELHtAb8RrpZ2mgNDEhEelidUg0mSqI2qcQicbkju6+9M5DR9PbDhxNbty9P0JCa/jEmY5EZ+9ASrJYM8sWzDJ96zN/533fm26yX7tqiZuGvDIKtAwTgNg6CJpqI/rr8vqp/wcEh9vL7uxi6UDd62lASvnPxcHSSqoQKCfQRAtlwErS54UYbBLvQNxkjCmYm0M5gH/AipqV0pmh9phGm8RKLaUf3yMx4YeejJHXFb1whfSjggx1MSDNyCsUvbI0y1RGOHEXigSJvCJzPKmPMCEDzyI9d48yzguLCNUol3xaDPpWBDJjK9qs71083TzZLN1wCJqlyYqMk6W1SCSm9A8Ny4dPnctu3Xsos37zDu0XDz2h/OyhP6vfvv+h7Dd+/jvlS9+7L/P5b/9E/q+f/Fr8wW8fFr7/20e0Xz66PnPo5Lm01+vK3vv2W7V/+sA70j/7yueSj//kv5OP/eybls985N3WdauXOac2NZZlstnqt916g+tMV08kQXHyVOWB1sxpF/WbdEpIxGPswJ9YJCwkE3EqIyLrrA6NvHIKUxHwmkKRaGYkFGYnKl8MrGTHOeLvFQGfNrVpAlaii3gP1qZ1PgCrns6yKsFVUcf0PAWlwGIao0pB988rh+svA8YxU2/gfwNersHwxoV2ZRBb6LmQBILJB4q8IJVXGJjYd2CYATTMIXjBjp7cDHaYIeT6nH+EycLlAh4jOngaiiXIJIyMjCijoTBO0WPMGxeuyK3eJ4g5APUf9vm93prKcr/P6/Z7nE4H0a0LtudciZBGJ3b6KxgcBKwHDjAtH5gNBUYdE7XRWDLTdqYjtPvQsd4jbacH+waGRykvyeqyQHJyfY1pZtNk0+yWKe6ls2e658+c5i3zEQl0OGwkNZj5LCwC54oJvpRfDpgVA/XCsn4R0KBG1WUKsEGrADl/FAZmbY3yJcLOmLN8KvJAkdgslsSimVNST2/aZQ/4fTEadNNDo6PmqvKKMsqnRO6zlRVlEgnMdqK6FA/jaXJAHDDAwGWADYSqYJoyeQJlyazYXF7Ngg+iiWnAMdqY0cKAyAZfFhrqBnnXNJIBkxaT2epxuiwjoYgwEgzLyXhS7uwZyDzw9EvBtrPngxJmOyl/w6OjmYHB4SgN+GxFFAPZI+tfTNz34GNDxISmyW82EotlE6kkttlQkYjZjdv3yI8/+5I9RaMdUrp978F067SpmcMnTqpUx1S4JhMYD8yaGhk12hKbPUVZUlwoBpZ+/OGdHLM0wCE92d1iMGSvYGawNRGDlhEqD9cC+VbvOwj7UoAgUHePPf6ndGugUiVxDMKwrCDxbP8q7EXhXHs7yoT5uZx48qmnqGjYinZhfxSff/6FXFnW1dfrxpcfERLgSRanIhBFrHzqxq8aKG/McseVrKCQQGYqnKTVgXZQCC6EcTP8omXoraMIrP8gAu6Igbcp9A3+HSb6ctGkNdPz8EEroSCMg97guzYwn3IqRX2fGElqXyxoan/UYAUS3AUT2oQeF7LC2i/Vk5JOixIxzUdPnzVlErGMJichdKmD/T3Kzr37le/c/2DqX7/3i9HNu/bHBoeDCYtgidVVlCdmTZ2Uum7l4vSNVyy1XbVsofPWq1Y533bTVe7lC1rdtZUBV4XfK3kcdkkibt5mNbbegb5yGo9mzwRFIy3Q6ACNnzFlknDkZLsST6ayfKwihUKgsmPlB/0YfwYSmQxlPSvGcJIID5w9EB+KEeSYhaeHhSfRiszPiendfeRkduXCOebPfuidlokTGqz45gZ1gTHOSjRIstkFmx2XLJMiPQ58gDm3w+mHEuvTo5Gocu58j3zw+Onklj0Hgs9v2R3cefBY8OjJs7FoLBGvLg+kZk9p1JbMaXUunz/LtWrhbNe6FYs805sbPQEvUUKnTaK0YaISPZyELYfgClQInrIKwe3zC3anm227w2oQLw/KG7kzxgAOPPMqb06AnhTynoeupwfCQz6w6ke1qGZkuSRRIXoH7ticSMn6IR/8pGDEhaA5zeTlP1bxWPjzFaMo3TpYmBdC3o470+PFf0GaDBqPfqNbwnERCssRfkBvkXeep2LALfghtppKQxa5zVL9Z8739ilH2s4om3btl3/5yJPKh774TfVdn/mP7N2f/y/TPV/4hvbJ//qe+i/f+Xnmh797JLxh1954KBxJ+d3OeEN1pYwTKq9etih5101Xx//hPW9Lfe+Ln5R//KVP2f/jkx+yf/aD77J99B13Ou+65Rpn64ypbp/P4/G4XJLFbJFoPDJxPkvAN4zerNmmHj3dgbsimRkHdq/wdKP+k4kECWJhJpAlSJ+Mx4VEjIRroimsfHQg7x63y19ZXpbpHhimHmaEWeBGf3JNcZxQiBNWTRPqRK/TyT53YNYEVo4WK4iDYLW7BHfVBMHhK8MJjrzcUV/jyr8wjkKUNof3wrq9HCgcLN/A/0Xwts4JL/7pybTsyQdIY3AC4cc72Dv2JMWELl3lhS1ul3NPT4SBMI2noei1CDCbPn26dcmixXayzd16S8b6jyC4XU57VUVZjdVMAgFx97ybje1spcE6VYlWz4JnYXAdfok4acTEqWlZlvsHR1LPbNw2dPZ8V09ddXl6/oypZSvmt1bObJ5UgzvBLJJk9bjdRCccTqsVEga7QLgEm8bBBDEqM4DTCZ43AyDimE0bYzwOZG0hAbjAVaEHygeVvVFuIEz4cJ6/5lOW14mYOZfqq8ptGUVxhqPR6MBgUJg3c2Yl8pTJZNRYPD5YV1lGdSNokVgiSoFmKLXkNx8KY/oKgOic5TVqXW0NyVXmjNWGa8oI9Isn0sW37sCwGGmSYqhNOCWryRyKxTK4ff90d6+2ef+R5JuuWS1UBrxxzLQijkNHT8abGxuc1FZZwabTafXA4RPxK5cusjtsNldXT78SDkfFWDyp7Tl01Do6GlFxF9LIaFDr7u/X9h85Hjp49ERs7owp9rmtrRK24lCSkFUEV5hFlvYiYYkxy3jnZsYuCiar0uCE6xXgHiFicMa2Mu4+DzRL5MPt9jClV9slAW5/95v7RKvdLprsDqSZmpAq51beKG62QfSvgFAohBUo9P+i+BLJBDU+yBGMNvxV0gKcOHECzIJIvI45lUyO+WDylQPVhgV7rMCgHlHlxTX58oD7Un6MNjG2bRR2MdAOgLVOwHDKEgaHvB3hQ1kwWBB+MxCC6Q/0FR7gCv6p16FKmF88MWGA7Ybwh9UasyjKcioj/Onp580//N2jmf++/6GhWDIdWjxnRvjLH31P5odf+LjznbddY7929RLHdWuWlC2d2+pvrK/xEfPlqykPSJV+j9XvslvcdqvJgW+KwXhiPKB0mEWTcr63P4nV61xjIE2+YfCMIVughfw7Sg3MoovastY/NMqKieWRFF7wPhYwgh2+dTOJJisJBJrH6aAmyAYj5gbpYWNSQewAdSD1139+LrPz2Mnse++8KXnvO24vq6qqNOOwIp/XJ5SVlQuBQJng8/sFj8ctOJ0uwcZO35NIIMqfbohPXf/07MaOJ17aOtDePTAka0J0SlNDYu6MaY61yxd4rlw237V68Tw/0Z6ypokNPq/X4/K4nFYzTrmgkQKpY9QS5UbDi81hFxwUl8PjFZxuHxP8jHZRCJYnPY95FBVyMXS3xaSi2LGx9ZPqQKWxnZoX/5RgLMxWKzuwKZFMpXBKLJ8000s4V0+l0sdR2vRyoUTDKQG0r+K+WajneTHyA8EN4zhJ/1qWGi/GRaxwBcMRYWAkqHZ096X2HW1L/uXFLbGf/vHxzFd/+jv1X7/zc+FD//pN9XP/83Px27/+k7phx8HgtcsXhb/44XcPfP/zH4v88dtfjP3lR/+VfOrn/23+0/f/y/HLr37B/k8feKf0wbffbn/3HTdKb73hau9tV6/2Lp49MzCxvtbjc7tcLqfTarNarMQL4F44ao4WSqQJQwIfkyiNWAFMkTAVDYeE4PCQML2xznq+fyBFdELj+dG5I9Ljib6EHT6F5YGw+GQbp0GFULJZzw2rl2SHR0KMH7woWHQFtQ89/UtWS3TL7v01NjYXYThAVnDPtyZYJOoT/gp28AoOZEEeOU3g6bt0FMStIxdbYbpeZ7xMqbyB/wug5qy3vzwxAdHkYxUEJhoAiPiyVS/qSGwWE4qthHHBi+sLV8d0O6bX3dDTCNcIO6cQu6632WxmyWrOjowM4mtPvTOBi8t1BLTbMW330joJgkAcDCxwrjUAq4wiZ0eC4TARzWBP3+BIZ2fPqCioyeuvWO5aOKtlss/trrbbbXYiSGy1KxjBseelBqRSaUICKOkgSDqRyGeL55V9XI+b4/GJz5j0FQIEft/RE3EMiHlnRphUlsQI5PJKQNjsA34Ey5wVBw6noUhMpfykJzZU9z60fpOrtaXJQsOJjRgzHEASImHHY7FYpRiNsER0U6LZxL5742Hx8DDo5GMlHUkklZOnZ6684XYvRULDMrlDAnJpQ7q4cAITQ1GmTD39QxoRfap6sykcSZp7B4Zje4+dds6ZOilD9eCrra5swKxYPJlSqK2l6mtrvcZgAGbT6XL46uuqHdiGuPfIsdSRk2cyR9tOhxKplP2ZTVtj1eVlA+e6ejx/eX5jrKG2SpvbOt305Eubkz/+zYMerzfArlbIFy5jhxgg5CC9XFFMOTd5wAgSORfEaMAjxh2DlbFVrBCF+baD0SKFt1LhjgWyG49n4FTGKqNUERDFdBYXpltzAiOVdSKeYOm93JDlDLZGKhMaGopuCKV34t/YCWxCXW0tiubyJ4ZA8aGlEW9oxdIQ2t5rihddl4pZCJDAbCNGYGxtjg0832qKAfML2QG5ZNKDb/shUHy8lXDkQihwC4EMriGGm8kAbU5RFSI7lPCcVy7AoHmg1xFpZmFkYM7sieIRHbKRNFEjmoauWb5o8Idf/Aft91//fNW1KxdXTm1sqPC4nT6Hje3VsxH9y52maCSFT9AhYK4KSBHpRfT5OAk6kR0HjydBF3QrSkFOmwM3IRukl36o32pb9h9ipsUwXHKF9o/DJnCgECZBiDYRKchiJzxrFHBkjG9MAClII7lXn9y4PfH0ph3Ku2+5NnndmqUVTrtdMvoU2yGiC1vcW4FngkF7USZel9PzpmuvmPSWG6+uXjZ/du3sac1lfp+/HN922SWblUikBFqDNMI9RkTUFzte3WoVLCTcQcgDbYBQg3i5PTVEioe3FZ4uo90U0v48yGyMcc6d/izlKwcKGnWKQ5xIQJZkWcExeWPGYp4GrJqVBQJaRlZM7BtijHvjAudp/X8PPe8XyTzjWxg/o08+o+yxtkyVFo0ns6OhSLajd0A91d6lHTjepmzde0jBiZU//uPjiV8/+nSChK4ICeOxB558PvqTBx6P/fYvz8lb9x3GwSzanJbm7J3XrE5/+gN3yQ9958vpZ37+9fjTP/uG+ND3/r3q7tuvL5s/q6V+8sR6v9ftLiPhyutyOHFfH8klNjsmGKhN2ykdeIrUwFlb5+0AGcKKFvqBwvpCKp0S4pGwEBkdFYJDA8LoYL8wPDgghIMjbMthKpUUJ9ZVOkdC0Xhbe5csU3sHTZDRfyhsjGfGVTNoO/l2hv6Jk1hzXwnkgLZNbd08MDyapSFANwVK1D8ZsXBBrwqQkbPu6c2T8e09WRv1RX2Axn+L3SnYvAHqJw49Pbo9+2Up03WXCu6T+zNCubwY14newP8tGE0OTzYoUUeBwgDDhSZd8MJgBTtdnxPMoNgyuz6gFbjn7wjP0OcVOowRPuJl77oC89TZ3S2NDvSISjzMUse7EmdOC5UBw/5SgIGOdTI4N7zQa1ZR1dFwdCSZTA0Qk2Eu93kcE+uq/S1TGitrqsoDJHg5GZFjijzQE+lNplImGqQv0JeMSPIKRIZFS34Bng8QMggl2KvOJ++RzosBJ/QNjYRklG8hWJlisNbDN4B4cDCEUVq8DHm8ANzHEgl8iGXB0WV2hyM9a1qzi9gX67HT52K1VZUWv8flIUFMDoajo36Px4+g4Jsr/GIGm+LIxc1OihQz6ZR1x44dCbMkge8rkjLY7BxWxpj/PDDKYSYRW+7sNqs0MDRsCyeSaYTtdrvgmn3Yj+0yw6GgUltTreL4XDJjAUkWCSdDal09PYguG47GUuFYNDF9SpO9IuDPPLtxq/zMpm11jQ318frqKlNNVZV/5tRmdUJNtaRlRBz3a+FJ4uliZYW0kmL1r5sjp0g7++NG7MlaGTHBGLh04wsCNWiEyBg8NtADL+cTcSFeHKenYQLUbHU5hXg6KcMcbQmDHw3G2vz58xXcRXS5EYvFtVgsll2wYIEuQXB0dXezb9YgyPoDAbNkk/Rlu8sLMCiJZBJR4+6zC65WvyJQYKl4SqDGyV4v3lMvDLSZCwJWVIJ8axS9ULtnqx+6eSFYKHADHXuBE6zA4psofj8eGEhmp9vDDIr1PNaueT6IurG2Sx0QbdESkazSYCgiZrOaE9t7DaELTlj69cznujw9oQf9KqZB+XeWHqvZe/tVK2y/f+J5ORZPYAXcCIqAROJNd59TzNx8yxUrlKNnzovJFPGKrCyQF0oyKaOPQuEbNDCiBrDTgd7N2AEAD0gHY7Cpj/CwOTC+tZ3rDHf1D6euWblYvHHtCnfA5yu4o+7iQF4QNsoK6YECIwwFMz6OIDByx7KJlSYaV/E9lYST/nDCHz8AxGK2Eg0tQc/pj03cKRn2ZGYXTWChf14XuTD1J0vKmHgQUyFQXk4HzovSLERbUvgOb7wfuDNrLpdDoD5nYjSQbY3VLQtwiUXK05hT1A9YnLoqtAOM56WA3HKv4EXAq+hCtpkEdpMJt3GjianJTFbtGxzNHjpxJv3w0y8mvvGz3yS+/rPfyN/55QPKTx94NHPfw39JPrb+xZGdB44MpFKZYFnAO7pk9ozMuhWLhLXLF0lXLJ4nXb96me3et90u/fOH73Z+/t53OD/yzjtt16xe4lw8Z6Z95tQmV0NNtcvncXuUrOYjoccGwYcJV1gZRpthbZbXc05RFgw9+iW+28rQOJhMJnFnK9HjmBCNRIQ4PWOxqBALh4R4NCwkcXhKJs2END6hyGuC1aUm2m+6Yrnn0Re3DMUSKS2ZoTBpiEmTwsQG6/8lYBxeUwpUluau/n4ZZVwMHi/LBzSs6ogXZBMRWE3FATiMT9SOnDrrcbpsjFYAGKKtJIg5A5WCg4QxCGbgyQxwOqC3OxjrYV8SyBmPh6fvcmNsqbyB/0PQ+x5vcKT4k79zIwhL1EhooMI7F574zBgTsrDSBSFMd2OYcSGN3skT9PmweBz0SnYsKvY+FkQUTG63x1JZFtDYPRE5N6Xc6hrCy3aZMd45GePA0EjCTbTc73UH/N46l9PupvQ6SIgEZcmd5oUhm6Wb+QUBFLR0Ro4Qk1uaAhUCeUcBGihIPLbh4BhWxnhdInCABaUTnwbpJogCgzqfLR0PSqwePmcE8jDe5KwqaqKWtkuSeP9XP+92221lW/YciFeX+9O1VRUe7Gl/4oXNp/0et4uisFK5FAWEF/5tHAesnS4XZtuEZ196Sbvj+nXsKgRWiMwrKXLPBoSxaaKiLvN70FSIxlrUkXBUrSkv87rYidvIKAMGTRpkEuK2vQesn/z3bwwNDI1GYG61WMQbrlylHjx+Stu6e3/M63Rqa5Ys8tZUVzp8Xm/q0x9+n+VbX/i08sF33BmbMWUS8WeqacHs1iq7zVFmc7uRdvbNIji8fDZB3DEYsbpnK182isuOds4dEJAnYvKorONpYtjxykqmNAx/KDUT/bLvTaz2gjgvDsomtZ0UHGdJwFHMHo+gZGRNJkGUhFMeCIWF/DH9ZUZfX5944OBB0e1xFzXC7dt3QBBi0ovf5xerKisvLYOvHSZFxgGcopqIx1nnYHWiq1cDXOQ7MDRIPEtxAGODQ71frO5fDkb7AzjlvDCYKz0qPOCNTe4QM8fpwXj/YMLQ7vA1GvOa67pciCEGWmyuq7YcOXoKW0xfFojGcAb/Y2mBoZidqokzmibZWiZPDO44eCxOdEwnATytKDcwoDhkA1sUUxlFiCYywnA4JmRNJnsoGjfvOHZaGKL3wr6S11H+yT/emaIfYhSJdIhkSHHpeSb5jNmx8sWTMtE3PJr6ys9+rw6FQsKbrr/aXFEWcFJZXUIJcLB8IjOIoAjFBti9wIQuCF8khIEBZZN1lAYoDu6HvxYkgcLX8A2wTOMGnqjnl4MeRj7sS0U+3RjTfU6iTxQQqWwmKxszR0WgGKwupwsHk7BtbUywYCrL9DjVEHk2LlO2EM3DVjOmbA7BnFN2pnJH0UNJEveDp152RYqYeDzN+jt7kjuUsxXXr0g2zWy1aSaLRLVqVpOymh0MRbInzvfI2w+3pTbsPpzZuOdQ+sFnNqT/9Xs/j9z1yS/F7v7Ml0PP79id6B8eTddVV8rXrFiSec+dN8c//K43Jz93793ZL3zkPeZ/fP87Kt73pptqVi6YUzlranNVa0uTt2XSRNfkhjprRZnfTsOmZLaYbTQ2kbxvIfYCgzfbVg8eg403hW25CGQOoQzClixnhDSNLRhXucAVIYErLEQiISFKAlc8mWB2GXwvSm4VCO3UPtBGIJzwOErHY6ShzOexz5varOw90oarhnLmxUA74m0J/B2bPCghjMHf3JZmcWA4RKwO2/B0EVB4aJ/kiglhmERifULQ3E5nqszn0xu6zoXReIzdvOw0RThiaaS0YveKcXI0T+LfNP4qg/Mb+NtEIT1mWuMH/2TJBSw+MBiCVO6dOgkTutisoqG48MX9cbeFYdA/E8KMsC4EIhbi+Y4OrdzrM/O+r/ddeIG/QvWyyLuBjqUDidBBXZb90QBtIsHGR3Hbxs368L5dAP6CsBRyTPnDujy7fbMkdPPSeabYQSBpgBorjLwccOyxZJUkIussYBAjRrjGRMPLHnvE+eysEU+OWdCjxaN3YAQf8mZXLpxd6XY7y/YeO0kDT1Wyvq6mrGdwIP3wsy/2rVq8oNzrdmHmLhuLJ0IUuh4Ch5XkUoNmgxmqrCzXIqFQpsxf7nU67Fkqa26tlwcGaLaaNgZkrvncLho/NGxulC0Wk+j3OMFdSS9sP4CPFRRcOE5CqTyhrlo83d5pj0aTqsfjxDdLkJrFFQvn2ma3TFUry8uUe+9+a9WkCXUSpcF89aollXNmTKtaNL81MG/mdFx0GgAR33/kmLJj3+EsCZC5kweNlVmjuNA+kHIrpR9bDhNE9BV64uAMAN6gA8PBSSx8kdKbVWH1wBaKhQ1FthhkMYM5fuArDTTXrs5u5p7GeJMaiwtWh0PEKmEiyY9eBwd64MABicq0MPrLAszEjoyMmGfPml20DEflhmOzWVG4XE7V7/eP6WiXB2BIurq6svPmzUueO3cOXfbSCvYiiMbS1LhFwUXM3WsBUUhddyHoSUWtER3NoaAWS2YGDBfapd6vqCvk+iQD9KRYUcAtE5q4ISZscN1CGuYkbg6GY85zXQNZ6u6FIRSB+aQfKPQPbFXmzDeeWSZIJdMyMYkZIZ7KkFCVpmca6ZKWz2t1v7Bzv6Ozb4Ct5nJBjYRErAaA+WSK0iMrQiiWEAZDMZGYaxMxt8lQNKKm0hkNQhr8olgMMot3dqw8TJE2MiN6YauuCGhNE2o1BzHlgEhjGAQgjAMAxisyld97xw2Jt964zjxl0gQXE2gZuJuLAaQH6ef9d6waAzICbX458DzxjOXHEZ5ifvog6Hq+O5UeawAqjbF2Be8XSGUeulO/z8PoNpWbJZXK4CYNblEA0CKPx0O8d1bFVjd8Y4T2gHssySMJRnZDMGLCklnil0DjmzhjdYqtUDE+Is9DMOga1BuRNsaPwA34DwKyQNFSm8mgbSSFYDiqdHT3ydsPHM38/onnk4+/sDX1wo59mSc37og98eK2+PPb98X2HG1L7j58It129nxyYGQ0PamhTr5u9TL1ix95n/333/qy46HvfMXz7ttucFy/ZpljxYLZ3vmzWvy1NLC4HDZfRlbcNB47KG/snk6011wbyBXN+DJi7R1tnRR2MaBMuaCVJmEqxQ7JiMfjQiwaZXQ1TuMCPzAjLiR1gQvu+WortQHW5ni4Rl1CoeyYDZLAkpHTkFvd/RhF/dCyZF6r92R7ZwiXijPHOnhdcP/g58AHYj4aCn5LgerGNK+lKUl1xT2OAUsRwmT1SeHrznLmgpgJRiJOWSbCS1EYbtm390S/kGPQPFbuetmzlTLGE/GwXgtK5+r1w8tTgTfwvwLFbbF0w2TNnX4YYSMN6xBkxgQq0htbDXGqILu02RDEYA49I55wQ3aGOT0NPRfUDOGOP1m8iEdXAAiS1WaLEI/vZkwCOp7+Nw66nzzwzpXBRBuAvjCeQrCOrBORnGiBJ5nlQqEHnPA3MqdyIkYghe0rFCYPFI/C8A09G3Dz5jxoInhEuPkWk3wclwKEhAMAzRaTQsKYBoJUiujw/PKyBrEH0Ua8Rl4L9RQ3NMrEmmrNbrdb9h5pywyHoqnJE+vLBodHlOHRcOStN1wlTairqoSQ1T8U7Hc7nThkJRcpwnKTUWW5DwOhEPC4hIaaKjERi2jDg32izWYnrkfFl7X4Z0STHW2MdCF6pF9XNHDLksUq4QREpFsiTmr+jKm2BS3NQZNFsGw/cDxz9GS7cr6nb8jtdFn/9eMfdHzyA++0DQVDURpJGBdK7cx81aplvtaWKRU2m4Sv9rE9yURhuSh2ovcmS1PjhCowmqfOtg8//sxLxDuKFnbOvZ4fVjC6tIR0glmE+ItZfwhjbHqY7FEITMGO3OHQBLzzYtWhaw23eGVsMDQIh/jdk/v2Ct/6xjfIjMJGYC8DrNK0d3Qy4dFkVcXs6AixuFYcLy8m9TvS0HdWrVpFAi2+4b7sMIGZ8Pp8CdLnOEQSMq3RaJSVKw4+qK6uZuaXG+FwWNi0aZPQOnOm6cChQwqVK5WBXuCvApBJwFTiO55ClAqtqO4LgFq9lMEX9UakkjRjXCNYThqL42DNhZvyFVxe/GhLeC8Ea79kBoGNXLNwmDtqL2iP8En+tWA8qYVTCZxCyPoU2hP3S4oJTPo2Kl0PRhQ0PE0CGC78hVBmuOGCFpQqpKkMSZmnN09ydfUNJX/+0FNiIp1BlOQO8RT2EtAxjE2iUOlzCdPrqxw3rlwUzaYSQm2Zi20FhsDHco7Ek87tcgp11ZXsifGGaI2WSWfElkkNsdFwmK20x5Kp6MBIUOkeGEpRGavpbDbZ1tGTEs1W19zpU20r58/2mClSBMm+hSXCg3HuQuBMICqGp6E0LmReAsg0owFcgR4gf4Zi8bC4CDTucnoPtwVA22GqhB1g+NfBy68QevyGV7L3uexUHioutcYhVyWvqTBZLFmbVcIZKCYshuBbpQRO9aR2gFMfsQpYGsXxI82oPxrnaAyQmKIqwZigQMjqHRxOnznfnd17tE3buf+o/NzW3epD61/IfOPnvw1//Cv/E/r1o0+Nbtl7KNozMJSgOkzXVFakpzdPzsydMU1dt3KxdPPVq+y3r1vjvPPaK20feNutjg+9/fbAu26/wTOlscFbWeZ30hBnd9gx+vBDMCg/1iw1TtD8wj7Gi4d+9SqBOfqIIWBhUihNY12SBChcB8CELLZ1kG8fxDtWudjJhFAQtqjMsOUQB29B5foRqcJ2ML7ODHBzWBdWPd4NZbgZC4Rpt0n+mqoK+eCJs5lCno3nlvdJYzIB+YSQeKG0SDarpaq8nKqO1ydghEnlpMpZhR7siFAhlkhGaBhPDwwNJ7p6BzKj4ahMoVIUqo34CwyM1KTNLBXY/sq36oK34XUBe5PFRhKgVaclpdN0qXit/i8FYyj8G/jfhYLeR0DHuRhYJzEGfd0tzKDNb52gRkNjkbENkZtxvbHihc7E7HT/ZJzTA8YTKNQXYrCvRwWnzOnEK+sIcF3sQ08AgbPMF0feb951sVhH0F8jsYRqs1nyX5QawGvOiJdbDuSXCSE0hpXs5DAqYVwECjAST4ixeALHzFPs47sykmQkCw8ckmEMHMDYaIiJIh7eYpkyoc508uz57Ld/+eBgY321dXB4WG3v6g0tmjXD19hQ44vF45muvoFhv89tJyGcTy8boABBEBfMnCJcsWSOsGjudHZ0dZSYn2gkYvb7vJjqRIKpDCg9xN8xZs1IF5KrKxq0NY8bNxZoQiKdFmOJVNZiMaUm1Vdp99x2vYWEtGgkkeydPrWpmuIUnQ6HdW7r9LLmiRPKqb3m9krQUJUrZwoLwAWUysBwMLX7wKHhB/+8vv2Bx5/ue9c/fEF6/JkNDgqHCTDkifnJgd5Rb6ykSQ+mgpeuxvbeQW+jxm6m/GcK+BPeE3QgSGSVlGHKYqEXpNNPDH6Nxy9cdfXVxPRd2vddKB8a6BGc1WL3mkSKP5mVcZm1Fk8kWTwo7+XLl2O2ekymLgtwoE2WyACklVzmY7G4qb+/nxUfpcPicDguzNW+jiAGRownEqZt27Y5JDOuDED18WIwnq8EYCxRnvgeiaibbjoexDLpuvHghZIrmguC0VXq2/l4SqdXF6W4NR6UNmy/KwQTcnSXjImkfoeTE5EPI1T+1N9hroka6HclCTqptIzvN5mwZQhfLExSkG+NssSkG47rlixIN/VMNFAdcIM3GECgHQxFhc7hkOMj77lLHhgZlY+faWcSoxEe3Bm+LTTw1JZ7hIYKr1Bd7hWXzW/12u32ZOOECcKUifUQyDQIZcTkayQkyOF4QhkJRRJPbdw+/MSLW6N2m00mYS+499gZ96e/9gP7XZ/6kunff/Araf+x0wNf/tFvUj976Mm4ZLeLQyPB+Cf+87vJf/j3b5X/5I+PyVEKh1KRPdvZM/DfP/1tGEfS4xuuQiCtoK1GGbwuANEuQr6MC8F3ROBbGcxxFdqT/3FhvAboQeMBwQgan8et4ZvxUtAUxUpCu4UECgsmrdBesGqENBrjkhEmwMzon+xZm0lnZDUUiap9Q8PKuc4eZdu+Q7Gf/fHx6H/95FcJ3Kn1vV8/LP/ioccTP/vD48pfXtoycqTtTB811+CCmdMGr125RPnH97/T9qMv/5P77+9+i/f2a9d4r1i2wL1u1RLP9Vcs98+e3uwjQd3hcbttDpsN91ZZmZCVVc1c4OFjEuqUCVWGGQQrEqoybNUqzgQnHIyE77Gi0ZgQiUZyKorVLGNFS1/JwndcmKjKQMhi32tBwNInK3TBzhC0WNkUlM9Y5Kwv4uZCuHiz4HyDXkfiFYvnes91doWxypirNz1SJBNpR7phR/2R+2W2OvQ26bY7xePnOjTq4+ljp85G02lZeXbzzo6HnnpB2L7v8OjHvvxt00//+FgvjevUf22h3zz2lPzCtj2jt3zoH60f+Py/W17auT9NApvtZHunmJEVzbi8W5HTQpbKlF0cTmWK2EQIYhYafsYcePRqMS5PlwHmLxF0/Rv4PwC9f+WexYp+0ei4JX/SPxgC3ToncMHA0OcV3MIf98vtuT/uJ/8ECvWFQMc+duKE3DqxxkJxWyy4N4WYKCGTZMwwA7yyXse1gGE0FhCkmBv6wYCFVbpScVNq87/0M9aFYWuYI399wyMph02yOB32MfuVdNcU0Nio2LZEIrxGGgZHgimn3YrFmNyoBrtkKiP0j4ZZPGMB+4Hh0Uw6k1bWLp2PQ8+KHPF480bQ85m4uG5SAHIGAZqEImX3kTa1e2g4Y7JImWvXLJXP9/Y7wjTKzGud4QuGwtnq8kAilcpIJCelK8v95dz3eGCLgSTpH9OSMPbkpp3ytl27zXfecG26ubHeKqfTJlXGqfgkONAgFQ6HSJuvPaR3OBgGT58519UnTaqrljt6ByytUyfLZT6vWFddEWhpmuie1tTo8wcC7Js++GEhaBrJiHylFiu2ZKVFYzG57ew5pW9gKPLA4+vj+w4dDZ7t6EzQoGChvDmWLZjrnT19qvrCtt02r8dvosrIpYPp6EdCVkjhPEh+agCYI16/cIXDEhQyx3Yq2DJ/7AldQd6MH1I5U9KbqW0GJEmw1lULf/+xjwpuNw6f1O0vAIxzGNA72s8rjzzyR+Vtt90mWIdD1nQ8lXquv0u47vrrxZkzZ7JRa3BwIHPfL39ppWp+mVBfO+bPny/Pmzs3+6v770e/YPGR/CVcvW6d0NzUhFle7amnnsq2tZ28NInztQHfp8mzZ8/OPPrYY657P/x3Igm6fMUQ9ftyhTwGKPNoNCk8s/5J4VTbCRr4+dUK+Ro29IUmecAtjzGvKwXY4OJh6JhYUuRUfzGioFduwn9BQ7F9rRgkMKAzMAGK26FtmqkN8xnqXKgMervV4smEOCinI7dcudzvdNgKaJShuH9jPKB+rBIjne0bHBHa2rvU7QeOJYndVQM+rwVlh3Sg7KF12KxCTZlPaKqtsE9uqE6ebu/Wpk2eyDgouMEKHFLC/FC662qrhLKKCiEQKBcqy8rEvsGhZMDrNlF9QnxLbN93JNnRMyh43a7Ukxt2JP/84mapobrSFIzGUrsOHtOmT5nkvv2q1bFzPf34Rs1ytqvXduLseffqhXNIGAyl1m/cab165RLHR+66Pd3W3i0/tH6DNBIMK36vW5vdMtW+89BRYe6MafieBt/LUrpQQjw/9MPeLw2FJU0o9YrCZY8xlgXAJBw76IDaYLF7UjlvheYXgOGXFKPZRSh417XI6uFT57HqnKThwTa5cSK727EIFGFvT2+YTKVpjfWCxybitgV2GqTH42XxYCxGoKlkSukdHNE6enrVbfuPZI6fbk/SeJM50nY63XbuvEJMvuJ1uczNjQ3iygVzxNWL5ir0tKxdtth81YpF1hULZnvmt7Z4G2qrXS6H3UOCt0T030LJRbpMJODgE152kIiCQyjwLRWEIRxMQc8MMfRYgYKQBGGJKRKcUoZK8Wc6he2DEKhSbKWKaCmjv1hdRlvFRCSfSOACFSsTlBn0rMVzPXuQGlvSDCUNOZhP2LMw8cJRVGUXqL9CY77qbID327zipizppCfB22yVLImjJ8+ZpkyakGv33B13jHrE5wl2pyMbiydVEpbU4WBIPtnRqR4/06GGie84cbYje767z/ofP/q16blte8Qz57u00+d7pN8/8Zx1w459jjOdPaYTZzpcHT39GvVV8xMvbFHL/V4pHI1nz5zvyR44dtKhpNPms13dibrqakt9TRVjepgAi5XHREwwSXbB7qsUTFYSCmn8R37MVgv1kcIDcIznpYKXC9Plwnj98YYw9r8M49vK+MYDN7zTwa6wE+bdQo/BlRNmbgc9XvP6MQoD8ph3PAvNSmEsEad38eCBA9kGn5OCEK0Wm1MgqUxQIYzpbnIhIT269kKgmClurscdN2DUS3lk7rhG36qIN0Nx8HDggP4pTe2dvekyr8fisNv1PUs8n3AHZRA0gOWTMUEaBB+NhLD0jgNHQ+VlvrTX7WHb5rhL7gf3kg4Eo3odFAPMz/ne3oya1dQrl8zLMbxwyhmrvB/ECyE0Eomy7REsUXoeADwQBzFQCk6Kam2eZL7z+iu9WVW0d/YNJGc0NfnOdXWbIiTJzWie5DrX1RWeNbW5jOLIMdJ6yfHAdC0DT5C2Y+8BZe/Bo+bbb7o+M6muxpZJRE0QSjFAJTCrSGlDOo06AJNxvm9ATSYymcFQyDplQm3ixLlO94q5rcKE2krJajHb4N5mtwu+QBnzRe9qPJ5Qw5G43NnTr27bvT/17ObtmV0HjqQOnzglV/h9Car7NAldpvmzZwQWzmr1z5nZ4ogmEuanXtwk/uKPjzlJkDJ7XB59/QDpQGqo/Ch8EH0cIF+4N5+D1zfMMNuPlYbi9RLulrlhGmoGCLYACM5NwgqOFaiZPFl417vezT6GfjnAXzKZFo4cOZJ94onHzG9+61sF8ex5izWrKLv6u9OrbrjeMqu1FQGJmMX96U9/BgaiOHmXAa2tM+VFixZp9913X65tIj9r164VKD2YTdWefOrJ7IkTJ8DcjymN1x8ejydz6y23JJ9+er3rTW+6UwkEyqgpoN543b0SUBWzbrxhw/NC28mTTOgvbA0c400M5AsfEZeOHKZoc/hHeyqC3ibzoHd6zdMJfOhPCYQ/w6gI3K9OBenN6Hc8HG5NevoHfYnGo8KM8sro0iWz7W6ngx3ag728GTmDO6SEUCSS7ujtzx451Z7YvPewduTkufS5rp5EKpNJ1FaWpWoqyu1elzuD4wqorJgwh7HBYbcKXodNsIFZosgrAj7LaCiULPN5rT6vx+z3+5nQhdUE3A3mcDo0j9enkZynDA+NZI+cPKU9vXmn9bePP2d9/MUtYntXX2h2y5T42a6ewfbuXvdt61bbW6c1pQ8cbctuP3jcPb15YnLngWPZ/uCI5YbVS+W7brlGVGQ5tf/Eaeu57l5bOBqTZk+dPLph537RIdmc97z1ZvPc6U2R9Rt3WJ/evBvfEqdPne80NU2sN02orcbVEZwOkBpbRcDLt6sxDvTXnCkFcOEwuAUTgjG5yJhNg+6TygeiPzkKx4Ui6Ob4Le1GN9MfyO+hkx0CDo4YCY6amyZPNppTDpQ2cXB4eCiVSgVaJk8weezEO1NRWXD/GDHuvQND8sbdBzI/+s1DmZPtHWr/4GDMY7fL9VXlCilnXXW51DyhzkZ+bZXElHtddqvX5ZQkqxlXduCkQUsylbLQmGamNiImqS3iOysmLGFLoCFUQcjCO5lD4IIgBaELK1zYPggFAQ2CFVap+JNPmPI6NgQsrgD0mYLOooNnv1TpMVfwz94Ihd7wgvdCdSFcoP6KjAte9F7N01TgxqB7hjJg5G8MTOjDOw4d6aH+7yv3+8g7eSLHCtFxEma1s529iRe271XXb9mt/uB3j5gffW6T6dHnNpvWb9phpv5kfnHHPvGlHfssJHAJlT43vuk2HT3dbj1LAtiMSROioXDYcutVK8NUp6nh0WCmqb4m+O5br8Vdp5l77rzB7fM4hjfvPeLzuR3mu268KmR3OCwT6uoklBWSj102VpdXcFU2sGPukSnwPHjixMVXJ4zBXd4PvJfuG68PLvug/Ab++hjfXi7cgAy3vKEVvxvg5sbAgB/oxygIAHnHTHGXF0epzg/vdrstQ+HSwC0K+C4gm0nphJG7x29JsnFB5FPDf4kBGRu3/ppPM2bOofRXA/o7chiNJ2Sny0E+uedxbnUQkc/G4jGZhJvUln1HwsQU9I6GoqErly2wNVRXVRCZLuqLCO0ChJEB0WArh8/tYiIzM+O/+TKiJxSvHwhbaRjysPHLNTmk0rKUopHJ73WbBoeD2o6DR6LNEyd4O/sHzHsOHgvNnTHN9vSmHWdbmiZThlUTKT69fjEgLZi5wsdQBLOQdSrpZE4Qwz8GwGKgTVF6Uuk4duDgrW8kpAVjCdXldGAfuxOBIV8WnD7G/EAQUrJnO7tHz57viiaSiSjVS3r+rBmxG9euVNetWCKX+b1+GgSqzvf0+5/btD3xy4cfCz+7aXvELJrS82fPjHX19ZsdRNBxGIdEYeOADl6GCF5l36UYZZpH/h3bS/hMvr56mwO3R2FBCMONdIUhAOBQEd9oJCxUVJQLVql49+eFgHJKJmXGWFAYmmlgSMmSnhqTM6OpDuozOYGZBidEOzZxlwXhcAifWGQKBUowONFohMqL9WOqPqRer77LjI6ODuvExkaP0+lMUDLMoCVG1Ki+oiq9CODOWMGl/szKHyjMBNo1/kqBuzP41kJfeRimRtjjMTZsvFNvNBQYR2qLFwLLK7kpDB6raKiXPHgOQNYtJpNa6XE5qLriOw8eHfnTcxuHHnjqhfAjz28Z3LT7QKxvaDSuKlqqsa46e/MVyzN333qNdtfN1/iuWbG4YtqkCRWTG2rsFSRh2dhnNybBLlkEr9MmuGw4tpqPG9j25/Z4LTdcs046PxwZndg8LWX3lsnHT3fI+4+ficTS6chLOw/0r73rXmXVWz9gvv6DnzJ9+Evfsr24Y7+DBEFLR0+/Zdu+QzVb9h4M1FVVOkgw7f3qj38zKmRVx6c+8A7pY++8I/7slj3W3qEh06Hjp+R/+e59ZcOjIde/fPR90gPf+mLoqqXz46FIzLJx197q053dli//5H7x148+LSxone795de/kLh93apRYjLtL2zfbxscGsFZ4EQSDCadFdirQIFHvTJydaJXPsI21HhAtoEd0mA4KKzVS8SFG5qO0vZoIQ67XaOyHkvAc7DZbfbuvj7twLG2+KadB4e27D0U+dUjT8Xu+LvPhx9/9qW4psiZj77rTuV9d96g3XntlWUzp06i+isPlPk8ksQvlMJMh4loh4nIOwlcSba7A7s8oIfwxVa52CoVV9heCFpTrLByxScp8G0R+r+hOD3KK+QMigu3XLEyMoqB9CBdhYqD++PhkE6vF9YfjXZiqEKMfX+FyEV/EZSKgqfRUDyteRTmTdQUVTO/7aZrKk+1dw4fO9WeISFafujZjfK//fBXmevv/bz2oS992/n9Pzxue/DpF22hSFQbGg2qff2Dmt1qSX7gjuvDs5obwjUVgeQ3PvWB/jVL5kbuufPGAadNwhG3yj/cfad8101XBd97x/X+e+64Lt07NGzuHRx2DI6MKJMaajKHTp4R71h3hX/l/Fmjp7v6iRcIeyfU1pCszJsdVobt/grBWV4r4BROgFLOnoCRK56/Syisi6CwhF5vvLEy9gbGdebxndsw4J0zP6NcoGBrPHX1WrBn126LyyQnbDbiSqkTYTeDITwhHgNMS8YFRuPA0qPbW4kZwAyy4Zw9dUtmyv8JvOMa/vDket0AIK2mZtPlfp+VtOClyQ38iGxvPAlbme7+gdTA4HCiu28g2NHTx85gntrYYGmeVO+rrSz3ms1shacgUA4YxFJpYfACK2PYFtDZ3ZttqK3WZk2bzFblCsvFAEsPMTzIzcjICPs+y0DONblBnQ6MhuUDx0+mk6mMSgJBaua0qd7dh46bD7edCd5x7ZUerJItnz9Tra+pCiSSqSRunIRvHkhpYCCjcUjYtOuA6XDbactbb1oXqynz2omSMk4CBBJH8rIPfwtCgr+T53tEp92WGAyGHHUVZVlinqxrly/QiKmzw2uEBOFIPKnG00qqb3Ao2z8cTFGFiCYqHBqQRcliRbZs8WRSxLYplEFdZVXK53FpTocD32VLwUgsOxoOZ3fsO+A81d5l9XgDKAwSnPghHRCgwC6C8cK3Mkg0T6aeWFbmIhvswQTQkMbNCbyV8fe8aR4wM1zYqT4lirdjuF/42te+ITRObipZ72MBJ+FwRGhrO6VueuYJ7QqLQ5Eyio1YgNjz/d3Wq2+6SWxtbWWrEcS4aL//w+/FaDTG3i8nampqs3e9/e3Z9evXm4eHh5lAiLqeM3eusGb1GujVjZs2ZQ8dOoRtRC+f0dcIYty099x9d7K7q8ssSTYzpYOKl/dVoyYuobhZhWFeAczfnx9/ROju7GTbL1HzvDYvDi56GO5KuzdcoP5LilTMG8XHoiwIC1oyw5apovNNDScExmtSO0XHgN+8FfIPxpOboK4goFHFicl0Sj0xNGC+cc0S28ymSe6pjRMdc1uabHOmT3G0TJ4o1VdX2qsqA/Yyn8/hdOB4SdGWxbYwioydYk1xYZs5aC9ON8TVFpLdLjhdbsEbKBPKKquFitp6IUBPfyBgsUlS8sCRY9n9h45kvvidn5hf2rnXdujEaXNNZbn9ykXzopQ/cWA0iMuXjeRny32eTJYiPHK63XW+p89VUeYXp06aED14/FSos6/fsXT+LOddN60TiXao3QNDYtu5LtPOQ8eyXX2DFmLypOtWL8Ol8dGewRHLSChsm1Rfm3xhx17HsVPn1JlTmmxrl86X6msq40QrzJPra62tUyaTQF9YyONxSe2JBaEzwjoTzwzZO+oH9QSzPIw6Yk+mxVYsSTc3zAwUveT8FmGM2Xg3aBt8jEDySIBRSTDSDp08r8lyJjFI/bupsZFtLWWuC/xTlYR37NkrzZ81U14xq8lUVRbQ5s2YJr39pqucc6dPkSbUVjuIxmPmiZ30ytsdYjEUiqJw4oCbceTdFaWYlZ1hBxvjWRpGevmjwJ0RDimEwMMpfBaAxTceFzB+9WD9lp4FCo8iFJR/UQ8vcog6ZQ/25PWLXUNmrCRpsURSDcUS6rEzHcrmvUe0bQeOqI89t1ncuu+I68Vd+83Pb99nIruszWoVZ0+dHEfLWDSrJdLR02++7yufTiydMz20+2ibXVay8o1XLLW/+fq1cmdXb4jq23bufM/wVSsWlg0OB0d7SOhKZzL2OS1TUtsPHDFfuXS+0yya+p7askds6+hwz2uZYt9ztC00qa7GM33ShPTxc53qgeOnXa1NE611NZWiRE3HUVYjuKoaBMntFUz4TozywvsN/VKe8H2jsTJW2DZfGXh5vXr/L4+i2fg38L8H49sMDAx1KSjt/vVsi5zojgdmr0KhkNp2pj1KbhRcnIs7uF4JxgVN77yLXiQDZMWHGyje+S4GzHZNaqjzUgd1YPeNZLUKI6GIsuPA0aGNOw+cHhgeitit5vTEmkrTjObG8tULZlfPbZlS7vd6PERwrDSmiblv4Awg4XriEf6FkoAl+GAkmiV5gq16FRMJlllGXNmsHr1iNlCWcdoY/4Mh/8UP9KKQlnGfMr4gEU0rFszx7D92XO7o7oneds0V3mQ6bZ5QW6VMb5o0cYikTLvNho8UEAFCKAlW1gib8phOpRitkUQtrWUhiOlpgJBDAiLe4ADBGap/aATHaQu4WdTutKnBaFyTMzK3h1tBVBx2e6auqirb1DhRa5kyyd48eaKrqbHBVFNVEa+trJAlSQoT45zZtveA9G/f/onrw//yH74Pf+E/nf/4n99S/+W/f5BOkBTY09uffnHrbpPd4SLazT+Cxywq1txwf5hE5auoOEkNsRowSg9ZwQwrypCV5hhw01I2AGofgh/lkbnEe/OUqWzMfTmgCNF8JMmC1UIhTonBPVpIP7UvV2ugMqrinAk9dofDrs6aNevlVzNfB5AAhpVYnMqpm+DbNkUYIXPMRmMLU2VFuUj95hJy+roAR/1Hm5qbxa3btmgZEjC4MbV8alBoU5cEKkowpfptEgy8dFlrZyjdDriLvKuLR5jrz6yfjAGZcdpJKmdPT7RBKluxUEgo0KJxoa2ibY1lKkD32Iy+/iR2m123gUkT/t0alV8mYzFbzGbJil8ieJpmoX5ilrNZMwlfIrbvjjv0gMJBfDa7TfCVVwp1EycLE5pbhMapM4SG5mlCVf0EwVtWLkgkwyFeOZ00NU+orbQTeamuCJg//cF3BEkolbv6+tX7H3nSvmnvQee1K5ak3n3rtaOUJiN3plnTmsKfePebu99587pY98CwtH7L7urDbWcmTJ080XzmfM/g//zqjyFiHqW33nC16yufvNfypb9/b5qEAPWPT71o/fCXvmW9/9H1znvecov3O//8ifTapQuDbe2dYCRN2w8es338P/7Hct/DT5ivXDLffse61dl4MmmhckFpUtSFqhilqg5g9AVlROXDt8IRBWCKyh/vMCdl6DEOGBjbTtGezDTu8PrULYvivUAiSgBhgP4VKQpSVmQ1HA6n2k6dTW7YskP+9UOPZ3/6mwcTW3duj23btcsSDIUk1LUB5M9QZf6A6nW7pYbaWq/dbgu4XY4AjVlONCSKkQS4sXdr4VmYZvRPeuhZy/cfrjf+ilDgPh+WEe54xePOPwFojTfdhP2+Uoytrxx0c543+hmnSpgDhYky1EVAuco5YXlCH2f5RF2badzApIhLcLs9pNyYfJSDsfjwx/7ze8KnvvZD01d+8lvzzx9+wvLQ+g3WyfW1SfKaHgpGRIdkUSfWVPTdcuVy7fMfusu2oLUlMqNpguVdN189tGHXAfeMKZMqP3H3m7pGwlFp2/6jICH+G65Y6nxm626lsa4mRfTG9bYb1toVRQ2/uOugbTQS81P7Gzh88qz15rUr/LOnTMRJHIN/eOpF861rV8Rf2LE7iTH4s+9768jgaDC2/eAR1gVZ/ojGiLhnjDUnPa/6D+tTuQahl+HfKN4Qxv5PorBxXkiNh0EPLjfwbcvmnbvUBbNbAyRMsFn1i2JMwhitGQtyw5xdYh7gtlQwhikGLjDgmCGMROOZI6fOhn/5yBNdG3buPe922UPXr1na3No8qXxiTVWZ0+nw2iTJTty8lX1APzaBeDeUAYRP7yzNJaEJ8VTCROFiVY69c/AnE8L0zCKtOMkKzLAB7gq/OrEmIp1JZYiRVzNzpjebj53qkJ94aVvy2jUrHDiJ7nx33/DUiQ2BE2fawypJUzbJ6oS3SwGyQowN7mLDPT/8Am0etc60GacS8hQbCoc8SDarB7NbdZUVQpnHlTVbLFjlUmPxVBbbKhVVNe07fEx6YcvOkXs/+++n7n/4LyP/+b2fRb/xw/s8T23cbNq8a59z3+ET6tTGxsQ/fvBdA//zxX/s+NNPvx3b+OB9qf3rH7J+4gN3V912/TriERxmj9dXUAWikESZkErKGVYXBvI66Cn9NEiMBRsk9HWNQvelwLYoUh6VjCK4XG7B5nCRiVEiFwaSBJYQM38QeqijyA6Tic1aUNM01Voky8jAIMljjNXGZdLmWa2zL/uqGHDo0CGh63ynEAj4iwoHW4xQ59QmNbfHmyWG7+WK5/WCKRqLWCsqytPhUFhMpWRKAmjCy5fzWLAVAtaGxyf9lYdWCLQXhEkMtq4rVTh6jy1hr38rNhYFjrDt+oKJZPnRt3JRA0JqcNA8vaNNOXG8NPqBoXLBcm+5ePANEy7X9ZZVCA0keE2bs0BombtYaJwyXSivqRNc1M9w0a9R9hA45HRKUFIpdsJjNqugwXoee3aj6S03XFP1/K+/l5o7fUqKhDJtz9E259d//jtPLJEQP/7OO3v9bqdMoYgHTpz2jIQj7urKsr55Lc39Xpcjs/NIm/Mnf3x86vPb9zTvP9rm+sx//8j0pR/8Ij00NGq7/dorvD/4l0/FP/L220ZHQ9EUMZzZz379+1o0GXf816fvdf/03/8p4nO7ZTO1z/7hUfNPHnzC+v7P/5fpmU27MNkhU+5LFPTFAcbQELJAb43yvjBgxxlOAO3OaLNMYRUD93NZ+efKKM4i+yJF/vHDi5zFTbSekqJoCv+eSotFItrIQL967szp7L59+7J/efqZ5L9/83vx6+76kHzV2z9gedcnPi9+60c/0SZV+cM3r16YWrt6TWLNyhVRj9uN88xLzpbiUAdqQqKsqDmhi/UdlisuGLC2BqaZ2fFiKVa6P/3PAHSl1OsBFFUxxhlcEpD+ktDNmb3hCE9uQGpsfLqbEigVh1HvXKjm301ZJYkELxK6PD7B5fEIDoeTQiXpivpdLB7F6Y/qidNn43d+9Avu6oBvpH9oRPvs+96SeOdNV3XbreYw7mS/de3yiN1qCUZTmcSxc92N377/T+ZoPGV/963X2I6d7shOmzzBdLazO9bR1W9aNq+14a3Xrgn+ecMObfv+I5mmCXWe5XNn2I91nK/oHxyNNtZX299727WKLCvJJzdsx32Drqc27YpZzKbyu268Sp3SUJchDmj0B79/3O6w2Ue27z+qNjU2NHzpo++N2CVbQjRbBMnhZqthWPnixZAvO9ZaWJvn7yiPv2W8sU3xfzFez7b312zHEMb+6xv/Hb3limV2oiPsGHQLdTY2mBAKO5WhNUwYYYIhFOmZVjfCahK2yxh+ctANmDv2Cl4gD8M5C4OIW4KkgOOnz6UHR4ORcDQeJmEl6XY6hUWzZzpaJk2stoia6rBJbmJY2ACU83ypILdIA04gGo0kmH4sKCvqc1t2yysXzNGaJtayW5aNqDDjVVxGJFgkE8JoKEh50c0LHjAjN1pH7wDKKHm2q9f6l03blfe96VYxGImaI9FoZHrz5LLewUGF8p+cMWVSFYqWh5BHLmwdxrtCg+0LW3eJpzu6TB94y80pNy7+0dOKPf6hUIg9jRks9ktpPt3Rkw343LFznX32Ra0t2VlTJ2djiWRyaDSiURrT+0+ciWkmi9LUOME8obbGdvXKJYHpTZPc61Yula5bu9q0YsFc6/LFc10rFs1zTZ8y2UPuvAG/vwyCMU5WpygwnWYiQS69ced+u8PuZsuIOC0RiUB6UKaMwSXmiX0QrIPnjB/qYTAKY8HdXBxoaQ7BJNiofcdCo8Kb3vluYd21N7CtXCWqfRxw51U0EhG6OnuzBx9/OLNyYpPDRg0Aq3hnI2E5XhnQrr/+enzojIt5hM1bNos7duz4a0zCKfe8771ZXIOwffv2nOA+Y8YM4eabb8bWPu3AgQPqho0bLcpf4XRHgvK2t709Zada3rNnr/mWW2/RPF7U9ysDNWVqq1gtyAgPPfSAMNDXz2gTgBYA1vlCwBbFsX0kDy64A8wdVT5vVYaABhh+C+PgbgG0Q/7NYom2R15IFGBtm7nHE+aFQZKet2fDgFsn0mmTnJXNq+e3yhNqqyXYgA7i6gWcjIdDdOwOh+D2egVMaPhICKuorhPKqmsFp9sjWHRhwQCniZQ3igvfNyqZFI5BJzOeV8QZCsfknz/0uGk0GMzOmjLJvm7FYhIdtCRmzslaOHqmQ3TYJbRpJRRLmFPpjPXoqXOO/qFR+6ypk1LEFKYckjVzurOXXTtiNputGVkRo7FE7OnNOzNDIyHHjOZG56pFc0xXLV9I5EeRX9ixz/Hkxh1CMBwRrli2QLh+1RJMOqWIBqkzm9kprpn9J05ZZzZNssyfOY2Go1I9dKwR5RX51ekEs0b2C1HgBUEyBpqe0FOJZNNpGfdzKaORqNg/OKINjATlwZGg2jcSNA+OhoW+oSGhp39Q6B8aFgZHRtmTGGlhJBSSh0dDyuDwiDo4OJztGxjM9vb1Zbt7erLnz3cKZ86e006cPK3s2LNfe+KFTdoLW7ZnN+3Ym9l76Ghqz9ETqe6+QTMuyL71qhXam65Zo73p2jXqm264Wq3GHlCT6OwcTrgpM+au7m6tsbHRxj4ILABLv6Za9h44KCyYNcNc7cF1nJg8wuXAep8ZUxawv3SUdvzKwiiNsekaX2mvI5DeSw2+IHPQ5toL8TUQSLDNENum0TexeE22bHs+CTxqMpVRwpGYSuO5Gg5H1EgkTPqYOjQaNA2NhkVcLdHVN5jZeuCoy2q1SPFkykRjtq11yuTsqfM9pmg8mZg+eYJMvE20b3jYZ7VaU6mMLFF48rJ5Mx3zZk5J/+JPT6vHz3apqVTKvmTOdKmxrlo5dPJc6pltu50LW1tM1C9xiErque37FRrP7fjsYd/Rk/HTnT1Oq9nqmNMyOdg7NGpbMb+1ivpkpKGmMtk1MOzad6zNk8hkLAumT7HNntYs1VO4jU1TbJ7KOpGfJkrjJeWbTUKzMmKFQ4KahbU3CKS8zPLl98qA/vha/L883hDG/peDNyD95RXA8Pdq/b8WRKNR7Uff+Xb89mvX2iludru/lTqcsdpT2CGYDmmkB4ZxrKKAOGHgM9zhF3rsiMK3Vty0AGTH3PA39l4IdGRFUQUa2CJEOAZJH6ypLLPVVVbYq8oDnopyv9fv9bhpgLEPBYMpXMbsdTnZt25FGBNuSehucI9bMJoUgiWEMbwTI6Nt2Xswu2bJfPOk2ip2ZDTMQZARRqEPmBPBZKo48/oLC18TuvqH5HAsmdSIkn/+I++VegaGVCLeyuQJDf5oLK5ZrKbYmkVzcYoiPqjGqgYffJl/DsRs/BnIKqr4zOad4rmuXuGT97w9TUIN/8qWgG9vaFBgd6DBB/dF5Z3Vsm0dnWqF35c61dFtXzpvhlBVEXAHvB5rZbnfNnlCtX1h6zTHwnmznRPq6yS/3yNRHUg4hc3pcIAxAAcoEQdnwlkRSBBqA/VPRafiVEmqTu3I8dPyf//s11bshrRaiVmgctConRlZYoIWvsEZK+CSYjO6xPyCZS4FuCltk4dEcUFhkiAdiwq1TVOYMOZ0YOVAd3QRQDjo7e3Ht0vi3qf+nFk1oQm3zlkQcV8ypvXYLNqb3/IWCbPTNHhqp06fSj3zzLPF3PHlgemud7zD1H6uXd62fXuuvhsa6oUbrr9BcDgc2t59e1MvvbSBfSuiW19OmObNmztw1dVXe/fs3Wtae9Vas9frY/HyvsPcvCwg6/CZ/Kzw7PqnSAjupLqDTA9RAn9GGy4Gp1y8u4wHF6A4yBWjc6jbwtaDUNE6C91y5MQ2HMKBBsHcGr8crI2SndFlgdy2WwrScGtEyfsv+xXxrWRaTovUd7N1tTVWjy504Qlhy+lyCg6nSyBBl63qOjw+/UP6whRwGIKYQv0+m05Rv5fZVR8wK4SalTM79h82vbTzgHnj7gNmt8NhvufNN1tXLJwVtlrM6pnOHtdIKAxCn8KeybnTm0cHR0NWElRcRMfsZA/BS/j0+++KzZvenN13/JQtRcxcmpjH5on1IZfDJhKRSEyeUG8j4cK5ZM4McemcmfJ1q5YoM6ZMynpdDrPH5bBPbZxgvW7lEvO1KxebVy+crZ7t7NbcLoe0cNZ0tqW5NCjfbOWLaAMJYblC1YG2Ar/GSldWzWrJVFqLxRPqcDCcOdfVE9+092Bm854D2bPne1Jt585rHT0DkfO9A4nh0XCC8plye9yKRbIlqaBSmiLHgqOj6bPtHbFu8tve2RXrON8ZO33mnHzmXIft1NlzwqkzZ5WzHe3Zsx1d2fbzXdmOnl6xd2AoOzIaGqU0ZKZOqE/Nmd5sWtA6jcqh1X71sgXW5fNmWqc3T5KqywNEV90WKg6JSL9kbHU7P5ygfqAqJ06eNDVNmmQhwXxchUtWi7B7/4HE4jmzpCqvjRUYEdqcMFaIS+2DeYz38MrDKA0EYwT1WoNktV/QBlgPoB9ukg+9MB7MBxqJQD8F78PaDI3v9MQ5UCpu05azWRrLMmoskRT6B0czHb398rYDR7XHn9uUfPiZjeZHX9iiPrFxh+mJl7ab6Cmu37LL9MzWPeqBE6eyg8GQ1js4lBkYDkX9XnfK7XRkKD71+W37bDROpiLxpD0cS4ihcNS8YOa0yP7jZ9xh4iGoohMVPp/SMrleSafTlsOnO0g+s6nzpzfbVy+aY9p7tC22++gpT0N1RbZ1yiTn7GmT49SG1UOn2qX5Lc2WmVMmQ8iLDo0EMxPra6rrqirSe4+dira1d3nmTZ+ibdl3RJ1YVyVNb2rEdmPl1rUr8Mm3cqjttGPHoTbzNSsWW5wOlyOZTIueqgbBHqgioYt/NaGxPolCw4P0Jn6SIuurMH4NDYT5JfXqQ7g43hDG3kAR9PZ22cEH5dKIRiLij370Q8vt163NUGrAIbOZHnQGJI13KJ5I9qv/4BGNx7PxeDxEzB6OOGRmTJEfMOLGDAkAnZEKRvCYJm8PEK1T+waH42c6OjvBbMxqafLVVJZXO7Dny2y2UrgkN4m5FbBwOCZbTCaNZDEcblGMMWGXBPIIRcz/cDgqhONJ9l4IvJPApx49dVpZvWSBOKGqkt3kywlO3q2hg/tgOMQup2S5LAoOzB8XQU6f7zFv2H3I/HfvuN3ksNmlIyfPxpsmTPAlkilTR1fPyG3r1mC7pYmYgggNzFkaUMfncRxEzOqqDz75vEKMkvkf3vu2GBUV9uEx4KhhnLBHsh02zTDGhNKCn+ypji4TDRLiqc4u87I5M6xOuwMfq1Dxmoi+WsRAWbnJ5/PzAuMT6kyB8UQ+qU4gkWPbE05m1PoGh5QDx07IO/YdFH754OOpDVu2xqbMXZr448OPuNweP1WnziAgFNQnRkRiprBPVmVEnlsBjPkl5hZ/pWC4uxgQoo3CxXULEsWtJGLC1DnzSRi7TqByZlUJdTEwoT0YEc6cPqW2PfdUfMmEyS6qTzby9CXj2vPtZ+S///u/x+dvJpTr1q1bsy+++OJfQxgT165dm3I6ndr69etzH47V1NQIt95yi+AlRr67u1t9+umnrfqF1Zcb4pLFS0auuPLKqp/+9Gfp1tZZpilTm82oZtTm2D52YbAmxY7CXv/000Lv+Q4B22UwxQORAqGUCokoD6vv0q2l0JT3R4CLdgaMkEuHALDDMhjyKcjryI6aRf4ddug23A0Pmd4QJXPEbWGPg18yiix+6K47M4GygISVd776TuFR+4PwCNpjttoFm8tDzM+Fd5aDkccFrVk5zfRMWGGxFIAE3UwyqW3ec9BUHvCOLJs9I/HzPz3pJLqeXb5gjvP61cu1yRNqg1v3H8FBIS4LCROxWNxBlFjz2G1yMBq3pjIykQpROHHmfOymK1aYb7xieerKJfPi9FTvWLfGuWbJfM3v9bh2HDiaDcdiQntnn0ZjhxSOxEwHT5wyfe/XfxIeXP/SKOkz9VUVcmN9jStDUukzm3eo5QGftGjWdE5vSwD5Av1gYwI9qG1p+rd0WkZWskQPs6PhSPrkua50W3tn/GxnTzQaTySj8WRKE1XVabdbSSAUlsxuNS+ZO0Od09JkJqHIN2tqk3vapAmuaZMaXBU+l8Nntzm8DsnhddldNRUBRwvZzWhudM2aOtk9e1qTe3ZLs2NRa4s8f8ZUYcGMadmFs1rUha0tGj1JTRdJb543Y4q/dVqTa0JtlQv58rpcVrvNiglQKIyWjAxRTorOhEHeOkcSNKYKyq59B7Izpk41Oex2RkBZ89GfZotF2bFnn7xo9gxHldfOuhm2LlpISIMLGHDFvJTAmLZRALRQeDMUcOFwXhkuHGsJoK75gz3ZFl7SsPGB6TFRQk99vDDM4dqwZx6ZCVsNpW6B7y01ai+qFo0l1CESwM929WrHTp8joeSsuO/YSfX57Xu0Z7fsUr/7u8dMjz6/WXty407zpr2HLYdPnhN6h0clak9qMkM9V1GiC2Y0pW9ctSR5xeI5yrrlC7V1y+Zry+a1anNaplhbmiZ6y/0+akdOO42T2ac277a8Zd2a0f7hURs1eRNWy234PEBJi9UV5ZHzvX2uCq8nEowm/W+94crgzkMnXCOhiGVB61QRh6bOapmUOd3eJWzde9Q2d8YUram+xjlrWlP//Y8/6zl+tkPEvajzSPDv7h8STp/v7l21YHZZOBhUzVZTeuuB4w6f2x492HbWuWrhPGn6tCnZf/rmz6UbrlqXPtMfd3T3dDjjQnl21DRZONARz27YdSa94+A5BYXr9XmpXdnZrLumWQSVzUliIt+Mdppra68WzC/C0N9fb7whjP0fgd6OLorX0E5fV/T39wu/uu++0G3XXOGkDsC2KbIldz2BYzuU8YptWHsOHRuYNX2qlwZpC2c1yB6KHOGusrHCmPHGGIsx4eJriZ6BobDdZs820WiMgzfIBe6bYfZwz2eXoThDFwqHUx6n3SRZ2fFWzF0OY98BEGKY6wqMjZGWQWKyY4kU0xcC7+FYPNPZ26uuXDDHVFNVRlkD/513V+gDxD4YDLKj7Ytc6C8Ij9yo+0+cSddVlsVwmtL+E6dw8AUx8KKlq7d/9LorlpU5Sb49c76rP+B1m31et58HchFQuEhSMpXRHn12o0oE2/SJ97w9SVG5MPxkZFnt6OxR9hw9Jm/aczh94kxnmAacsGgyRYn4K8k0WJes/fiZrvSSWdOTHrcTx2uzGWka+Nn9YpLNpiJfiURSCIYiQmdPX3bP4eMkcB2WewcGM+fO9yiH206nySw9ODyapRCVRXPnynff9TbT+z/yMfdgKKo+/tifHS6XGwHryTYIroYbQ4mbMhFh520JxB12GFCLmeVXDrYihvZDQh+JokKMhMbPfuFLQssMMHoQrnWHFwHKN5VMCWfOntHOPP9UYlH9ZBcvdqwuKsr2jrPJj3/2M04YodyOHDmcXL/+mUs7N/81oqGhYWh6S4v9kUcfhfDHihTpvfOOO4Sqqmrt7Nmzicf//GeJhLFLyOlrx+zZs5I33HCj46UXX5SnTmsxzZg+04J6RJpQ55cCHPwIBWbp+WefFXo72tlsLJPb0Zd1IDTjDfr8Fw1j48n7ASAu4Wt3vuI6FmDl9IIcA8oGEsdfGHg7NdyCBhhCXiE4I2i0ah16MIbzVCalySSM3X3bDSmSX2yF0aDcsBXIancKVqeb6GHpqsTqVxZ3OqVxcT/jnXjcY4DjqhV8o5lVlY17DmjbDxz11FVVmLxuZ7xnYFjp7u1PxpJJ89I5rd633XBVMhSNZY6cOueoqSqXpzU2pDxud4YEHXH+9ClydWWFeN3qxQpJZSaXy24luiPhcrnO3iG1o7vP1NnXr/74gcfNAZ83abGYsnXVleqUxobM0rkzxbtuWSe+/cZ1vluvXmmvraq0a6ImkkCV3HHweNZDTOui2VwYgyKSopEsJYTDUWUkFMqEwlF5cGRUC4aj8dFQJEMCXhJmRP/SvYPDSRKaFReRsom1VVpjXbWjaWKdu76m0llNApXf7XJ4nA5KJ06kVKwUri2ZSFmTqaSIfo47sowLh/GtKsoR4xGULvCxp64XKW1W0ltIQXC10xhpKJizKx64oMAFyEKMrx3enoyWgpUxi9mkHG9rU6dNabI67I5c5RtuMDG0Y+8+bcHMqZZqv4s1M4mGRnZ+x2sEAkMaEZeR1kvsxpcEFjbKhr/y8sE/K68CAQtPZsfrwgDzz7UsrWzigtoL0kh2IM9aOqPQGJ/IjoTCKo192T1H2tKhSFTpGxrJnGrvTh07dTZNZsqOw8dN9DSd6x1Ue4dGNGpaCvU1jdgSbeW8VmX1gtnyyoWtmTvWrVbuWLcqdefVa8S3Xn+lcuc1q023X73KTeOnbUJdtb2yImALeNyS3YYTcwQcvGKhdpHLw+BoKP305l1WEszlqvIADtow33bVipEdh9ts/cMhd1f/sI/ap+VYe3f55LqqeEXA77tq6dyerfuPOmKJpHkhCWQ+t8c2dVL9KI3p9o7eAdPCmVNM1eW+QG25b/jZ7fvs+Ai1pXmSNa2aUhv3HndkRF/SXztT2Lxze5a6iiBafdKJc+3CuaGsJSE1m632QOrZF56s9JdXqcGRfvPpc2fMbWfaEj0D/T3nzp0zD45EU6I5GzWJqlBRVW2xSDazyigpL30rtTVMzLBx/bU0ENC617OBjcEbwtj/MaAtXUj9rWB4eEh46dH7I1ddcaWbXknOwPcJXBgz0ml0NMAwo4FLtVos0YDPVwYiCQv+B8ZWZJ0y7z8PdDDmCoYgqjqgw0whjY/E4ELayXtjPtibbkQPCEQDI8EYDdZWiuvSVh8QiB4/CLWRQHxwS8RPSKTYuRdFgDsSNDQSVrTFc2aaqsrLSk5F8+QxQUsYDY6yu6hgys3xgyfiJ0GWyutQ29mE22W3NNRXa3dcd5WPCK1p94Gj8Tuvu9LscTts7d09Q1S2mcoyf53F+FDmIjCKLJ5Mag88+byGO9k++b63u4aDYXn3oePytv2Hur553wPWjbsPpYgBHV0+b6Z53vRmRw2NBAPDo+rMKZNdo+FodiQcSa6a3+qx45ZYCs/hcAg1dfVCMJrI/Pn5jdqj619MPLL+pXgilaTBIZC0SzbN5/OKkyc2iJMn1AkzpzZbF86aIc2dOd3S2jLVUVffYK+ZOktyBCqEX/ziPnHfvgNWbLMaS6hxtARkMHbsidEsyAkfuF6bIIaSselbZhkTT0yoLxAQ7v3oJwSf38evcihOTknAK74H3LtnrzC8bWdsdn2DR7eiMEzakeCIePfffSQsSZKL+pB45OjR5BNPPJnbNngZoS1evDi8eMmSwMMPP2xS9K2I0WiMhLE7haamJjEUDmcefPBBKaWftHm50TJtmnLLrbcIhw8f1iZOnGib1jLDRPwqow0XK2uUsWEPfUbOsm/1Nmx4QTh5so2EJ8zCUhWyNsJ+GKCDN3QUPCHyFAtjcJF3D/D1MwprjDlQ6LowFCB3b18ROLPKTMnDWD/EOeoaDp0ycEALRRkmYQwCh3LXtVeJ/jI/Ln0mO3JNdAjbgySXR7DgfCIUEuwKALcqCQ74LoxtSWRMPzcfCxxugW/IcMCFombFTbsPEYPaY+3q788OBiMOdux8OOLoHRxUT3V0R8p8Ht9brl9rWdTaktp79KR68ORZr0nUktesWBKvqyw3EZ2CICY2T6g32e2SVObxiY31tdZpTRNtM4kZnDKpQdu8+6B805Ur3deuWuog95Lb6bRjIo2yYqVxASVAzQMwCQ6bTQuGQmI0npQWzZ6hEQ1U9x05md6y91A0K8sx6m+4QlB02G0qjRmC341JK5fN53FJREslbK8mwdJV5vfanZQgouM2k9mEFSiRhCuR+oGInQJU1hBGGWPPaA0vHnrqOqSKPVFjuRdW/nCPJ3dk2BGYGaGg3AtsS2JMCMXuKbzOkTiY3MzRE8e1pkmTJJfLyRuv4ZEUtRGxo6MzRMy5rS7gZgOwJFlBm5jTwmZgJLEYJQ11lLYrHc6FwcpYV3zVyhBOUOZcAUzPXhCBrhCZriBsGbtv8MSKDLUdhKYkEilhMBhOnTnfrZ5s71IPnzwjPLdtr/DgM5vE9Vv3ZM9198brKsrlgM9rmlBTKdZVV1noaW+ZPNE6Z3qzddGs6erSOTPUq5ctNF2xeLa4asEc6/L5rea5LVPNM5onmkmgtzdPqLNX+L0SttfabFYLpUOi+C1IGqUPBY4je43El4LaOzCcfHHPIceUCXUj9dUV2Rd3H3KU+bzSmgWze3cdaSunNp+4YtGc6MmObnU4GHIfP3teXbtonn3Z3JmDL+w8YKvy+80Ta6ss5dTGG2sqOn//1IayivIaxV/VbJE89ULvaDq1cftWd3dIVWumXOkMJbS+5ze95PdVTlGap8yXjx7ZLkWiETvRAKmvr1M7feogNSFLqqf7pDY63Gtfd9P7Yza7M06F7Vp5w4fsLfNXumcvXmm/5fpVntkzpyHjnC9BpllOsTKGI/t5/+B9g4+5Rt0ayrArDbLD/0XdvDa8IYy9gb86QOguhoH+fu3nv/p9/OarV2NljLoRNdQCYQzvpGNuAaN/YPaRxlysmjBm0zDn/iCM5Xm+vG/Yw3x8msgPwHkpIzAdiJ/smJ53a3yYbBEOHDsZnNzYYKcQSRgj8zH+coC5bgemBgqhAphphrZnaBQXMTOzQkB4PNvZlcnSaL1o9kxzmc99QWEM2x2zxOSMDA2z7XpGHIAeO8tHNquKuw6dCAd8HsvqxfOsNskmPfbMhmESapKTG2rLTrafD8qKrJQHAr6A12NTssQtkfSJAuLB0INULnTSk0CsYdaYcqbivrBFc2YMbNp5QPv37/0i0ds/qEpms/Xum69O3HPHdY6V82fV1FWXe0KRuPTrJ55PLm6dnrVaTc6+wZHQrWuXe4h3ceBASgx0Hp9X8Hh8VM82cVpzY/jaVcukN9+4zrlwTqunoabaNaGhxj6pvlYq8/skp4O8SSSiUwMyWSSz018uVs9cIEhOj9Db06N985vfNI+MjKrUZPiUZQFQI2BXcy0D1qQYk8RNXhUQjIPaHFZAMLrjPZ5OCXWNk4T3vP9DAo71RhfR+ZULAt5x5xXuGdu2bbtm7+yKT/L63EbaSJDU9o8MZD/wT5/G/iAcSC50tHekSTj6a6yMiXPnzg2vXLnC9eSTT1Eawyw36PvXX3+dMGvWbCEWjaq/+93vLIlEAkVw2UEtwHTHHXeqJ9vaVIfdZZo9Zw771hLlPKbqGfJ0Kt/9mXt6AcO8efMG4cSxY4LFZGEXefNGkQ/I0CHj3Bq8UKGL8YB4Xqp1wWSsqREOYyJLTg4YLvhppQW9k63qFu07G+uCvxKofZKkmcqkhZtXLtZq6mqozCgnxODguzCb20f0ikhdPmgdlCYIVyRcKDK/sB+FZ9DKIpARu75E5oIYc0EZ2rLvUEaymNM+l0eZ3jQxHI/FnSPhGAlnw1IkEjH96dlNqXgiaV6zaJ7z2jVLlHPne5P1VRVq04R6x7oVC7UbVi93E83x1ddUOavLy4geeCW73cZoAaUDdxFqz2zaLpOA5pg6sZ7RSZ6YEmkEiMdua+/ScN8GMcckV6omm8UUJCY5MKG22kPhO/xet+RyOmxO4oaJ7uCWa3YPAPU/nCJLCsEbJ1aq7MJiEsIEGauBKKMiGJXAFSO1ReVsvOMnn2ZOkosccjD/umKvJdyUAFyNdYk23T2Kb8aylmNtJ4X62hoSPL3jKBYu5T/T2R1vqAp4Gyp8LG5cAYPxnMMIPd/HWBLZU89zQd54n+QO0Q/zYD64X6KtfAWK97x8PvkTQTBmHIrPDcAVr3ZyC2P2ZMIwX2VUaBzLKtks9QMxkUyq8WRCjcUSwnAwrA6NhnFXpXq+Z1A8e7472Xa2S35p137tgadfTPz6kWc1Gs9Mf35pu/jctj3i1v3HxL7BIeoaqlZbEZBbJk2Mf/DNNyo3rF7qpXHWUV9dKbldThp/LRYqJ2IFzGbiK8w2akpOhx2TvMwItIwEDBQBMsl4FF42rx4YL4ZGg+kNew46PvaO27O7Dx/zfeaetww8/Oxm/7I5M5zzW5qD+46fliivnk+8+45Rh80xeuzs+fKXdh8U71y3Slo2b/bgP3/vV77G+rp0TzBrOT4gejv7h6KneoP2tG2S0hNM2zTBHDlxfI+7o7PDrGgWbdGya7ypVCz8zJO/rJq3YJXV5fHF+7rPWKlWJGpbJrvDI9x4x4dsK696hzY41JPoG+jzz1777pRC5GXi9IXeWdMazNObKsyN1V6TBQUCoYv9sRyxyrVazdQOeTsw2kLJkoK9rh0PssG/7v9y4A1h7A38zWFgYCAbaj8anzFtGhhL9C8204RuwDoUnuyXw+gfwXAEl1BlPS4XLgXmnYc/2KpV4d1AALNjnovNL4iCjsjiH+MNs32nz3dGmibUuai3c44agD/Db6Ee0AcOrqdQMZtGGcbA3Dc4KmAbQwloNMBhSjU5b+Y0F76r0s1zYPnCgER/2NIyPDrCBpdikC2IF7mV5Sy2BKUoLVJtVaXcPxJMlPl8qdqqchs+wu7qH3JHE8nM8gWtZd39A2oilY55PW47csOYCmK6UsmkQExStqOrTz126mx286592qPPbc5u2LlPO3ryrGn/kRPWdCqprl40GzPC1nKfN7Ny4Zx6GpfsFIZ49HR79qH1G5JvWrcq66VKPNnRPTKzeaLdYbO5rFabUlldY8Z9KDj+HR/lIm5idiCwW4m5MWGAZdu7UOwFAxMTdokp8NU0CGWTWgSrzUnWmrBn6zb569/6llDmqyAn5AheCuoGtQL2rBBsgNb1pTCuIkrASq5wlD1jOzUa9Ok9Q8z90uUrhWuvv1Gw2dj5G9Rmi5IzDsgi2srw0LC6efMmtbK7J1bpcnly6RNFrW10KHvL+9+nkLDJjjKLRCPqL3/5S3Yi3eVGb29v7B8+/nH7tu3bTdhOohsLixYtElatXoU2nv7FL35hicVi45i4y4H+/gH5/fe8NzM6GnQcO96Wve66ayRcDYDuh3I2moyh54ozbSi7nBvSJJNpYdOGl4STx4+xVWxjpnUskDHeC9m3IOx5MYBOFYbEouPaIsAMCvbjmXgDeZ+cenKw8HUm1FAATyXT5ICwk+kktU/ZdM3SBWrjpIlmTPCwbYkOlz6JVAwIVFkS3hR8G8ZOxYchYjViKgZzr8hMeDNckFvtdHunNhqKmG5auyJOzKkpSYlondIoh6IxcWAk5KC+b+3o7k3LsiJXBnzZ1YvnSTddudyxcNYMZ8Dnc1EYuActV4cA3rnwQ+miseKlHXuUmooykYQ9tl2rmMEvBpEI8WxHVyQaj9sXzJiGsgED6MQHrCgnFg+543SI9GQGcwheuC+RGHqmEDcUTpAFo2+kraiGiC7AwGgvLGQ9bblfpsGPUWq6DXPH9fkngTVgXU/g7l4dUE7DUSpHyuiJ06dTDXU1gt/nGzcpCHfHTp9JVfmcjkm1oLMirtjQT/zjJ/9hR79kk5g5ruiAgp7kjwIlsesQbDgkhinuBqd5wpykk1yYRr5QrLxoef1Da5Q1AIFIkbNyMBbTRoIRXAAudPb2ayfbO9VjJ8+qOw+f0LbuO6rsPHRC3bb/iEjjo7Z53xHxxZ37lBd27E9u2HlQ3rL/sHbk1Dn5+Nnz6dPne7LULs2j4YhKcpvm93qFxbOnK7dftUK99aoVmVuuXG6+de0y7dqVi7UV82eL82dOs0xvbnTZbTYHpY6NozzBnN78tYCojCKjcT/9ws4D9quWzs0eOX0+UVkW8BFfE31x1wH/3XdcZ0qnM/F9x8+427v7nfFUIul3O9Mj4Vh5WslKgdp5ajRtij/w5NOeDbv2CIcObpMSsaAjGho0HT24UTx8YKPQ3XXKqShpahYmIRwcFIcGe2WfvyJbXjkhG4nG7FOnL9XKqycl/LUtsq9iguoK1GQymiVtq5jkLJs4W42O9sSI6FgClRM1m7fKXl7mEgNum+B1WQUbCV3gwVhe6MeoaRzyyc35NsN8CygBvSDGlz4KCdbjbV4vvCGMvYG/OZxsa1MSwz2pmupqHJ1L7V8s6kwAH6R0PT1Aw0KRaIoGaJPb6WBbBGHOXWHbAMLg7gvxqjoX+WHxG1713g1yv/9o28jMKU1+LZsl5nNMty+Mi/RMoGCzd8yABAaeRwwYYAz6h4JCRi4hjJGDU+3nxYDPk5wzfYrT58mdh8HAGKSCuCAojY4MczpfADjh5YijuolJULLRc939JofTmako87t//5dnM7devdpx7Mw5t9flil67ennFw0++KI4QhzS/tcVLZc0ODgmNBtP9A4PJbXsPBr/28z+m//zSNsfz2/dg8BIGh4YTJGQJQ8GwNS0rln5iokZCEaG+MpClgShbXR4ggVsTOvsG5ac37ZCvXrEgTYOT+MKOfdGVC2Z7nE67hwaIcGVFeba6ptaG+4tQbkZWirJUkG9eP/RLZriHx1fTKJRPmsYEMSCdSqmf+9znMuc6Oq1ul4dtn8mB9CTZMS2YKg4QcWKyimMsQkEIFwTShRpXMOOKemah4r46WZi/cLGw5oq1bGUMWYG6FHR1dgsPPfiH7BLRmrJZLdjay/NAAYxEgoJv3tzw1GnTPBjsiRmKfOc734UL/gX9ZQQJWfFP/eOnLE899ZTlzJmzOWFs8qTJwq233kp1I5pwmEY4HL7sadGh3fP+9yter9e8YcNG65vffKcZ/E8qlVT12XR8IgJnVHxsgoKErqRq4d+3sPRBeJNlFSe+Cpuee1boOHVK0LAyxq6dglht9CgOCEFQsMF5oQie20NX3JYoBcwS7QEwXMB9sUsOZo4Ej+3YY1DYjIwwxwbIU62nPRchZZb0lDctncmIVy9ZkJwybYpkY6cl4trEMQ0U7VnBd2Fpdkk/28p7sbSRHb4RU0lggyBWCKoLHLkt/+XF7dKBtrPU7SXHhJrK4bb2886WSQ1yRcCvEM3ACYnZd916XWrZglk+n9ttw8IBlR8m+Vk4qEf2XSD9oe+i3uKJBBOQEomU/OSLW7Uyn1eZ0lhvw7dqYPzRb+APp+LGyC3KGMw+CqW9qzfSPTDkmTdjCmUei/6iiegmF66YkAU6CkELghcXwLAjgR/IAOGMejwmjPBH4bL6Q1r5fwGo4Fll4KFrAEoXfzPs8WPYkx3ZG3oDzMzwhx+m8J53cyEgTYarQj00KeoHoaQstJ08lSwLBJxVFRXjV2conv6+vrTfbrE2N9QQ6TYLFZVVgpvdc0VCFdFzXAiOA4twDxY79p7cGIKaIWBhwoOtwFLEaDNYScS3wlhZRNnzlUYqY+qgKF+ZCp3qI4szUeJx9k2WgOsAjp/uSG8/cEz92cNPZtdv3mV+cvNO8Zkte4Tnt+3Ft1k0bGflaCJJdF/Fqb/ZMr83WVdRlp42aYI8b3pTesH0abGFs1psK+fPtq1ZPNe8bsUi67UrFpqvWDzHumrhbPPyuTMsS+fMMC+e1WIhd9KMyROkqvKAFPB6JOJLrA47FQRlkmgfuzCdyquozHK1m6vHSwXcX0xdGLnoqTnim8bnduxznevqt95yxZLofY8+6775iqXC9oPHsySY2t98zRqlvacv09Ez4KZ+KDbWVcuhSEzp7uuXBGeVSRPNmc6zhzzYm2y1eZWm5llKbV2TMnHSTNXtrZQjoSGqmIyyYvUtoXnLbkjXT5rlLJ8wy1HdvNjmnzDbIrqr7O6aFmflhJmOhikLrPVTFlrdFROoEUhWm91tb2heYPWW19kc/lqHw+kwTazxCC4bWVOftUvURqhH4pOLDLXNZEoRIvE0CWkWal9oT6DEyO+YNloC48pff3/l9XLpGENN38Ab+H+Ps+3niaKaMZqzXnOpzR+EGwc7lOpql6ULIaKCyNBRSZAgGq7zdBcCucOAX5iqQkEMYWJQAVEpBRr8xYHhEVNDXQ2Ol8+lAaGVIhYQtEqFxBPJbYipIYEpaHLZJeGmK1dI3/jZ74T33XmTlYiz3aSKg+tWL/X9af3zyd2HjnSuW70EWydwL0n8xR17u3/yx8cHf/jA46kv/fh3gZMdXRWDo0FzMp0h/tYkpJSsCx/915T7kx95202J737uI0Nf+fg9mXvffrtj4azp1cgvKfWXf3o67XDYk5LFqv7woSdGFrW22FwOydnVOxS3mEyyTbJyIYOVT4EqxJhXlAgTxGpJEGuaTvr84Y895zvVE21tlgqPH4WmmxIQBpU7WK/c4XQMjH3S9RcA88u1FwLWPcCKGc7gBYpGMWq7XFBEtZeoxhwKBxO0E7PZIqTljGq1mtwsMAK80/glNi5YKHR2dbmJuaCxX8PBGfj+kX2nwl1eVngzaAd8USiHkydPsie1IZPf70+T9hWPQyYu17xSWLs6u8Taulpl166dSSZYZdIqZushlEFRiQrDwyPZ7du2p3/0g+8rX/vaV4OHDh4knpoYPFkg5o9fiAxGG08ntS9egwYKs4rBP1/M0BlvpQqfuUXl68EZoRYVXgFgzlrl2H4wBsW2eCM1rsQhsOguCzywNOttJZFRTFaHm100PLaBYhVISSfZxc24CoKlaUy6ipl/SrcKQUUmHnrs+jMLXrRJNqx2q16nPbhh137ryXPnq69YNI945ZR57dL5sa9/+t5elwMHcwg2EmTZUnlRFATcWRmJRphghRUxHLSBazRS6Yzyq8efjp/s6hXTbCJKYbsQYvE4cxeJxoTRcFjAFRiRWAwr/kKC7CSz2X66owuz+NlUisJMp5hAgDDRFzHhwZSuZ4IXJbCoPJBGmPG3l8XLuUT15Cf1xsOItigU9vLyKSgsTqbX6x2txe9kc54kjgrWSCw+puTzcDqc6D4sAIxXJIzw8Y9PgLD0sz5Fgix2V+BieAjNuH8SB09BjY6OCsGRISEcHCH7KOpIg4pE42r/4Ei67ey59N7DJ+JPb9iuPPLsxszvHn9O+/nDT6if/eZP1Pd/8VvZf/jqj4R//s592g//+JfUhj0HM8vmTg+/86aro1/4wF2h//z4PclvfeZe4Vuf/bB279tu1d535w3md912nfM9t1/nePN1V5TfeMWyihXzZwVmNk8qmzyxtqppQp29sb7a2lBTYasI+Cw0bkkA7uYyQZIkQYsyhn04+OzYhP5D9a9vUS1R6nrJ5ftHqaIsZVYIhGqEPC6GSwPxLZRYeFa6+ocSZ7sHKv/urbcObNl/zPHpd7853tU/aLnvsfXej7/rjrjP60kMjUbtt169Rp0ztSkST6XU59b/3h6PhGzv/cg3kvd89FvZe+79D+3GOz+sXnnLvcLS6++xrr7jk8ItH/q2euff/ThZO+c6yd6w0C9WzbSk7RWWjMlm1sxWUWVbddgOfhoSTWYS7iwmIjiMmaBC0ERREm1Oq0ZFjSaFiTHcYxqKpYXe4ZjQORAT2nsiwtmesHCGVJoaHgQxTMazPniJeJUl+JrwxsrYG/ibwx9//xul3GXTAn4flnxYP2TbD/CnDwaAQbwMI1mRM8TMY3azYGWMr0SgM4LpGovC8C4V3E+psAThTEdXZtqkiQ5VkXMrARw87exIaE5XuDEB73wwJRKgUwGsiPUNBdls6lhQPtUnXtysXLNyaba+usLhcvLzGFi6xuaHCBCYiDAxFuyVVM4Fc87T1d7dLxMzkspmNVt9TVV83YrFpng6bT52+lzybbdc4yGXdkpl1maX5H1HT3me27wz9NWf/FZ97LlNlef7Bp00mNrLfB5lZnNjeunslswdV61UrlmxIPXWa6+Iv/2GtcrapfOyM5om+Txul5eGLgflSz9WnEHbe/SEQkJXZsO+g9n33HyNbWpjQ2D/sdMDmiYmmybUVEk2mxl3G40D0q8/OZApDPpmwUKCedmEKUKgoZlYtfwOGhDlJ598Qnnwjw+ZXQ4nEX1WCLottRVSKHWsWhmmYIguxhTl3ek/+eByMGo9FwpFwpzRj99hF1ZdsVaYM3++/k1FUZKKwMsNgwv0GjEnEe3Jh/6QWSo5MfDntiAihJqli5MdybiyevVqBzGHos1uM//61/eH4/E42xqqO71cED/+8Y9Ftm3bYT927Fiu0Xd2dma/+MV/M+GQncqqqvSf/vSnV3SgiI3G4dapZUmz2aRF43LJ7yUvANHpdGavv+46yx8e+IPy7vfcQ6TCYibmUExn0tqpkyfU3//+d+qmjRuJsXhaIw5Aa6mtNU+d2WqVHE5Ku1nEKggQJkbx0KGDQv+Z00KS6gErqPnC5FmFDApxDG8y6WEP0wsVOtggEvGwF+AiLW0MStCHC2FcvDAoiMhIG4z4dAHPE1Z7SNgX502dpixcshDfrOSDonxji2E2Q0IOW8WnXsIbJrcvCXKD1SISgNgMAduTB9M8qB2b+kdG5UPHTlk+9PZbyYmq7D560tTdP2B3OZ3y+k07veTIettVq5JVZf5sTWUZcfx8hQSCEVancMJqIplggiKEsWg8QUI0Oh1WPTPJ5gn1IjHzNqvZZJndMkU/WVAl/+yEO6yusDSBPMAO4wfpow8+u9lxy5XLcIcWqjaXcDyY+6Kc6MiXWM5dDvRS7EN3nHuweEnD66fYnttB6DPMmVvDDQOFzsx0sMiobnUzVIGhhz8ISNh9wC9npvEUK1Y2myBhJcvuEBwut+AkhWfXwKgwMjKaisbi2alNTRKr+wIg3J6+ngwJ3PbWpgYK2sRWw9i3ciR4QREtYvWUpDJHPeGgKQX1SAItwqOxgoSumDocjGhHT5/N7jh4Qt5/rA3Hp6df2LFX23bgaPZcd58aT8QVIoAmGmPkgM8jTGqozaxcMEt++/VXim+/cW3yzdetMb3luivsN69ZJs1uaXZPqK2y+bxuh8fltNEYihMGrdRfwTuYiTaZKH4ThET0bdZMeZYKUFjGF0K+XC8I3cqoXaCwul454Hl8asei0AV8kNKOnD6X2nv8lOPv7ro1/Ny2va6b1q4QR0KRZPPkiY6aikDomS17vHOntzg/d+/dwUee22g9fLrD/5VPfkQZDoUikXjWtHDlra6qmkaqYpdNtDmssskupUWbNaMRsRbNkkTmNqfXYXV4bWB89HjHgNozK4BCRYkjM9VsFVSTQfJFwWW3CC6Hlfq4JmSob8fTihCKpoWu4bjQ3h8VZjSWCZV+Jzu1mJXvJRYs2m2RS91fvp+8/uDE5A28gb8hHDp0OOP3evDBMxvXMDCYpfH8mkEeOf1nq1KaZJPoLd9hWN8hRUSaG+jQjV8V9FhLKFFTiIDT4I8RkkdOCumHwrcWPEE6SM/MCMYMqhGWAmaFDbDFgHdiJMR4Kp1xu5wWbKFihMMIF2EUKJGIF6Upl0Igp+dOmDp8qp1IJrGlkllomljv6eofEH796PrYNSuWmEnAtPz+saeyX//Zb+y/eOiJ6u//5mH7n57d6A9GosI/ffBdfetWLArNmtLYd++bb+z97Afusr73tuvsK+a3Oua2TPFXVwYqKVQ3mF4aVDG4sb3xbOaY8giIVDlOh1M2W8zyu266ytTS1Fi+49DxEZ/Prc6eNrnW4XCYXU59K6aRYB250iwwgykE3IrJMwVf3eQiQQygwV47fOSIaiNGg1eUDgoCLyCKCoVnWCBkXoIXBtwWJWGM88KwGPSqxTsOdshKVsHl8TBBDHOqBakqAtoIt+M+Ue/nTp9Wjx0/FiMWqiijWkYWyhwukRgdLAmyj3eIVxFbWmZYZFkek8LLAhK4VYXSyLn0PDLE8OLSO6Fp8mQIj68oLSSEiTOmVZnWrpwcnTW9IkJGl+x/546dWWIEqYuqZovFpGHl5NFHH5H/9YtfyHz3u98RqgMV5rmNTdb5EyfZBrZtsX7t+99xfuqD7xOOb96CwmMRYaJkNBgU3MSMkkQhKNSeUSWFVQaX6NngNuDHUAbGsXb0avT3wnA4CkMo8EcMSFGbuwgMZ+Pi1SODObG/7A+6Qpc4hIFapDDQ0U5d1rigGwIA0Sn2bRhOSsT2O6SHfFE58QkmtGP+vQb1fwoHoikxt9jSR/7Y9jJZMbGtfdRW8Q4m3Ti+XdQ000AwLE6dUG/5zPvfIb7/jhtGovGUCZH4PE5z3/BQ7MH1L6aixKinU+QnlRYyUMTQg7HHKaNshwEpbFnCqibfKgiBzOyi3uMym8xajAQCipvkOOrlVKZJSkuK0gTBDQfksDDgh+By2InGZ02ZtMzLQS8kPAwD6PFb9Iey0f9ynhi4Hn71gi0JVq54st9iwC5H/3MwXOpxU/oNlWtnqBfJxoQqt9cveAPlgr+8klSVEKioEvxlFaSvYOZef4Bd9O32eJkghou+XU67IFksQmVVpZJIxKVSGWDpFk32GAoUSaK4mdCVSrJ6woqkMZGB9OCbSbiKJ1JKKpWSR0PhzBMvbQt97ju/GDx6qj1M9rFJ9dWZ+TNbxLXLF5j/7h13mj73wXfaPnb3m2133Xqd89Z1q6zrli+0X7F4rm3hzGneGZMbfeV+r4voqt8smh0UvZWSAWFLLFCs3qEAtHX+fD2Qr4e8/nIjHw+yxBRVOcoZCoBQjLHG5XSyOx/9gQCUduBkO4lNZvHNN11r93g8sa/85Ldev8+X2LrviPqRd7xZmjd9SugXf3rSEo7Gyj72nrdET5/vUv6yYbO7rqrSWtPYmqmtb8Z1IWJaMwtJzSakBRKe2IjKSxMtTwEPQFWOpBQpcsMPOWKtQVccWeKTFLMkqOw8NbKh9o6dQ11DCeFUd1g4cGZU2HdqRNh5fFDYd3pEONcTFfpHksLB00NCquC7e6Mf/S3ijZWxN/A3BQyU9/3kp8m1S+eTnCLa0XfMkl2w2uzsotBSQhUH6Yg3IKHHQm4YU2o4Rce1WMAYjPc7fhC7BJCfUr6IacEsUryhtgrML6MaWKHhMelAfLq6UNwwj8dTwuBoZBzxgN1QMCTsO3Iiev2a5V7cwWMjRn4s4I5tJyJuEN+LYXUMM0uFMUIPd/jYeM/R01m302622+0ZHw26v3joL8EDx08F/vjUC66nNmyT9h8/LYSj8YSqZjNvuW5t5ztuuy56923XOSrLfOq6pfOzy+fOrKusCFSIokZlL2LViyhwLu0gtZrZbJaKcoxioEFBzmRT3//tY9k5LVNMaxbN9j25acdQmdeTXjhreh0x3pYyYgj8ZeUIQvdIYAGNKUNdj4MFqlvmCd7qBhb+WESiUfW+X/zCNNw/RKGb+aFy8Ev/aDgQvDi7wkHsi64rDcQqkpOimmKGXAuMeeUvhgdKQZnDISxevkpomTlD/2asyHUOBuOFomBJpp+9+/ZpZ154Mb28ug4H3uilQG7TSaFy+lTt/q1bYrfddLPZZrOx8o8R97pz506ZmJ3LfcS9+Hcf+Tvc7uve8NJLMWK8jFMcre9///tTXo/XliGm/Hvf/z4KmI+ypVFYtFSlotDY4Mmc6xyJrJjfKCtZTRwYJmaQ7LiTC+O6a65Rlyxbmt23b6/4lyeeFLZu3SKUeTzidWuvsVZLDtPDX/2K+PgjD4uOngGxzhcQV9fUCU0WyXToj78Wu0+dFTyTJiuS3SGcOtkmRsIRoePcGSFJgoMhrBu/SIiZGEs8+foKEmf0v8LsEOiV1Su0+MnV4IWg2zN/F2+bhWDhF8YNbYlXlgQY6E+sNiUzabHO78teuXYlTgnkd4YlYoIMQQzCFQSrLJ74ZixFjDYpYrjTyaR24Nix0N9/8esktaXkWDgynEqns0SkHcw9296nEGPFTxeE4IPVCDTwZDItP7Vpp/WJjTu0+qpyy+3rVgdWzJs51D84bJk9tbnn4IlzDnyfY7GY/TObJ5mxmoL84c6+NAl1BnMNOSCZ5kw/MoSJoHg6Q2aZ9JMvbc2cOt/rIMZd9XhcEPSEaJLygD3KzDn/Q5vDtydknXn0hS3SjWuWCE6HHdvQCPg11CsFJaiwsBl0Te6Rs6AX482wLLBj8UMIJuILwYbGHn44hk2wO5wkdHkEj48LXd4ACVmkd7q9Aq71kHBgBg7CYJNBZs1kwvWeFDaTUSDMprKDwyNKZ0+/erjtlLxh+97Utt37hFAsmd5z4KAQCkdsC+fOwQQqT4oOhDEwOJRIkfTaVF9rNRErHoolIl19w6mMLJtGgpFM/+BocmBkNNY/NBLr7BsYPXTizMj9f34mcuTUWZniV65dudj15uuu9E9prHc01FQ76qorbJVlfisux2anC1JmSeCnHIuYxmKnVlJFgbN/1WC1TtlnxVtYxK8LxgSYe0WsPNGs7C8Z3BdPM76P55O/uFwbB6M4aWxxulyCx+MWfFTnUF4fCdZuD9W9k61U4ltJYriyj7+4OdkzMOy++cqV1tWL5oT2HjpmaWvvtJ/v7U9UBgL+O669Iv7c1l2mXz36tPXtN62zzJk+JfLVn/w2sPdom2vW7JWax1cekiWfOy2SEKYfRM0VxlGRzGg8LpW3CxQ0eJas2cq+y2X2uhPkFb9YDQvFZOrPspCgPp6Ws0yh4bqdWDFThblTKwW7ZExaM+8vC+ZW1+fA/F9iAK8Cbwhjb+BvCjhY4ee/+lVm2dwZWavZimPvBMmJe5dMgqpkxnUSrtdNyI4EMSu5YQb4hQYDqXG0qQHDQd6Ew2B2L4ox/jghBNhdZgmHnUY28GIG4THCKwiXxUEemd+8MQPsQrG4MByM6iYFILsDx0+qk+tqwi3Nk0kYKxMx65wHpZ8GYdz/QxlnDA6EMRpMdXtCQYSM6adxq8znTtLgqG09cEw6c77Ldvp8T2BiXbV21bIF6Q+9/fbM+99yi3LXLddk3nzDVdqiOa1eGhD9dZXl9nKfx68oshcDK5tx5mNJEahMsWPLjBET77nYKR3Y8XTk1LnY9kPH7e+65WrtiQ3bU363N7xm8dx6l9MpEaOQcnu8GG2Zt1zJIw+kcmEB7F0UvDUTBX/95JKCGHDmxAn1h9//gUBSKI3fFC4Li7ExbA6P82GcyQVzVyJLReDS3BggYXriCrTF0P2hzQVcTmH+0uXC/PlzBUkfOMYCfE4hrwMnKL8XXnghlTlyTJ3mL+NXOjBbcqsognfyRPMf9+5OXbdunbWiooLdERVPxLXHHnnUFE8k+EcflxFrr7wyFQqHzc8//7ykKAqKlyXv1ltvjTQ2Nrqo7Sh/+fNfxNHR0QsKY36vLTljakWmutwtu93WFCZkGmo8+PYk09xUUV1f49NGQ/HsSDB50VMiq6ur1XkLFqRDoyFLX2e3/cN3v8fU7HSb0mfbzfuefEI8/czTwqTqOmF2Q6NgdzqEvmhE2NXXI5wdGdKOJ5OCtb9XE4aGzbHBQbE3GGT3z508e1oY7usmJhbfqvLKQQbRlvDhA/6MtSYAdrk61CsKr4ZiZmPrPmepQ7cHo3FhjAmDUDzFoCOXBi4MFvYYvEMh6kQ6Jbo8LnnprGliMh4TR4YHlc6ubrG9syvjdzvMVI8iBDEIZvgGjClKH1ZgqZ7ka1cuss2Y0mytrggEXA5+9cjYNLLVCRYbz2wmIyf+/NI2qdzvTe06fMJy4sx5Ye70JtfSOTOFQyQYe12OePfAkLnc53UumDnVbAhbWLnEbgAAz3iKhD5KD+zgBCtfuCtOJjH+wIlTaiQet6xcMEv1e9zmBAlpYObYag25ZymkH8kC4UYUHMTc/nH9BvW6lYstHifu1eJpvXQgRBbqOBSHZESOh6HB+Ma37ONACwu2D5KyE7PNhC2nm62uuzw+wcVWsXyC0+slgctD7dmlSXa7aDZb2ZwclgFJYNVi8bgajkTUju5e9fT5LrXt9DntxJmO7IFjJ4RNO/ZlN+3aJ2/cuUf8y3Mbsg8/8Yzwh788a9q296B4ur0Dl/anw/Gk5qSw9x06ZFq3Zg314TEbzOhtYHAw29ndm3W7HfFIJKoMjoRMkVjMHEtSxWhapjzgy1JaqLmoZp/LZW2orfSsXbLAv2bRPMfUSQ1OCsTKv9HE6ivGmFda5q8crCVSNK8qppf1pNdnIWBE/jjd50MSfvAOoZqtGpr5gSYQmCFk23ACJeqeupOLhC2m3HoboCcELRySYnfg1EkStIkngMgKYBwwVA6imH78hS2Wzt5+adehY9p1q5a5ViyYM3L/4+u91EdEmL31xnU2ySoldhw44sHpk7dfsyZ5ur1THhgeNXv9Vem6CS3ZrOR38wyxQFlx/H/svXecHMd5Jtzd0z09Oe5szsBikXMGCYJgpiRSokQFyrKy5CjL4U62v3M4p7Ns39lykC3JWZkiRVIMYiZBgohEzlgAi815dnLo+L1Pdffs7GIRJJv++Q88uzVdXbneSu9bVV3FVrzsvFWAd0fZ5nALHdxiO6LOhDBKs2VtwdYzX+QO7RLsAbKGu918Mg6BAe0EzkcCWXczrsHB3XaW+xsB3F3hEmY36P+nwU1h7Cb+SzGr8c+DQqFgPvsv/2Js2LAay+XE4ZicJxS1PgrXcXL97EbivKHzJDvqtSwDxx1+mTBGLdVpRxX/VWHNl66rNjzbX7UP9k5h+Lyyh54ivc/2jFly+LOVFd/84SP0iVSGS2XztskMyJ/51qFjxsrFC7Wm+oS/oTbOtv84EKjzEvDJnJN2YnAmJ8bZ9p9qIA3E7OjJVEZ76+gp44ev7JEPnjrP1cWj2pqli0sfec/dxZ99733CfTu2etubG7yRUFAOUm8fDPh8PpySYuhSNpsVi8UiD0bHms1GyPPSkeRDRzKaoTnSkC+WjL/898fx3Ydy4lyv0NnalHrvnduaXS5B7h+dmmpsatJJuCXmDYRz/DlBWQaV8CCEUt5D9S1UZ2Is/Pnw0mPfVx57+lne7/WTB/jH9hiLgQbTbM2vW7gWu8sAh7Pqjh2nnUQ85k/FDDCQJIIBbv32Hdyypd3sUtT5gOzMKCtU8mp+5c//nI9OTnGtwfDslUeSgQXZw9ffdXtZpoG80/qmg8fKwMuvvCKNjIzYqXznsOP227N1dbXSj370tAvLDQZnMqFr+/btpRUrV3hx+Mj58+f1Q4cPV88ozAJlVVjYEebWrWwyAj4xt3xxnSse9ZnENAt1iaBfFAWjtiZQOnF6TNQNnHA3C8bW7dvz9++8Q/3iF3/NWNq5SBZ6+6Ta0QlhYt8BYaqnh8cR7MrUFIf9jqcnx7hjo6NcnswglGMbVlskwnXHE0ZtNO7KTiW50dFhvTjYb2R4wRybGtfPXDhv+Emoo3QS+VGLOM7qACxGBEIbzKwKTKq6ulTrAeYEP1WYzw2ZXVsYmw9zApoVjVXnHSM8HekYp34WSRhLKLpy5OTZ7NGLF/mJqWkVV4lMp7NqKBhQgtTxwS2Lgdw7MRFReI/slqkNSxSmJTBdBU6dtto3tmrr+hMv75Z+/eMfULo7WvKPvrjLe/TMBb6lPmG8a8fWQEdLo9A3OGpKkuTbsHKxCyt4+M4LdzOCaUeflMoX2TYla2ueyQStAoQzol2JpLbn39xPdcYQtqxdrlG/JpId9WfVdDXZ2EECJXvzyrLy7WdeMXduXC1Gw0FKKNJcTbX51JW4wpQMqs1o7KN+3TpR0O2R2XUegXCUCVl+bBUMWE9sGywqer6mJu6WPV6ThDM0bxPbLpPpjJlMp/XRsUluYGikdOLMeeGVN/eqz7/2Fvf33/qB9sPnX1V/+Pwr5dNnzuhjY+PqwMCQNj4+rqVT01ohlzPwXZ1b4o1YMGAu7mgpYIL0rm3r1ffsvEW/f/tm8a6t66Xa+mYaDQLa3rff5kgYk6jkZ2UNZUrCnpYrFMT1a9aFlrfVyiRguWlMkVvqaz218agXwnksEvYnYlGMMz4aYty4eZvGbdwDWNWeEbQTvKMnVaWtKMB5voNgq6+o76TQvsFrWKtS9pH9JAThGH4vCcsQmn3s6bFOkJRxPD+e1omSMIcbbB2EMBWAQB2OcAHS+yBk+fzsSQOwFZ59xD9WPrGyhbrCVsUYr0OpsTqkGwa1A/3Z194qDI1Neg1Nzx8908P97PvvkwaHx4tnLl6OFsuKVCqVxc9++L3axf7+/KGT5/w4IfJXPvGR9Atv7hUUzXS1LVhDElDUulqIAKpgNewKQcyG5a7KnNxBCDNoXDDRD8DfvJmoNqRQ6NUtutj3Y16ZaE96TFSiHbXXB7hIAMLoDA94Q7AdV7zQu9NHvRO4KYzdxH8rTCWT/J43XyyvWb6Uxk/TK0jUUfn9NLqQMGForDFUN4erdTcz7iCIWTMn7B0/Vs/JgK7UYRDIzxWBzdv45qShAhYO4yTIGi4sVywtpLWiseKajerQKGkUwlgyzWWJkZgbPwSfY2fOK90L2rn6RI2noSYKhofZ4S4tnB6I1Dl/YFAmxsfZB+3MDaWiVFLN/pGxwg+e36V/+8e7hDO9A9zqxZ3JX/rQg+b9OzaL995xq9za2ED8lcdN8c/ea2A/kC5Vs04Ru2q2ZsFJ0QwQRllRS5GAL/Xy/kOJ1UsXlb7wiY/EfH6/fHFwNNvY0Kg21NbUQICwvcDTbJrg3dYKLolNHAJsAAD/9ElEQVQTqBMOJBo5DzErV4KYytSk+dXf+b3CudEJD8nN5NnqoJ0wwIbN3nJ2Hdh1ZwYU0hz24aogS7CtYbebixOj9e4PvJ9rbGy4qjAGOHXIoQHxXMYP/vFrhc6Sqsb8AdxczcwBnNBZJkas+a4d+ku7dhl37NyJ8uTL5bL+o6ef5gYGBq66GvWfhTvu2JmJhCPep556StDxrZa1E5S7bft2bf369cSziPyevXvVPXv2XHWVDveGDwxnUbW5hrqwolKdmUjmudbGiNvtdslggSAMUNtIDQ5nvBK1A0ng9bvuuXf661/9avb2hYvlSDojuhVVLg8OuXqfepo3JRdXprYxrmncaWobLx89yE2UStyq+kZuLamOWA0JYVGulRgiCo+fKuSEcclljkejypF00jjaf9l1dv+bWiqTMm9raRdSuimkdZ3HDXFoj9aqGCupSn1yTOzX+QEndtlamMc9s7YYwBvHPG5hZBs74hN+WRLYG9oCmCmsNimcFPCWf/0zjwjvuXuHtGZZt7C8e6GwdGF7AAcgwAPyh3rJwkD+GQ3oDRqCHRXTOGl36jPeLWXZ4emWRPXR518X62qi7gd33uK9f/vGie/9+HXXC2+97TV0TV29ZKG0ZulC4/LQmGsN6fH9UalsHf5gUJeRxsl8ReqjKDCWEnpmcAIivh0jvWEY2p5Dx3WROLZ7b9lMAhonKuQXtECSnX4V2xOdszpw39k3IYxtWG3UxMJO32jDytOMkfM+D6p84cWKD9/WETPJVjvAZEuMmQdT73KJELR4XhTxXTJfKpfNTK6gTSST5e888Vy6d2BY2PP2Mf7NA4e0l4kxfvKl17k/+9q/8j945iXuqZde5597fbe4a9+h4vFzPdnOxhr1kftu1+7Zuk68/9ZNwpY1y12rl3QJqxYvINUlrOxeICxf1OFbuXiBd3lXh2dRR4u7taHWh/EmEYt4gn4vhGt8ryxmSho3nS2U3jpwQNp56y1o27NyBpBgWJpOpYzW1jY57HULPiwzUo5ta1DJ0c88Z6znwVXsQG5YXYPsNwKUfzVQd2DKnkgsPbChAmUF4SkYtLd/RiLWd3UkOLMVKuJbsD2QHeFP5QmhC4KTJXxZZWytapJw5bGENZjDDSt3EtYY30Jxoi6ifqA9kc5KiwPWXsgRU9TDVvSkWF5Qn+Gwys88yOYL5ceff02cSE7LJMNwzfW1+WJRKS5e0Cq8uvcQjuIXB0fHufUrFrtv27R+4qmX35D3Hzvtvee2LfgGr/TWwf3y8jU7fKK/hm3fRUqZIHaVeC3zGTsIX9iOaJIwCTsk/+rVoMqCtBKNdQESxNwQhCWBCV5gG0J+ketuiXCRINET36xeNbyrA3lhXRgpuyt7R3BTGLuJ/1YYGBzk9r+xS13WtUAyTGpXXh87zUlX8EE3sQZoELZbgL2xdoLVDZ4YN83M50v8dCZbTmcy+Uw+V0jnckoylS5PptKFbC5fmpiaVqZSGZU6HW1qOp1JZ3Oqrhsl2e3GzvMrZuivaIDzNUjqORx31bbQs8bM3q4FyyXCwBaUwfEkVyTGYW7cuP3/3MVedWnXQq6Z7Z23hA4Bs2I0OMyNCQLTxPgo+xYDQeWLZf2r339msqyUlKZEIrll1eLMB+/erm9bvTTi93mIp/W6g8GwyDr3q8JKo0g9NjH2xLGh16R/loXZ8c9gdrkx9/RXIO7p5X2H/XWJROkPfvXzGOG9e4+emg4GA7nu9taEZuhcsVzOi8SNEC0AOyIbpMcbjxVBNiPo4oI1JND4g5Z9FcrZDNd//G3zc3/4p0JNOCaS8DorScgx7v9y9NeiAMO8DljGGKpksqvCSzT0ES1Nt4t738Mf5KLRGA3W19xtR6A8I9+kppNTyuPf+o62RPYaQdGNI/9mgSRvzlWf4L778kv8Q+97n0kMgIjvCJLJ6fIbb7yBE+RuJJk/NW699VYtUZsQnnzyScGktklMMGtfq1atNHHxs0wc5/Fjx5SXXn75mlsm0bzGJ/NCLOoRuxcmAvFIQPDIErYwkczp4hVNL0ZCXreakfJ3ti8ytiQSxn1rN3gv/PjF8LGnnnVPjo2KIydP8ZfOnuWmiNEYzmS4C8lJbjiV5BZSvVnb1MotT9SxVZC8onBnp8a5i2R/dmKcu5xOsXrWNzbK+1MpoVk3XKvDMWNrS4e0obZBbAmGhBXRKN/u9ZgXp6ndUmJF9EdUl3Ti2sDe0xuCsKrMtSoWChAOHVQt0sAbsyHNtdvnjWMmlBkdmD/WzlgNtlg/RVE5vlA0b12+1N3a1SaTc8kwdAn9Cjt8iPoAS4iyFL7OZ2nEk21fttyxd6eNwb46BTNaBsElqN9/7lWhf3jMHJtKKn6/z//xB+9RvG5J+c5zr3me331QkEQXn8nly5vXLPdCECtROhF6vqSQkIDLqq3JIjCxGRLMcsUy27qId0qXsffICUzGiWtXdOO4RKysMhqjV0H6sOuABDDbBMKYmwSbvdklna3+1sa6OW3H8jmTJ+jnB+iL/gqHo7DTU3mXDqopqmZmsgVzcjptDoyOG7sOHMVl/Maew8f1V/e+bf7w+dfyTz//qv6dp54pvvbWfuGtA4f5ZCrlGxoa0b2SYCRCfqOlLq4v6WzRP3zf7eUP3rND/dkH7tR/5oG7lQ/du8P3oftuD65b1u2LhINeL765klySS2RjHjodbGOmcdcgxYRVtroIOjDF/mYAM5UEw5GpjPnWgYPi1o0beUnEAuhslBVFGR4ZcXd1dkqoUjH/TFO3ymYGFT2FfcNwAoH6CbzBseOclS79u0T7FEkqEwhQWK3ysu1/IRK4wlyQBK5ILMZFIjF2qIkfW0CJR8Hl09aJzxQMlS2es4D8MDo6bcVqD2zrJdVHPCvbe6E0jX0jj3v7rHv4NHJDitnj6ehJIYyKssNnT7vNof0ByCJL2EzqoMNqntXeeeXZ1/YouWJBaqyr1brb21KjU1NGWdV46hfRBnFljUD8kvnhd98Vqq2JJV/bd0h+8sVdHr/PnUxn875FK25zi/4E9XkQxObMVVQBdEdLs5IjcAbRzoQEaKUDpnZarwbLEjwfvgfz05jpJYUVMVjxxIe4aXhvqwtyS9ujnI/dRYZ8Mm8/EZzyZM+fJoAbxE1h7Cb+W2F4eJjbs+vV4rKuTuJfBDcOY8BSM0cdE2sGdltgM0U0mKFV0yBcHpmYyh44emK0d3A4ky8U8+GgTxVdkuBxSy7654jLN7HQEwmGXCG/V4pHI2IkHJai4aA75Pe7fT4PdtLhe7OrMqeVhljdINHJVr1bjAfM8IIuZw6u0ZgRPjv5j559Q2Ps24e5jX+amEgSINXVSxcJyxa04XYTTqCBwDox8MqwccIYVsYwsJZK5TwNnpkVXR3CwpYm1UWMxorujgaf1xOi/pv4Rx5Hf7PTlW4EONIap2KxTt82m9HMByt9TioxJD3z+j6DmCrxy1/65WyhWDZf2/f2dE0knFy9ZFELDRISMWLTPlmmLEoy0cIOYCafKC4egyAEMVJUiOybMcm+s8sBBq/04AXu7OHDyreffkGIBMOU22ri0oBI5TX32L9rYr7yBcgY9fP64DmZpdnaHvnAex/impubryhzB1Z0zoAARpHnLl+6xH3j7//O3JSoF/28MHubIoG4I04dm1J68mklUF+rLV+2jKIU+PXr1/GLuxdlxsbGCsnpaV5V2VUMN5Lonwg7duww2ts7jMcff1wulEoIH/FwAZ+v/OCDD/LE7Ih9ly8Xn3jiSedwj6sCB3UMjWaFSEguB/xeTRRdMg2wBAHbCV3U8opRRTIjiovvS6f8vT0XRDA6roCXS5bLXE9qioQjngth5pkE4AXRONccCnMDJGxNFYvc5elpbjSX4Y6OjnBFVeUSAT+3MBbnOojxagyGuGV19VwLCcuJQFAgDtbVm0ryfakUV092EGDCsodvovYDrtpNNE6qKhvFscTvpkJGK2FFOKfa2KYM1rDPNBV3YKUcFzPPOYFcE3B7pXvUpxnTGR1rS0QnJIGJYwSdBGlNLRtrly7kF3YvwCmZzG11EwBzbmusJ8Eyq3JEQNjWE6HP2MHYzj2DwAvioz9+VV3TvYBbu7Qr97ffftJ96sJl8cP338GvXbooebF/yP3yviPucMBfvnvbBm+uUGLbFCEgTqYLHL7/gjCBcHGIR6ZQZvZIH9Kgapqy/+hJSF3amuVL3G5RYgdQsOTRD4RQtipGfQrM0V96ZTf/9slzabKXVy+mMYol2Ul1VV7wBxv0TzCgAgMd8dQpsKKimOOT06Uzl/qMXfuPmm8cPMo/8fJu43vPv24+s2sf98Lu/frBE2dUkmPSHre73FZfW2yIR4Ul7U3ihpXdwn3bNgg7t6wVbt+wmr917XJx65rl4vJFHWJHS6PYVBeX62ti7qDfi9PaPZQIt67rMtVDdlS7VXfo1y4npA+rCEgvM2MEuBK2cxt44XEyHjeWKqpv7ttv3LZ1iy7h1IgKEA5PArKin+25wC3t6mJ9TDxA4xUxxrBmUVnanwKzEjQvrLzOBooBQpe1suVjp0M639qx0yLZN1dBtiWQHXDBVqs8TEDDtmpWf20agV4Y/5jgagtIEIpm3i2FHSqOkDUjeNkCE55MSKtSCLeiLNpDzYe5xWUlD/yRxSORHnUPenpYemzb1XRdK5bK5mQyrSZTmezJsz3Kc7v2eMiL6yPvvnts35HjMRLWlQu9A3J9bU2u5/KAj9qkMoTvNCNh7o6tG2gEMrNHTp8PZLJ5f6Fcdi1ZuZMXQrXU181fohDAoCiFLKEm0ZOthFWxXVjVrgbycyUsQ6xQhnwkiHmsdoqvIZA/dMjRoMwtaYtytTEfswM95g/r2kB4zBueP00AN4ibwthN/JeBdfTXwSViLs8cPTy0tKszbhJn7UInSA2J1/HNk+Uf/VM+VzD6hkcyFy8PpqfSqYnGRFxa3t1V09XZVtPSUB8K+KmL9fu8Po/HEwn5SQU8Qb+fxjVRxmw8hUnsG4kw1LuShsbZawtiwKyGCP18+WFMCsyhrtJw5zZoOxwXjWPoTHCM8sWBEWZWDcQ/MjqhUbqVj733Hq/sIZZPgiBG4988nQTcFwp5bnJqgiVHlESBmAm/zyMHqBP2jIwnc031tVGyY5cAo7PCnvbgjQhjlGaET0w8O2LWKlvQBJZXyTeZMxv6wWCYyRW1p159K0uFxS9e0Jl6efe+0trl3cX1K5Z20eAlHjvbkw4FfEZNLBqmYCk2O1wnr/RkVwbYxcYYH0HkQrVNs4QxpC093Mdlhnq5H73wirH7yAkxEgghEDsgCp3+re/FbhDzlX0VQJvrAfOoEMZw+pk7FOQ+/JGPcDWJGtv2SiDIWcHSy/6DB9TnH3tMu7WuyUXS6pXT0uTGpahSOpXOv3TulLx1y1Y1EotKVONdq1au8n7yU5+SP/uZz+S2b781HYvHTHwzQmmnaogbGhhTcP2MXAO33367uXXrFuVf//XfPMVisSLwSW5Je+Qjj/Ben1eMRqLm6TOn1ampKaFcLtPYzJhfuAPjQOO1qJCBIImiIXGiNjqSM2NRdzEYcPNuSXJjsgZ8BjE4+rHeoYxY5NX2aE0gHgyaBV3jB0nYypVLXGskyvmojU1Qm8grZWW8kDfTSkkIumUuQ/YeEtDqiQHb1tLOLa2t4yKyl1Vn9n2RphppSluqWOT3DvTxj104ycXdXm5VQyNj2h2E3DK/JBrllpKKEg37CwU+R/F5yZz1DKg3s2UQguUf4aB8mRtLw8xnOa1gftOfBNVVGClw2hcmEiBczsA0s8Wc4DFNdXVHm7B09VKXY41kVuC8VBtW288CWVBfWW09t0mBd3r0x68nc6WS/+c+8qD37m1rJ8/3Drgff2mXtGnlYt+7btucGk9OE3Or8XdsWe+BMIYJlVS+xE1mckxQAJ1Y+8+XSSDD0fZWv4VnsazoR06eRhL4NcsWu9xut93/W5TATDpOqgU9UHb4JsUju7lzlwfKJNR51y3tZhMLALKMJTYIOwoJrjkanyaSKb1/ZNwYGp80z17qVw6cPGf825Mvlf/ue0+Zj7+8W33hrbf5bDar1dVG9cZEQutqb8y9Z8cW9aE7byl86L6drvfdeYtr29oV4dWLF/jaGmv9zQ0JNwlZUjQYwEXDVPExfEFZpwlSvpB+qNnFV10eNsAQszRX3mf0N9J3gUbwQXIEN54ulHft2atv3rCOpD8PxW+HhHDoX9N043xPj7G0e7GIVEa8WMGwST0roTeKOZ6qkou0MwXGnBS2eHo8Muf1WodbhCMRLhyN0TPGvsny+fxMILNOkqz65sph6hk5KUYWJeqSJWThcCScKMqudrCvd9DUMj7Ws+yhWP9pCVYsADvZVnKrEg1cleZXM7fySlXU8UrRsGsYzGK5bEynMioJTVzf8Kh+6nyv+ubBY8Zr+w9zj/341eLTr76Ru9g3qI+MTZaT6UwuFPKpDTUxfyIe0378xj7X+FTK+/kPv5c/29uv1UTCMtElfa6339WYqMmuX97NK6Wy9ur+w9533b5VvG/H1tIbB48VBkfHA1T3XR2LN5qeWMvs+lcFSxAjsJUwa+K5YkbP+Yab+UljGVLlZ4IYdr4iToSFKylCfolb0BDi6uM+Luxzs22LV97dOW/AV4DVJ0vD9O8UbgpjN/HfBqjoFy5cMHtOHVcXdTR7eVEmkcnNyTQIGtTROdBUTSmUy5mgzye1Ntf7SPiqkWU5QF2lyGagqBOc6fisb8bQaTn4aZvTDTVEq9e2cQ33TljkHuFiiyE7NYn0hWKJuzw8ZjFFVUHgvX9kVItHQ8raZYuJr5T5WXdoVTsmIKxsJs1NJ5MOOQREB03f6DgxA4eEoM/NN9TGGJOM8APY/07qRoDoMHhpbLaPqO/EwjCTFpYPyhsETWLC2V55HLObLSjFg6fOFpPTGf2lt/abm1YvF9evWlZTKinqxb6BcjwSUVsa62NUnhgZWVisW3T0lHcMnA7Ai7iovoQa22hgldnso1IqcKnhy9zkpTNcZnpKf+6VN4zhkSxJ5I7cQmkmoiDlCn5mkn11wF11VquApEGovRZgi1RLlF4PBAky8BKT8PDDH+Yikfm+dZsPxCAaurn7zd2l3n170+sS9REJnyvZttVAUht9PnG4fyj3z88/5+ofHCCvRiEej6P8JL/f71u0qDt42/bt5sd/9uPchz/0QfWuO+8qLl68WFu4cKG6bNlSpba2thwKBQ2/PyAUS0WUOfhTRHfNzO7Ycbu+betW/hv/+I9uXO5KYO7j8Rr9kUceEYKBoCsQCIgPPPiA9u53v4t4XC1FyUmNJpM6rxuuukAov7S9PdUeCJnb2hfkbm9qNxd4g4VcWhXSplqIR/0kQ2FtEXQX+HxJKfvzskH8Xz5VKsplTRPrQyGuiRQOMSHhi9s/PKCPZrPl1lBYD0rk3SWYEdljiLzLoDajZFVFS5dKIrasFjWV6ydhbjyf49MkiJUNnV8Qi3E7Wzu5dmLqyI9THYlhN7kS9T2jRJ+DU5PGVDFnCLJZisbk0nRWxeIdu1unQjW7Ds20G8eQlO0QRL4Stpv/ANic0SzYmSCgbrJ2ZgO6MtHB0DS+LR4zNm5dL2Ir1GzMuK/Ayc5Vce08oP/ad/SUenFgyNs/OqbXRaPBd+/cooYDvvLTr+83j5+/EFixqIOGA03dsHyJn4Qrrqho3NBkmj1BQoQBfa6kcCqlGQIv+iMIbcS8GkdOnsFpH9llixZ4/F7PTGHS0yNhyxqNPeQPfZfHjbvSXFwqk80NTyR965cvYrsxLw8OF3oHRrjzfQPa8bOXlOPnLmmXBkf0Uxf6tPP9w9qFgSHt8vCEvritmbt72zrtfXdsEz5w9608PV23bVglLF/Y4VrQ2iS1NtYHwwG/1y1JfsM03JQvHC7CJueQF0Zzm2TIF9LIUjsf6cnMoS5cQW+ZwfGMh3m8WmHPAztKpiygD+K4sVTe2HfosLBy6TIX9esWV4yQbXfU16g9Fy8Zixd1SWijIWKeve6KHMvgpHUGlUhmxcsEJeo38f0UygLjj4gt8+y7Plthy5oHx7kH2EoXVrfYVkIad9jR/RQGa16MKHiiBYJngKBFtMbKFRO2cA8eBC0IXNTnod8joUuH4EUCGHaGMKGrujEhnba2oqsYWBqLfjOuGGyi4hf0t/JIb6QomaisqLNswglXQ0ylMtzQ2Jix+9Bx/e0TZ4y3Dh83SLhXXt7zNnf45Dluz9ET3O7DJ5STF/r0CwPDRYXSuWX1cu19d93mvue2rfK2dSvFVUu6pM7W5lCEpDEaBtg3gK/tPVQiHsOLw2w++YF3F37w49fERDwsYgvg0PiULxGJFOtr4+KmlUvTr+w54F+xsC2weWV35sCJs7j6xt21fDvnjTfPyRwywHJmvSBf2O00iwaW/sp6YDmHpAk68zz1odQgiTY8hG0IWCKRiMhFECCDc6GAm2uvD3E1EQ/n97i5ML278R0ZRkcWDX6s+Gb0zvuVYOVhaZj+ncJNYewm/tuAWht37PjxYm58uNBYm4iIXj9rtC6OOkcc4GE3BMwG+jyyz0sSGPXt+L6JLObpzlmHRkwvmxGZaUQ/bXO6bkNkHfzcdFzHD4WJFTEIYtYrz6GjHZ2cZnrqFNk3DgzYtz0xWVzU2e5atKBDniWIAVVxg5YYVFLT01wmk5mVDDAW5y4NlJ/bfTA0lUwXd2xaTUwFToDk2RZFfHh8LVjDg5UmDIbYL4/j9REutnFg+wfeLXNr7z1OgMKJYFDYCokZy0gk6LrYN2S8cei49713bzdu37ye+GJeu9A3gK1HSltTQ4xyQd0rJd5OP+sWUa4Ur0Mz5BW0wjuEWskT4DKTo9zwuWPcxIWTXGroMg2iBW5iKmn88w+fowAoFkhMlAeHYmAq2MHr/xEgaZQOO6lXBeyRchzy4BFpkKD8eEkIe/8HHubC4euvSpI3FkiJhIO///uvFZpLxVKL2xfFcsXV4qa4XAuDYcmVTqsvvfyK+dzB/cKFCxcyHrdM5RARfX6fgCt7SFCWSEhzL1iwwLt121bpXfe/i7/vvvvEB9/7oPC+973PeM973l3YtGGjsmPHbeVbb92urlm9qrh06RJ14YKF5WKhoKdSKZAU9yjgxBjpvnvvTd1xxx3ev/mbvzFw+ibSAtTE48rHfuZncN+NCMGO/AkXL11y7z9y2NT7BjNr4nXiknhC6w6FzQYXDa6BsOYjXjrgkvio1+tv9Ibkw4P9Rl1TuEx8gw8FSSXKE8NdHO/NupbXkgjm8YgBt8ynCkV+/9BA+c2h/qygm9qCWLy4qr6BC0huiYSufKGsFqjilUNerx7xetk9hQVNEwYyae71gV4SxLJcQyDErSQ/XbEaor/AjeQyXM/0FFbM2Daby+k091L/gPHmwIXMgFkq1LdHlLrWaOmuW5e5utsbjOd397hDXqyOgfGbi5lSs9hmy4X1e7USvTKUq+NKt1d0U1WAwFJdi6En+dRQdZWPS27cNUYy6Nx0UYDzBcqcWbkCZlyQjipytQ9Wr6uAtpTN5ZQTPZddpaJSeH73ATmVzgh3bdsg33vLRlylkXv29X3s2PPtG1d5cWoiBLFkvsi2KiJubMfCIR64j4jKmG1XgjnrL0xTO3/hUvn2bZv4aDjkclcubLS+FfPQK/KOEsN2Rbzjm8LxyelM/+iEZ+OKbnQikOxKbslVjERCXFtDndTd3iQuWdDuWrN0obhl9RJx80pSKxbLC1oa5HDQ76E+XaKoqPZRLIIgEg1EyHusz6YXiyZWnwaSWGSZTRycTgeTq9JvlnM7BPaYZcEAE0cxAeAamFvEkA+TeUXpHRgwG+sbjFgkihMVZ0WDK1NOnTnDL1zQSfmWOZ8scEFZpO7X+i6NrTahAyZ/oAG8C7x1EA62oWFcgQAF5tsRwCxG3BoD2Lhju4F7CGossxQmtq1DWEN6EDYm6Kz78EgpJU4lQUstWoKWWoawVSA9hC3cn6eQUGZd1eBsHZxLAJTRbMJXZx12tpbgCFhIJ9KINEPYt/JGXI5haIqiGFhVTWdz2sjElDE0PqGfv9RvHDvTo3/rqRfMb/7oRf7JV3bzT726m3/mtT3qK3sPl0IBvxEJh3XimcyuzjZ1y7qV6o4t6/i7bt3kvn/HNtfOzeuFnZvXeUjg9wYCftEju8ER4fRRdjcfJlPZZeuU7xd271cnk0lJUZVkIhyK3Ll59fTr+w8Htq1aliZhL0oejbHJabGlLsb1j45nh4bHpHXLFkVa6uLpY2cvCQ0Lt3D+eCNG0krO7flfBqZDeRCqzS2gvHFFKTF8vKAPndtfKBezvC+UcFF5lI6/8s+ZYLTRPLX7+9QVlcRwopmEMJeZT0+k+88fSnoCcb/f5xWaa/1cIuxlpyrirrFoSGYrsaxusyjnxutgfnPWDqFs/TsFMGGza9dN3MQ7gBupZuiQ/+Vf/9UsD1+aWNjeUiv6w2zQcWsl6hBnblEHZg/jMw3bMUfTYZ05deoeCR31TCO60eaEtkGNr+L8eg2R5dEeVGZwbT8QxNg3T/Y7OuYTPb3c4OgkS39LQ4IbHptiM7mgz6XBoYnVSxZFt25YQ3zBHOnBpjEGDtALyR0YGOBGR8dmJQOzh9977vX8j3bt83e11E///i9+gpgBPYhLavHNUiwev0p52bSlx6zZQAJoAz9wUZ1jBGORrcqUDPCG7Tz/+2/+WV3Q2pDauXWTPDaRzFCfGRoYGcu+/76dDZSNmZlqgLSsXEEvWxB10omngoEVW0aIOSuXi2ahUMKWDX1ialo7STTtGx7R3zx4To4GA8QwYHBlXhmwCfaGtyiCA5kHSCrKbH7bGaDUoCCMBSgfEJo7Vi/nvvmtb7O7ga6FmTSb3DQJ2i2NdcO/edsdYpch1PLEgCLMawFlXNK14rmpiczXL56RyqLo33DrtvQdt9yavPPuu6NU/pFwKCSCzIQrMoM6RwqmiEnXMFWr6VTl2EW7WrlUVEkAl+ndRVYZr88fDIaC8uLFS1L9/f1hWRT5WFnhPvZrvzb181/45eDQ4KD2/e9+2/XWq7sU8fLF1J0rNnuGcmnXaDareV0uvSMaFYNub9BL3C74MrSDMpa9iIt6vvdsYdXOZldrQzRM9YJJ5oWSmtnzwqXCQk9N8HxyvHw+nUzpJq/d1tjCLatrqMuriutycso8m5zQVyXqp5fUN0Z8OPhE4N1ThTx/bnKCQjHZIR5npsa51YkGblVjIw3sHip3nR3oMV0omoLI6+enp9S+XI6EWJfemPAX7tqyQl3U0RgQJZyR4kZVYAchZLP50u/87Qt8PBSQVTCeDlHxqGhn2o6lwy/IP095ohLMaX/XxpVuqbjmgRUveiOrhVpgaTIMc2x6QttYE9e+/Oe/4w2EAlVtj/1W3hkcO4Q5x956tfT2G8GOr+oVdW3v4RNjf/udJ+N//uufn370xVfLj7/4VuOyhe3Klz7zQa6rtVUixjD31e/+sPyrn/xQ7fBkhjs9OI77w1j6sTUJQhkJ28Ts4oN+VGsrbHYht6GXX3xjd+E9d++MwJgKjM3RoA1hJcCHb3GpobIjszHD7vOyMI+euVB8cc8h6Ysfe4j4fKsfqjQ7Sr9VfhZYnmFZTZtZcDzaqHqtLoNqYEycD9VpmBsOMyKzyjgJPZJWcWilj/XjTHd1VGcFW3jPjebyj/7oOXPhggXykq4uHABi21rhlUol7bGnntbede/dJPSG5bqgzLXFvWzFjwk6doBwizJHmpzxGmZQTI+0kjl7ox8n7RBy4MQyt8wA6KAQFrps5KxSNnaciM0SbK0AZnwTnLhmmzJUTFg62RsCZCul9Eb/pKGGTrnDnW4mbqYvl7FxVtfTuZyUzhbyxWJZ6hkYNGvjUTGfL2nnLvUJ+VJJHBwe5Qcmkkz+s4RO1EzeoHpYumXdKnXt0iXahlVLTXyK4RJ5NoeA7x1BBooOhzIxfgF0ZYGQwkmjGgmW+KyAfVpAYyQEMYzjzA09VVUv/+CF1/OPvbwn+vs//zMTe4+d8n76oXfLf/3Nx5OJmmhsYVNdz/N73o5TfOXJ6XTTljXLJ779zKuRf/jdX5Y8slz4vb/7d75z22fk+q4NEkVdIZFN8RkQvXF8PavHSCQ9MIaIkkfoO7U7OdZ7wrfyzo+5Lh58dmzw3P7E7R//U+piXcZE/+nxWH1rLDnSO3Hgqb+s2/jAF1yNXetEGvMnn/izD4mLtrzfu+GuR9zbV7XwjTUBthrWkvBzDaTYidozlYQl4+qYneLqOohO/Z3CTWHsJv5LcKPV7NixY+Xjrz0z2dzS3oSPO9FZi2qh0hgczB0yKoNMlTkaDhqgxz3TmPAL/bXSAze5QiGPTo4YS7/jdG4a5oKFSR3b3MZshVgNsqew2FHsJFjMwNoO88bbJ9lJiuiIly9q506dv8y+cWBtlee1oN8nbV6/is0SVgPWJmbyiGlkwwvF0Xu5l5ucnIKt5YjMMUv070+/Unr+rUPivVtXT37sgXsSYJ4xaLW2tnHRaPQq9LHNmDAyn/31QHRg/6A/Zxw+fU7/rb/4avHD9981XV8Xpx7ZDPl93uLObevraDChzDl0s/yx2UQwP4ILR/WbuVzeSKczXDKV5icmpoyey4P4MF4N+TxGvlDSv/H408KdW9aZt29er+A45f3HTrtf2XscR9rTSGCF7KypqvSjO9FdCyzrV+YdVQP0RhCoAdcKqiKMkSs/5UfL57mHP/8Z7jf/v9/mJLeHMSTXAqJHfL29veaGJYsGfvvOe2LNBT2Aun+9OuoAbYOUkVOUwiAJrqOaIgzoSs5fmyisvPduUeKF4G23bTdovHeHQiG3z+cTcBIjZnCd9sOUTUgr57PB3NEfGNZv/vs3J08cP+4JKyrfu++gWayJjlC+vaNnTnvDvKg3JRpMD0kwZU0VQrKXbwyGMNngLahqOVsuqbyLJ1HPYBWnZOhmxO8RA7wsnQ6O5Zo7IwFZEtlHgjpZT6ayxcybBa0lEROGs6m8X/L4aDAWSdgygrIsJXxBLuL14iATKVcul/sz03xvMikWNMVV6wuQUG5yCa+fa4lEidnUuZRS5ExR0FN6kcuWyupUvqgVRE3buLyD62ypc9XGAlhq9ei8i6RUtDuUkUUPTAZpmmb+w3d2ZfJZM1yg0BF+Baw+WVporFeLmUU5W4z3HNoyi3mlqWtgJiLm3dLOgeUGsYGvm4mXbe8zJ6YnjSWyrPzRH33J07Kgla9sVYQzBMjK2/Fl0YHpoSE6MiadObPqj2NloaKp+Ef/d+jEmakv/p+/jX3qofuVD9y7o/T9517WH3vxDR91Vq67tm7gdmxYpT32/Cvcz3/0A97jvcPc6HQWhzWxLYYqCWLT+RJbDcMpawjXig8Hc7hwp2Vhz9tHlDtv3RrGHm20CRyNjdUKSP5YBYMgFvDKXMQvsycCOHOxr/D953cZv/npD/tw1D1CdMByNT9xr4KZfDNUvc7XphxcVyCrAgvHNq+Mk/RgRcbeZ9IL3bX6kLlZQ5lemCgUHv3R80ZDfb1n1fJlOAKd2bFQKCzqkks/fOZZ5a7btrvj8binIernVnbUcrlslgkGGiZaqWqwaJlEYekr79BboZF+hirMnr2h38PD0gPVfgCWJ8evZWnbkhnMbTvUAdvCcocsU/AaSS66qWP7s6tUVnSdBH4aa1yYjSqUi67pdF4dn067kqmMSUY8PjUgd0YynXX1D40qo5NJs6zrRmt9rVBfE+clt2i6JbfLLUkaVTwhEY2Y5VK52NyQkFYu7aauSXBRn6aEggFXTTSsU9foJrck5BguIjkP4YpSRHwBVvpIT8IV01eeEL7sw0IgnDm7awArX1Ww3nP5Qvl7z76afe6ttyO/9OEHk7FoUH9l3+Hw9nUrs1/59hORh3ZuK7xy4HDKL7tj0XBoKhoKhofHk66h8cng7//ix0pf+dYTQnT5+zxda+6pRDCrulC81mEdFt9C6VazydG02+N3n9z1XW3p1odCNK6ndn3rt901rSt8K3Z+Mn3w6b+UOtfdK7YtuUU4+vI/ZQXeFV19zye1tx79P9nk2OXg9g/+f+5E6xJj35N/0z968WDgXZ/5P5HbNq9w4xTFeNjDYZUs4rcOjLlxYQyYSXl1/WD16B3CTWHsJt5x/CRVLJvJcE/801/3LV62sg3fAJQLeU7mNGuQsJwwVA/71aFb5pYNmHfwtV7nu2yC06BmpcnR2hHQ4KFl8vkp6iDjZGVNfRKu1xBN6hxnUJ2qOUC6aNC3mG4rLdVBv7r/OJvZ8nnc3PKuNu7tkxcq6cWThDFu04bVxGTMCGOs0yVBjBywd6vr4LiLFy+yFRQHMDU4U/3aD54r7D1+VvqVj7x3dMPKRZ0IFwNRe0c7Fw5HZtPHBpv2Q75su7lurt9RkT37xw9vHjp1NvW7/+9rhU89/B6lLhFLHD19ofyZDz0Q9GB/I4UFwRRPfJRMYyGfyRWV3sFhc/fBo1w2l+Fw1j0NfLmGRI3Z3tRgSqIkaKbuzeeL+onzl7THX9xlPHD7VtEtCdiDqew+dCqYL5myR5JnEkpRaJQNXPB73UPekd/ZWWZAvjE7C0tYW78sq0xVA+9ONPhmLEiMY25qmvu53/lN7he/8AUS/mVk+QZgcnve3K3uvPP2ga/cdnddVDP9mKRFzDfkvQqUehJvDGI1DLNo6PqIruZPjgyVshLnzgguT9nnFdZt3lKW/Z6CR5RjG9evL6xZs8YbDASwrVFkH76TgEx0YKfRWfWaDbZmPl8wTp0+qf74+RdKQz0XS5Pnzpc6QxHv5OQknyuWzOZQRK/x+YPEeIgeFzaH8a6ypqn92VQxV1ZyzdGwSPXcL4uSJAq43oATUB+GsxllNJMp6wFd6dyYwMlxQXIgllXVGJ/IF/vfnizWSkGcguhF2mSXaMoiDlZ1iTpJSpipHsiklONjI1ihlZrDEVfc66O+ws0lfH6uoCpmXyat53F9rqgr4+m01xP2ZBe21OuJRMTX0RiXcNcSZVPAXW8Ub9nj9Xh4QaJm5LC8BNKAGfrrf3ppQNXElqyh2nWkCg6fBLIxPVbBqT1Di3pVqRB26TKhZlYI1wTCQQhQlRXheb3PWKCNsnbKYJlPJifNJmpHf/J7/9O9aftmHoyf44S1AbywtFLvZfKoT5xKDGk2l9PHxsb4ANUjyNsuFy+TnuT6K/Y6zkoXGKie3v7c+3/ld70+j8x/9D13JreuXqZQvP6//vYPzYv9w/5FrY05Yua9v/PLn/Wc7BshptNkk03I43S+yPpRCFhO34QH6ie+Qz51/kJmktreLZvWhWAOAQ7brNGOMHYgO3AXC/i4RNjPVtcQDgljpW8+/bL5vz7/iMcrV/UlPxXm8W4bzdB/Htj5AbmgY0/HuWNoA+E49lU1s4Jqb4BDK2DecYDs0d+BjpicuTyZ1//5sWdy4aDfv2n9egxKGNSsCAn4xvv7Tz6lb9+62dPa3MLHAzK3uDHMKaWSVc/JLeJxwoUveGUKb1YwFb31CrdMY73bL2hCOHwDZWjbkNzK8wab4bAIQ+2RPJNYo5s8+jzqT0qKqgqlkiJNZjJqoVA0CqWya2RySpxMZpSSUhJJyHJNZwuGRn7LqkZ+6c8wXB7ZbdbXxARi9PFpYZlslNaGer6pPqFFgkE3CVI8Dqsie1lyu41IyC9Eg0G24kU8gMhuFUCnR3RUVS1PvIcrGgl7SNBCP8JjZRdClaooZK+wKyYwQQ2BiwlZmBCh/sChIeheKTG8zwOnDoBkcOLQ8VL/cP7P/uX7ei5fCn74XTsnujuafad7LmdI4PJPpTPq6Ut90dvWLR87cuZCkISxAjUHrSYWcV8aHDW3rV7m33v8NB9b+QHf4rX3zKShCuzkRCcySgNVixwJUcXW5VtLU/1nvb5IXXjR+vu4i0dfnjr09F/W3vLRPyklhy/k+o6+GN/83l+ZDCVa+Kf/9hd82z/4mx6PPzzy/D/8YqRh4QZ+0/t+3UfhjT//tV9S7vrkH8du37ImsHphDVcX9XHxkIcL+NCmMfnIogUB5kclbcCMI6testrHnu8UbgpjN/GO4yepYtPJpPnSY9/q61ywsD1fKHDFTIrz4gtN295pCtYTpjN2gPMGe7aSQr0z7qFwGtcVTanaMwFtbSqVmvZ7fZIsuwO2McO1GiLLI1sVq8acwO3Y8a0X9rI7cOiD8Kmj5948dJJ5jUVCbGvNyGSSdSYA3NKYR8LYKksYo3d2XK5uXerMMoAHKEF2Fy70cFg9coA4NF01/uHR58YOnb3o/dInH55YsqCtC+Egjs4FC9gBHvOVGRPGmLnznI1rd1RkZ1s77kjYMsuKmhuZmHL92h99pfjdr/yBTCx3AIMF3KRTWf14T4956MR5/bk39pZoQDN/5oG7+LqaGBePhNXGuriZLyrBiWTalUqlXef6+rXHfvxqLujzuGoikdLd29bh+5/8qiULIpf6htW/+uaTJLB4wPdXEoov0rAqhuxcXRhDXskLHF2ZbUorZm9R82y6OPm0VTVmxGeOBDGJI0mBm+gf5v7HX36Z++znP8eJ4tWv26omORj+Xa+/UfjC/XeM/fLmna1B1Kg59K9+c2rm3Cw6QbIyYWmnQYveMYtIZpqi6vnRfMYYmU7xqVJROpsaV3H8x7iqBImtF3m3m1gaXvuN3/gN8/Of/5wYiUSksdHR8oWLF3O7dr3BP/7YY/lbFi/Rho6dNry6Jvt9+DZN8LSF40IUHw9yplsjwSinKuWJQjabLpZ1rGJ0RuMev+yJQkhkpxnSyD1ZzGuD6WRWdkkuHMrRHI6GxnMZo7xUL7tJ0BoeTRcnj2bNhaFarq0m6i3oKp9TSnm34FLcLslP3JM0VcyL/dPTJlbByL/UGAxzJP2DsTFI3jNJCFPGslnuUmqqdHJ6QovE3dqO1ct8TXVRvaUhHhBdLrdODD/YoGyuZFzoH81OTGczSxc0hRvrYiFOQJWzBm7QFmQlpf/eXz6W9MrhRJ6YKIfmleK0C8fpEsBY4Qh2vKItYDZ5xjU9mfuK7+sCLh3XxIpa9Whe7zMWSH91/SHOm/qRlKkoZf3/feHz5nseepfEQqJ/MIVl6rgmiK5jE1PoP/n+gRHtpd37+Z6+fsGNBscLyhYSpHasX4lvRo3FC9s8iWjEw4Kg4NFuoDDbj21TCBPvQ6NjuY//9p9Jt6xZouw/ed7T1dxQ2LFxTW798m754Mmzrr///jPu2khI+s1f+rT78mjSWs3CqldZZXeNsVUuFAKAsqAHBCzQde+ho9OUNn7tiqUhKlcBq2UQAOHGEsasQzyaakJcxO9l6UHZ9o+MKv/8+PPGr3zsITkSDMwi00+GebxWGVkpuQrsPFUXo5NNZjgnHGZEZg4jPhfo2+HA8coEGqKFi4QFfIcLIRUCBO7gYt8409iDXQqMHqNT5p9+7dtTAY8U3rxxAyYoZkVCTVj5/hNPqCuXL3MtX7LU43WZXGfMTXGwPoYptm2U6S0/7OHoYW6/wB7vsKQ+0GS/rPog5Rwuwy7l8gUhnS3q+WLJXSiXsKgljU4ky4VimZtIZYRj53qEkcmUQn6puvA0jEIARDAUABU86bMUB1qZcPumlUJrY5Ph9XjMaDjg9nq8xWK5JDTWxIVAMFAOeD24lNzE/CF5DFMAqFxWHYaQRMISC7gKLK12Rlk9JzdY3YLQhfpPbYx9w0VCLL2T8AX3TiAOgaph5f36mNfvTNCGruX+5BvfKx7v6a354y98cnJ0Ysq9fcMq89tPv6RtXLlM/9vvPBZUabBcs6Rz6PCpnjqDF/TGeLiwvGtBuqyqdW+f7vEGu+/zLdv04BV5BkgCBYHJzkkHr09PDvYefuGfwu3Lbk0ffOrP29/7P74vSLKn8Pr3vjxZTg22Lb/9Z4b3Pv6ndS0rbldICHOPXjp54fDzf9+w8s5PF9LJwUvn9zzTtXT7w+KCNbf7Xv/2H07Vti6NP/Kzn/fcs6mNCWHRgIcjdoDV5cr4eDV6zaLPjBurXtrKNnsncFMYu4l3HDdaxVDZz5w5U5y4eEaR3VIYM0GF6SQJJNYgwdzMeQLVoVvmMLFmQnB4B74ZQ0NDOq5oTFcmzey5PJDqbG3E1O0Vdx8hjfOB5ZE61itRlXLyCyEMzPt8QNjZfJHbf/wc0wd8Ho4GlFl9B+IJBwMctimCKhDE8M1RBXb60G2gY++5cJ7L5QpkYgUC82Qmq/7LE88nk9mC/NmH7s13tjQ0IVwwLQu6utgBHpUyQ3hMT4plz8pjxb4KSDPM56cR8u/obD2CNE3jb/7t+xPb1q8qrl++BJdsYYRnYQyMjBcOHjtR2rZ+rcvr8+lPPP+SvLSzvTQ2OamRcEXjt6CPTyVxKIJcGw7oC5obU+QtTANvpqWxzpPO5sSFLY2+0elpvVhUSl/97rMxSZDF6q2hOhUFVsUYBSvJdvJWMbCAPM/JNrKK8mRWWLFwQOZzhSOUOhSCwPAfJKYQs8tTA/3c7//9V7mPf/IT9F5ZiL0OTO6rX/mb0t//f1/q/fWNty0kqQZXM9h2VWBJthiC+YQ1mFdMHYMqoKyYN8qcStKMTgVW9rhNdyCou+tDJc+G9Xp/Lm8+8+wz5patW6VYJMKpippOTSc9G1es1M8ffNs9fOKUOHypz1iUqBdCXmwZFKS8quipYlGjRCk0kGN1zEVCmJvsRJRHWdOMbLkE0aWUoTaAtDeEwjxJ0l6imqukq8Z0saCRm7IWMrSw6TVCpuzRqCBIKjWThYKKYxbTpZKHmCKRBDqhqJT5gFsWOhN1vM/rMT3+gFE2jdKlXEpzSWZ5qpDRk/ksrhDzLOto0Nrra92SR5Akj71iR5wICaeKoulqPk+Rk/xWGw1KHq/bg1syNJzUbk2QaMQiUtEyKYr6IJH7i3/80VgqLdTqVErVJGZ6VBuisZuck/DJttdRo4YNRCfLkim4hx29zVfWV4HDDlq9n+XfNpqD2Razeyn0TXmOZFvzF+66M5NYutCfLxfN6VRGm0hOCyG/n88VCmbf0KgSCQX5+tq4EA+H9E2rl5ttDQmERUVHrL0gECuOCSFNwKoI+gtH8HIU/bBUIIvjk9PZT/2vP3f/+sffr8uiW3ni9d0i9Qvi0gXt2Xtv2WCUSmXuX598MfCJD39ALpQVEYI8wssQ4w1GGCWHYmDUoh9sP5TonaqxuffwsWlKj7B57SomjOHePiaMUZKwekrhGBDGWmIhQ8KCJ6WopJSNaeL0KU7+ix//gL8uHp0hE9KORFc/rwuWshlUvaLtXRV2+VfHYBvNGFa8WxrUGQhZeGfMKckNbGKQzKCwOsNWcdhkIVYTLYEM7pnfSgTImpVHmEyksuYffPWboy5Or9u+dSs5q3JIoNfycy+8pDQ3N0qrV6zwuKnH7qrxYDKOhe84Z/0T3klP4UPQ4rC6CjqiXcCMhH49Xyi4Lg2NGtNZqo9lxZzO5dUSCd5uSI7UFdMYagyMTaohn0/0+7wG1QlRltyGKLkwE+Jqa0zotfGYThXSDAb8UiwYEnx+T5niF0SRnHp9lH0JtOLxKQDGWaoSyLBIQpamUn/lliSSzh1hCzV6hkdBAYA8qIfQQJjCahYTzuiJ1S7osZUQK1wQxuDWErqs8Fhgs+iNUsAPmbEX+wlUuatgjpt5OJ8rUFaUwpkLfak/+sZ3E3/wSx/XLlweHFy6sK0jlS+k9h09HVjS0TL4jz98vnXdkoXpTL6ojU4m5bJSDtAYm3xw5y36t559Oebvus+7dNMDLPnVYLFT+8JF0Nj0DGiqUnZJsv7Wk3+VjCaapZHzB8tty29t6Nr4LtFUy2Ovfef33Z5ATCznkvlSMVez8V2/wCXalpYvHnk5NXhmr9i6/LapnkM/9pL4HF6y5SFPIZPMFbOTrp0PfDL+8O2L+IYaPxfyuYmPojqNuubQyaHbfKjQcsYN6idT+Ls+GX9q3BTGbuIdx09SxXbv3p1Up0Z9fq+MpXqumJq0BwQLju7KJmOhYk8aND4IcpVt/ZQONCqWnqskSaOe8tDJs8Prli+pI16u6gJLC87AMReMEUd/fTWQP8ab0dMK4spwEHYyleUOnbnI0l5JaxXwjhWzDauWcqaOU5kdezs8K3Dml5hiEsZ6uGKxyMzgEubnLw9M/8P3n8n5vV7/r338/cVoONgEezApXd2L2CWXFbDwSbGHrWda63ktzKYV6dlrtRmBRp6jp89NrVq6KET8kNsZNJB/fGtUVjRzLDmtvfDGPmX3gYNlXNpdKpeNT77vPqOs6y6/x1P0y2L84uXBycGJCf/FvuHUuuWLvBjZFrY1R4Ynp/JRGnBHp9Lil//pUTkWjFAhWPUBOcAJiig2VnRgk+ckr2KA/Dr5qSpn1E3QwiEHCwaKfqrzjxitWC3gBEXQGwJwZugy97+/9g3uYx//WQrvxoQxBP25T3+6dOTFF4c/s3BJG1bGsIdvPiBNSCNYUjD3rG5ZVtcG8lVWyJ/AiSEfJ9YmOD0aKea9noJ7UYcihsPa62+8Yba0tHgXLlzgaqivE4WSIp87dlw98eLzJWM6z7tU1UOCluiTvVJBVfmRXKag6lqe8i/63W53WPZJbtElFTXFmC6X8vlyWZGIZZfJDAfNyKIoyS4R36qJEM4GU9MFtyCWwDuTP7Bu4GFwu7JLImLivrDpYlHunU5KC2IxQSKPca+HD5KLukWdnKehvnBueCh/OZ0K5txiKqpPqYFgwFsX9rrDPp8U8FGMjEvlBTRpnvqPMgl+FwfGCoqiFuoTUTEcxC1P5Iw4NqvsSRFB4d4kr2VVKxDzjkSzZU4wdK+8dXzkyVdP1YVCYSYZkFMG8ko/qO/WaqRqONdEWLB0UBazh3eerQfcUAkyEJtn61ADHT3BCbqCGTuEPjsGgcOVBoV8xrzLV5vybe52dS5oZxNDEL7amur5aChEXRxRgOq21+uWDE0XiPnEAQaUJ0vwAuOJJ8sJe5Ku6gktsuY8p5Ip7bO/++ecLHuED959q3L7pjWlNw+dMP7u+0+TIBTWP3Dn9tT+E6e9d+zY4S8pKrtzjoRlrkB9H5UjE77AiDF60T9ozMxISNtz8EiKmGp+64bVITDImWy2QOkTRicnhb6BIVw4j89ITQj38N/RWGtsXb1MJ0a6/PybB3y//LGH3E21NdbMjp2HnxwUw1xUGV2zpVKaECsUW9kCyAx1iQlSEK6gqE+RZDfnkkhRm2KCllXFEQHr9iy/7L9SHlcFaGkDunS+yP3p17+bmpyaCN+zcyfbclcNqhTll157TY3HYp51q1aLMonjXQkaY0iyobqBCR6Nfvh8sSQWFWplqiJRWZqaphkjE0nX8MQkd/bSkEDvKg59IrsylYXZ0dIghP1+l9ctG7FogK+JRFw14ZCOY2ElUcC+QEGmakj5pCpJFEHBWznEG9MxkB6dCAQ/0AV3VeI7Nuu7K+sbbCZEsQZu1WGb6rNpRXRhoTMzqy4zW9sN4gDp4MYaQhwH7zxuRBgrlZXsV775hPL2ybPBtcsWuT/2njtH/+JfHy3/wS98vOaFPQeLvcMj3mQqXyoUipFPvO/e8Wd27TWO91yuoa5Q/s1PfzD7nededwUWv8e3eB22Kc7EZ9VHKw060deyE7h8ZjI1NdjDx5oWmvue+AsulGjPJAdOJm77yP+SQrFGMTU1NLHnsb/wdG99KHNmzw8Dde1Lfavv/qRezKTGDz//dS8vustEvvzw2QNNte3Lx0xDi3gDUc8jn/9fvge3L+QjAZn6J5kLeqnOo10gIYBdHtWkn0mtjSoD+HXK9ifpd39S3BTGbuIdx41WMbg7ceTQdGF8yEsduAcdYTmbokYw499pCs5zbsiOOdodGhGEMXxDwMA6Q7sDnSdJsMPs7qWB4fHlizprwOBZFuz3CsxqmNRRW530HNhuMCMJ9zNergwU9hPJNHf0XK/VAdiAuUNDPOtrYtyK7g6Wn5lgbE2VP+wzv3DhAlcsly23BITV0zug/sE3vodLn7x/9T8+N0nCXRP8YdtjV3c3MT4yc8vAaAW/ztPC3DKtTqMDmM2A9LPeZ0B5Jf6TbcOnN+LfNd2cSqV1Eoq13W8f1U6eu+T+mQfvmW6sqw1868nnyr/ysfcTX+H2JVOZVFNdIvLqnoN9uXw+PJGclu7eut44dfGysWX18tCFvgEtGgqqdTWR0HeffS3/2sHTgWgg7BDKWhUjHcZYwFqFIFRLTQ5dnazhtVLOVnnOzbcD5B/28FLNnuAdjBBVchZsaXiQ+62v/i33iU9+khilK+T/WXCiQv3++c9+TiuePJFaF4xGI6ruwgXSDhCHA2QPaWTpIX21HYKrfrdAzCcxLq6A3/Qt79ZzHk9pVCmql0mw3XzHDrW5qdkliZLntVdflr/5re/IH/3Ih3P3b90W+vFjj6svfOfb4ytDCU9LR3uUGGM3CSZGqlRQeqdTBdklFBbEakjkkQLEHrmpnI2cWi4NpNPFsNerktCGb3ckzuDVgqakiZkKuQXeV1R19dTESNEjSrn2aNzvpnCTxZyRLBXTreGwl/LnuTSV1AdS0yQkuVwrEg1CwufjcYmz5PdxvM9nRNet1iYMVf3+4z/kVb2gbF/eXFrS3hSWMQVu8C5qu5RpYqDQ2RCtIBCBTxwYmyz2jk9l1i/r9MSCnjAxa5UDCqpBnlj7x0Wm2UIp55Zc+KZMBoHB8w6PTWf/5OvPeaOhGD51ZNtjAUyeA1Z/xU4YtQwIlhXisuKr6BAm/lC5bgAzwtgczARNmPVyRT0BVFU109m0uVQQ0n/3r38diMdjJGhpIu5bYt+wkEBjtQVGQuafvVXMLBpZFpYZXmbaj+WvGulsrvwrf/RX3FQ6J+ZLinDfLevLD+zcppPIrP7in/ytJxbyi/lcXv/cpz6OlSwiO0/0V0FHg7U96lZUVStT/4A0yq0NDSQs4NtGg99/5ERxdHxCWdDW5hocHZEu9A64SNDS/F6PHvJ5s21Nja6Na1eonY21npZ4WOgdGjY7WptwW7zxV//2A+OBO25xLe5oZQL5FQm/QVhlCFWFWa9WmyXK2DoYWWUPhQk+PDFxZa1qYbUdyh5v6CniQmOZnW/DKI7+C5OH2EpnmzAgDqASz5UgByw19GM3FIplOpMzvv7oc6NnL/TUvOfuu6iFUGKqQMkwXtn1Zp6EYt+GtWsMwVCNpqCr9Oq+Q/qJnt4w2lkmVxCSuQIC12g8YNNiJM9zSzqaSndt2ZBviMeE2tqo2++lXtMleLGKSTIX0gr5mn2ryoAHGQDIP/TWH4EaGHPF3FpuVBK68B0WtgVidQp0caoo+7GDZWFdFxZFnLKaqdc/HZhvpOVGor4OLAHo2qCsl/70H7+bO3DybLw2Fk7fvW0Dt2xBO3V/yY4lC1u1X/jDvwmQYJqjbAX9suz6rc98ZOzfn35ZujQ8Fv2Nn32o+Ngre1x16z/ublu8nvpIK9Xo5nBNAYA0MGGMrDA1WMpn00//9c+qD3/pB/4z+57O9516I1UuF2tXb/+gf+HaO0hkF9Sewy8l9z/5FwlPsG6smB6pffi3HxcMXZsgqhSf/erPeUOJTlEp5TRRdCtKPpPY/vCvuW7fcat4+5omSqSbg0Dm8+CbZmsSxkqIU9NnYxaFql5YO3KUbfZO4KYwdhPvOG60imEG9fCBfSktM+WlHlbW8MFqNs06o5nmPAPonZBpwMWn9iW/z8uWdRhzQwORV8L2C2r8NteDBsXSU0nSTNrQ1EpqWc1kctmaeCyK5mdbXBVOJ+2Ez3pjB7YdnjMN2jKyMDtg2I0nM9yxKmEM2xoxs47tOGACsVqwrKudBLKoFVcliJmwMLjkclkOl+ziezEVB3vYIFfm6YuXU1/+l8d8FIf25S9+qlgTi9TAAtupuhcv5kjQsV0TqgfsqrzdSJk6tGFgeiv/UPliWSNmPI8tlmlipsYmkno2VzCjkaB7dDLJ9Q+Nqm63W9996Bi/eulirr25wf/My7v0X3jkfebA8JgaCflLNOYH9h05NeGWhPjoxJS4aeUS/u2TZ8u3rF3hPXWhj8tk86MrFrXXHDhxzvvqgWNS2B/DqWqMDUZNYqtieKEf5OaKLtrpvOcCo/UNAuVI1a+qdMiM3pAIDzFPiFIdG+V+9S//L/fpz36G6uqNC2Of+MTHCrGzF0dWBSMdgqYLHkcYg5uqCB3hwalTcwFzCMNlTdPSmsINlkpGxiPxyx58d/pdH/2IO0iCzcjQMH/u/DnvJAlkJ94+lPmnb/67V1FVo94fSNf6/J5mKsfORANfE4v7SqrmI8GmkC+rSl4tKwlfMFwfDLhJ9uIVGkkVXUP10endRHnwJPeRllJiYCukrhiaQQKXl1KrZUqKmtfKSsTjw+mHrnS5qOdKZY2YMd4neWSq61pZU4Q45/LWBGWxaeESVySe4L3d7foUxfPW/n3GZLk0NTjUK61o8LqbG2uFzuY64lFdPpPSg/zrqolrENRCWSmQ4GRSkGDucAAFHw759WjUHyJGzT6Bk7zMR0bKELKA77vKql6k/oD3+zz2NmeeS6WzpT/++nOmLAe8zooEgC2ZgLNiU1LRVi1Dq0eB3nZEYGb0Si2p0r6q6y3M5wL287Ifs4K2YnOAUOaGpFH/nKH+eKGpa3/wR7/tal/UXjlRkf3a9QyFWwmWmdG7bcfAaGX15cyt5Rk/jCF29MhLvlDIf+n/fg1v2DpoTKYy4kQy7fnQPdvVFYs6c8/tfps7fLon/IufeMTwetzudK5o5ApF7VLfQGp4dJxTynmB+hpsp1Rk2e3bun41L1KnOjw+LuD7Nhw0cvvWDcQH6abf7xdq4zEt6PdDppdkfP5Hlc4rubj6iD9fKBbVeDQc1gyz/Of/9F3jXbdt4lZ3L/TNylsVWH9Pf2wrHtULCEnsiyQqf6zWoSOsTNJZPogu6Izs/KN8Yecoy5DaK/xY9vA/G05arBCxDVHy+skdpoOI1qAvo/nsNKPEMF7CuxWf9aQ2YChUoUfGJ43egSHu5PmLPDVRrFQb1PaKoUBAE0RB2XvsnFDI52MP3n+/IEkz3+QCFIzxxp6902fO9QRXLllcyKenKfs619XaJLbW1xp1iTi+k2JzGUT3sizLkmHqSkt9LVapgxQEE+5mckY6vCCdlhHBSrNtS8pybdUvKKtuUR1iNMb1J47whVAs17NxZblWvc/ngcDinccOtJwF53W+IOf4n+v1p8GNCGOURoPG4anf//t/C3U0NxRLxRL/ntu2msOTk+nbNq5uOnKmZ+Qr33oyQv2UXiyrke72ZuXnHn7X9GsHj06uWryo+dEX3xTrN31Kal+4Cld6YDHSCpeUlSX6JTOD9X9oA67isd2Pj3p9gba25dtTz//z/yxnJgeE5kVbYre8/9clHltFeSH/4r/8Zmrs0qE6CkBYddfn8stvfT+fHOsreanuvfXE30qxeEOZd4n+TXd/VFzQ3uhb3Bbhu5oiJIRJ7CRFv9fepmiP51dtr/aTgb3Y6acHaxNMP8vVfypuXvp8E/9tgG0JA5cvZQRDAyPmwumAxLpZjYCp2Q3BecMgks5kVWJ4ctFwiE0BYtCDuSxhiZqZsEbFcLVej0AdhEACnUyuZ0a52dHOAhrnrMZttVxS8I44rb3K1Y24SjsLGDhxtdbgyBhzb3UAVvidzfVcIhbhWhtruXg0VEnS7LAsP/l8jksmk7gUGEY2E24PSjQWXxgYTR4738uDD96xfnXZ7/cGQAoIffFEgj0rwSJvyN6seGajOm/VqOSBFKUBe1E4GtS1l97cn55KZTOnei7Jb759VCc+SOloa5Sa6hKB1sZ6d2NdrU4CWvHfn3guSMxPeSqV9h8/fb70+UfeXzx78RIOFp5UVb1218EjqUOnznnS6aybqo46mc4YHY0NWu/gSM7rkbkta5bF9h07bR47e1GbTOc90UDIIqiVOOsoe7vo2CA6F/Pl6yod+dXApm2rgnG0MjFH2KqIWqLmy9yWe+/k1q5byxi268FJ1g8fe4xzXxootAYCIaIvmyJmmJNspwzmAqTQiCM5OzVRevTCafPZkUHX65Njxv7xEWXpztvK7/7A+4RCNid98Yu/yl3qvZRMp9Njr7/ySvHgyy8XWjxBc2Njs7qsptbdGgxLTfFaqUAVDHWM4jIyxVLJL7n5lnAsGpTdAWK0sIKALV+i2+XCipE7WSoYY7lsOUgyi4sXRCpXYzxHEQokvlLxjOUK6ZKucEHZI00Xi/xgOmUoulHG3WNRry8U1Ayp3u32Ll2/zrPh/vukrR/9kNByxw5j3/hQ9plXf2RMDp3PB1xqsSnoCtyytM3X3lovJ+JYbBOw9MsXSNAbmUrlhsank0GvbEiSS/Z7ZRI+PXKAJKloMODxuiUf1Q12sRrAaGn/zQKZo2qAzLzLhTuFCj6v28v8kRkxAubF/qSRyirEb9pdC5k74bKtdPTU0EBtWHaOixmwooSqgNzAmZ22aqBez1u3HVSczxOP/bTAhAoSVBUuq+nlzcsWc81tzeyiYob52gWZWfak6B9MMN5nK8vp/PFT/VR1ft/x0wL1Fy6JKkY+X1Kp31JPXuzznOjp9eVLZRK+CnyO+jwaA3JjU8l8sVTWp6enzZp4VF+8cIHU2tTErVq+OLRiSbfU0tggNzXUupeQebFcVsOhYHntymWBWDQqh4NBt1sSMfaQDEAjCDUqMOz4Di3s9/DBgN9L5S8QF09pOss119a6O5rryR0OtiChR3Kzi+6xs8BRXp+PKRmK6jmUm8yhMOmFS/Hht6Ko78VWQujxZNsMSWEsqyiUM6sEVwerh+hfBBH1kRmA3tjOCDts50QYKBYSuLAtwTxxuifvcvGuwZFx9fiZ89w/f/8p5V8fe9p87MevGM/v2s31Dw7zmXxei0XD2WVdC/QlXQukBW1NruWLFnipCysdPXXKv3LJEp7SPitxiGdgcCgXIgLesmmze8WSLve7Nq2UFne2ig21cXc46HfHwmEpHglJkVDQFwp4PSEalCifPpLQqLFYdWW+HKPWYEID2wpx6A0OwFJUrIyqXFmxFFv5ghkpdiQ8KZSrU/murHlXA1JgK4vAs4wA+8HA+gpbVWN2rGR3nQTM8f4T40YEMRt8OBiQR8cnR05d6Ivdtn5N9gcvvSF3tzVz05mMuGP9Kt/wxFTx4sBIkEjnKpRK1Ex4eefmNVM+b1A8cq5XjtS0SPWJelQuBFeJ2eKGkBLySIrasFnIJqm4NO78oZfUxoVrI01dG7OXT70pZKcG1abuzS5fKCpSuUutS7aZhfR4JjXWG5ge7XG1LL2Vqpgr6fX6Y9S2ir0n3vAOnT+idy1eFty4doWAqxMgiFFT4byyi5Pd9iSIlZTrgrmrIjq0KEO0u3cSN4Wxm/hvA+ogzRPHj+XdJnahuERcXIxb8K/XBNBQMpksR0x7oT4R91tmNEBSA7ROyEJXYHXo9GD6q4GCQnTkoSrWn7ANWh0wC4s6AQQ1fwCOMZIFd25PgIQxnga9IRYGmDYMGl6Pm+tqb+ZqY2GO5EQ7OXbnMito66VYKHAFEsSwzx3dH/6cmaFCWTH+/F9+UC6WFb+q6a57b1mv+7weJsBi0K8hYYzN2gKMXlenFTB3oAGYEXaaUOSZXF7t7R8uHz7dY/7wxdfN//lnfy8cOHFWfP3AYeniwKDyG5/+qLFp9fKaMHG/Pq8XM64uL2W4ob6O++ELr0lHT/cE8sV8eemC9qm//vdHPdFQMPfi7n2JJ17eLU9OpbxtTXXGtvUrx5PTaffPPHBXKESjArZl3rJueWT/sdNc7/B4Yf3SRcLRnl457A+yjKFjhiDG2F5kEc/5MDdvlfpzYwDdcatCtRenQw8Q40bCB1ckARVH6y/oWsBt3X4LMWHXXhlzgCJ68skfqvzlgVJzOBygqIT5vhlD3FeaImu8OVHKq9+9eEY7FPYpnuamzPGLPcHautqpX//NL2Xf88CDvj/8oz/2v33w7fQHH344LwtCsX/vfqlv71vmqoZWV0s04mbiB/FxEi94PS6xHPf5/bmywuucUWoMhUNxny9GzJ+9zIqP8E0hWSxqfelpYqm1TNjt4WqDIV+yWFBHs+ncZD6fN0zTV9AUJV0kF6bucosk0fGmK+ELeJYl6txtkWjMW1L8QZEXV3zkg8KWn/uMULd5vZrxSvqhM6fT//Anv5XxlyZdG7tbjYWNiVAtVZhIwOd2Uc3CvajYipjNF3NnLw1NYQdlTTTgbWuIx92S5MO3a1T9wIiTzEgdCCoAtthYOgbWtm2KOs+5oHbLk5BXiEeClVUTErLNi5dHjNFkDt+SOQFY5UNPShoLW6f64ICIa+tmAI/zKvyYVhjVQCO8MVzpjqqUrcOTZ5MHSpn6Y10rrm9q5heu6K5s0WO+WXVw+lnHHE9miR/LrgozyZ2dboDtVXMJ2tGzPQYnuJQP3nVLMhQIuCam02Csi8lMzpvO5j0kw4tb1q9RVy5d4quJxQKJmpino7VFbGqoD4epR4hFwj5iMiXczyiTxO2mEiDZQxgYHS+FQwGprqbGQyljJYB4qfjY95xOmgJeCX2vi+R03hKy3Cb1YeXamqi2ZtliNwQrWSYhiwlXlgDFBCtsD8RkIPpeoh2rO7aai1l0vA5m+Z4TFt6Yoqou8CLrKEyT52kc1fLFojkxnVLGxiaN42cuKKd6LnHHTp/VXttzkP/uUz9Wvvqtxzzf/dEL5SdefI0bGRvLb16zyrhj20bjzm0b1ffes9N48N479A/cv9O9afXKUHtzk6euJiYlohGJ8iqOTOXy+w8dllcuX87jEgqWGBvUlngSjrWR8QnPogWdRH+XEPFJOFWVbKwMUM4rSce7VRbQok5BkGf8AQldUDr7LrDkCFnE0EPBHN99wR22GYOmTLEAERyFyrR26PMoi/7wB7fXLg2rzKCx1RzYWZsXMzaI2NZeBdcI5gZx4wFQXRWOn7s0uf/kuQT1Y1J3e/Pomd6BIO5d7WxpDDXXxQuHTveIhVIZq4vCub4hYcPyRYHm5lb1rSNnJU+gxhNt7OZ0tjHfireajqCJQG0C2xWLxaLywj9+0R+pbUtR5xxsXbbVp5by6eGeA/FsesJcuPoOCGO8SxQ9ofoFWv/ZvaVyNun3hWq49u61wrHXvje9YPWOYP+Z/Tr162VvooPbsmGdOxH18djGiiolkzCGA9ww7v4kdKwuO2itOvMTBPBT4KYwdhP/baAQE/3Ek09kaiIBmRhzN04K1BUa/KvaAJq181r9LJXLZiZXKJMw5oMBGh8m6HA0vOOOdZ6Wzn5eD7ZPJ4BrAo4sVUkvPW+kAQuURreX+GkaxJHEqalpDhdOI72KqnGNtXGuLo67v2wPDBgsqsBewB4bXC6bI38KM64MGAQrLSY3MDKRdrt4jULQ79qyxuORSTIg4MPuBAljlvAKzPidi+rOCe4pHpMGRjOVyRpnL/apT728u7z3yPHCm28fK7x94mzp4uCQKblE9ZZ1K0q/84ufNH7po+8XH77vdjlK3JChG/bKA4VJYbmI/5Y9svjmvkNIY6lUVopDo2M+v9enf/oD7w5OpbJi79CIuGRBe2rtkq5csVSMblm9VKL4xf7h8czizlbvW0dPu05e6Cu9d+cW4dEX3/RLvAx+nJJMaSbGyLrtycqeQb9ONmfTtOoNDhxHwCyH8wMMdjVXgjcECaEJrAeEMYSDrYl6Kcfd8+53c/4AduVcHU6SMHHx+GOPczXFYr7Z4w9IJDzMl6T5zAjm2cmx0qt6sbzs/vuUhx54UHrhxRdDLt6c/v3f+53yQx94uGbfvn3FTYsWT7vT08KJ19/kDj/5I2F8ZEypiSZwII5c0jRXQJL5gCx7vcSOEV091OaMWr8/EPP4wqahSwVFKU0V8vmpYqE0nsuV6VkOut1qrT/gyxMz3Z9JlUYymex0oaAXKDwPBZNVylLU65M6ojXBhkAoTLXRWxuJ+xva2+RES7MYXdhh1tx5mzFcE1NHMqP5ngunyi8/+4R5fvdTxQap7F/R3RGor437iN/2UrkKOBxA1XQ1VyqVUsSNJtPZDJFKba2LhxPRUIzamZdISWSiwmX8YHUhExye3CakQ3+rHuHfNiBU6pBL5AulUt7vlbHKYjkgbuH0hX51bKoIgc8yo1/M+6PgsKqJMNFvQaABZlc3qy7NSd0MyAJtH2FageOdDJ2X6+LKkK1WgQCsLZQk0fLE8Jp+TeMXBH3ikg1rrH22cEtxMV11J3UDcc84r/JXBbfLpZw4d9Hs6Rt2tzXWl7pam8rtTXVGNl+SNV0Ty4oCj3xHSxNXE4/zxJQLxIubVKbUuEzUS1ZUmGBiQpZoXQZNzLw5ODJadgkuvi5R46boicSYsXexMYPqDwVL7+SvNhrhmmpr2MoXhCyS1829x85oJOCJKxZ1sm8IK/lAGZIbbC9HxIj7eoSwnFC5U6IpLBMXCuO6BwgaZUXlKY8adYJmvlASsvmCOZFMGdPpnDE+Na1PJlPq8fMX9GNnLhpnLvUZJ3oumUdP95SOn72oUR9pHD51rnz45GntzUNH1SOnzpknzpzXz13qM89eumyOTU0a6VxeaaiJq++/707tUw8/YH7+ow+7PvWhB10P3HW7Z+XiLndrU6NcX1vjDYdwFaBLprYkQthhdcsGBKDJdCH/5v4DvtXLlwlu6r9tqwqoXEqnz55xrVy23CR5WMAklapaQhVWtChctmqFFS7QDWFCQcCCAEYCty1s2QJXdT0jWLSuUjBjFnNrlvUG79Ch1lpPy8zBFRn4KYB0zAeYzqxWXZHA2SDr+UP5SXBjIVCZUrvK56l8y/tPnAmMTCSFgN8nNdfXFGW3m6P6xd2+aa17cGyqfHFgGLsLWO9IdZDbtmEjt+foad4VbpFqmhexVEMIswQxK342MU1tQ6PxF9+MqeVi+czeJ+QF696lTwye1eval8uBaJ0+dO6AkRw656tbsM70hxPMs8frF6N1nYX+03v5/NSA2LxogxhOtCSnRi/JS7Y8wOWmBvglKze7VizpIn7GWvVFHQn7JWrP1srwvAPkVVBddswf6tRVyvM/CzeFsZt4x1DdYV8PqOjEVPN9F85rDfGoR5IkkQljWBmragPzNgdyQB25QYJArj5Rw+4GA3NDXE/l8A7GqLDnnDTN9BVXx3UaIWzhxFLVA4JteA2wPf0ev7WVhICZ1VoSvLCqR4MuE8ZWLerg3GTOUAnO0swKnV4wK4s8Eg9s7Ytn2bUZJXSB1BGu6OqQ2xvrTNzs39Xe7CNGBVIKY1hqEjUkXFFcFAa2tFgEmg2EDwEM36/RQGmQoKSc6+0zvvPMS/o/P/5c6vEXd5W9spTfunZlfuuaZcK777hFvueWzb4dm1Z7N65c7o2EAl5iamhsp19sSUOYLGSsBrqxTXOaijKXLxRym1evCG5eu5Ifn0ylP/KuO/jFC1pDxEjkR8cntZWLOkkGV3xbVy+Vh8an8oauawvbmsIvvHWIO3jyXO5T77uH3/X28fzhs73+kDfAJsfAJOGrHGfNgTFStt7BDIltHehQ7QjGUFeSpgJ04BC6qp1iIxqeWJ1RGW0tO7dADGIux916151cY3MzM78eUJ8ff/xxLkrMWYvEbp61KvoNIF9W9R9MDGi/8Id/oHd3toXeev1F48XX3pD/9E//ZPTdDz7UcOLtt6dHXnqF3/Po467JS72FwnRKccue8sLaWn9rOBoGL0XCmCkKouAlSbKGxGRSHmKc/YPpjNmbnMxnlPI0ZbFE9c0V9XplUirVL3G8kPO+cPlSSdD1XNAjmyG3x98SjfpbI7FgXTAY6ozGfDFJDvBTSbeLK7mWvve9rg0f+gBft3VDaSLo4/75+ef01/bunjZSvVpMyrvjbl3uqA/LbU1NfmKW8ZUP9tjiMvBSvlhO6qZZIr1GlU3A1YGJmnCQql+Q6gGuAqjQDPWfAcXiFBopZjyHsmhDbNmGOYAbOLJglSq+8xQ0laRt2Z7ogLPhy6PqwERWhLDGnNEv5D/UEmwbs7aZWqtjrJ4wG8seTyvsmSfMGCzH9O/YWJjp61gkV3qcFcDVgbpMghg5Z0fSm3mlKHTHo8KKTWvZhbYMdl2vtJl58JOMBw6oa9IOnzqP/k98cOc2VzZX0F7Zf6S0ZEGLsWH54rKqaMLwRNK9sLVVa2mo43EeHjHtxPfhFH0qGSSHygt9G8YDMPZg/Emc4IdHx0vUJkskbGAFkwfT5ndLbMxAGUNRXeda6+Oc3zv7lpOzvX0kNRji6sWLSPjDYYuUf5Qh/BLBULXsyJl7aJkbUmzljBQlz5ycTqnnSTi6cHlIx0rVwWOnzCdfeZP/9tMvlX+8a2/umV17tKdf36v0D4+W+gZHFOr7ShcHhvK5fAkXByv5YsksFlUV10PQu0Hhaj6v14hHQ/zCtjZuYUeLuay7S1y/cpmwbsUS1+a1K1xb165y3XXrJmHH5nXitvVrfCuXdHvikbDH7/eBzFR1qXWgg2ftg3orKjer7Kz0WwrWZAvhSClzE+li/rW39nhXLlsqyG4ZLli+0XfCPdXpzKEjR/zrVq8SaHDnw2CYWYhVoCgQDegHTXV9YTrmASFXQrc84MF+bcAveyAMy2g25hjO6+b6QL6uhWvZs6w4+bBeLDUPrhPNdTETtB2QTR8GEIgUbKgt6xf7h7Pnevu1dK7o98jydE//UOzWtatKWIX0+XwTvCAG79i6qfjY86+KPtlthII+fXB8Slu7crVxqqeX16UQ19C2jM0tWREg/SQIYWs2PsNgR9uTFTUZl1tWU+ODhbFLR72ZqQGqwpqndfFmmSSy9ODZvX6TF42GzlWYJKb27BKiNQ3uWMOCoTN7n4oGovXcwjV3+kYun0ySUFbXtf5urffEG5ON9TWheE0CXlh/GvK7WbvHN8kwqyTqOphVdqTF+/XK+z8KNLSfsirexE1cGz9J1UJFn5qc4B79zrfTS9oavT6f160Vi1w5nyU72xGD1ZFUG2HcmEpOq6lMLrmgrbkOLrDNxOMW2TZFvLPZPKbgGx2Q5beCa7Wz6zRC1sTx77ibm+/5/JMbzKBKviBZ29wembHv5JQCd+rCADc4OsnVJyLcqu5Om5ZWPBYsTXXI7CqAUpFLTiWtbYqWJEbhzmx3gvABpZHwOjw+laxPxKMuAZ8b8cTwSNyi7m5iRrAqh9lP8sfitUFuYFwql8zxZMo4dPys+u9PPqtNpTMuVTfH7t62zrdl1YriLRtWBcLBQJQ8sJlzEpSJ7GzaF1dVcblCSczm8hpYmFHqyBe0NQk10SiN4TJ1vBIu+S163JL/7IVLxKQMCHdt34IZbfXEqdPFV3bvL/37j1703bl5fX9TIhJsaaj1JdOZbCIa4Tua6mv3nzhXePylN/kP3bODG5mczIcD/uAPn3nDHQtG8P0OX6T0FJAJyg7oM0MZC6BnhaZgCgCHjoDDmMOoynguMKMONhXil+VsRgc9JEMQEzHQUMMlWhu57333e1xTS6vl5CpAccArCdrGRz/6YXPxmYv5lYl6P4Vtc8XXB/Fu+lf7LmR+4Uu/JOcmeryXB0aVv/nWc9qPHv9u+sd/+dXS+OGDkhZK8Mta2/ihbMZd6/frvMn7j44NlcqaVkr4/fzqhuYIcb5efOeVKhaKl6anculSUdnY1OqOenwhisajmjpPzLuaKpX0I6PD2e6aBNcWjuJUeC+1GWxxYwdAGFQXy4WChjM1g0sWGrG2Fl/7hvVmYkm3Pjg8VP63735XevWll9RNzeHc1s3LlbqaUAP5d1GbrswXWE9o2D8jN1UvnKjH6IJ4qJaTsgsQRHTKAw8Uh0pURIUgQYtZA3iCJYXeDntGGJuBEz8OCGBMh6EXcSBIJOCP223XfP3VI5kXDl0KSD4/m4GAKTYlYvsf7hhD1CWc6sYSMRusD2O/M3CqogP0cVcHYiRlPypgNKsOdTbQt0FwkJiMS/XO0M2RyVHlkcVd5sd/9XOeQIjtCq+ki+W1Eh6ll71b+lmrGVX6Ga3t3gmNHiQVKN949Bn9u8+/LpOUYP7xFz5dDgV8xVf2Hky9cvBE/FPvvSc/lsqWBseSTVs2rBGpWYiZQpEdRuR8J4K+jTFiJPkyQdcK3th36EiOBBBl1dLFMWLYhJDfuvuqQiLyFyazVQvb7JUyGxTMUy/tKtB44/7Uw++RULVoDKJoUOlYv0JFge6OY8f6a6rKo5pTPyhQ/4dxSusbHNbfevsoyW9EXGoFbfV1uYZEglvevUCIhfyKIIlh0SVStUC6KUaS8ZwOiWKhHFDuBAEEq1QD+525QdqRTTa2kHKOs6+uQRZ1HNAbvVr0t8B09A4z1C0odty7qrCTekkE5PApAewvjBe4P/jKP2R+5uH3B6IR6+41pyxBl1Q6k/7zv/274G//6heFRNjPNYes+sRAmuqUYJIPfhywNFuJsR/s19ID9rsDvFXn40rMsbuW02vg2nFQnqryMBfwCdtZIcxriHBszQ0C6aqOm+lJgU/CpA/qAr5VdGPiwS0zPVZ8ydy40DeQ/MAv/Ga4sS4h/b/f+uL0x/7H71PtNEKdzfVKuaSmRdmt/MMffMl38PjJ7G//3681Un2WKLn8h9/3gcyhk2cFd6LbteH2j3goTisBdrwG+kTKHBvxWP7oSemYnhjsefqvPrlQ8kWn1WImdO/nv8LXtS4p7H/2H1P9J19pvuXh3zIbO5aheaF+q9nkRPLsweeUqaGeuns+8YfuTGp8cqz3uN69/p66bDY5xk2fc3/44Q9GJXtn0cKmEBf0QSATuGjAzWg5h7zzgiV+Jguk7DH7HcTNlbGb+G8BVPbUdMrs7TmfIx4bE3RX+WZs9hACoHHpmq6rqpoOh4JhuEDDwQwnBlc4cAYG5hhqDuAdxuSvMrhVcJ1GaM2E3kBDddxQWnDnC065EqhztMwMTiuXaaArsi0ZPX3DcMZ1d7ZwXhmT67bfWdFYL/jFoD85OckEsbKCo+yrs1mlq/jHcXam4vVIJLdaK2PhUIiLRKMsP6AfzKCINgYJTer53v7S06++lXrq1d2FXQeP5CMBn9Ld2Z77xEPvMj/50P3++3ds88Sj4Vg2n5cHRsZdB4+d0l7cc0A/d6E39fSre0rPvb5PefLlN81/fPRH3I/f2KcMjoxjJOdq49EiDRJFn9/vcuHiXyyPUdQ9lwb4UqnEtTY3YaVB+OYPnyn82xMv4LS7THdnq682EafSEg1iDFyLWptiL+49gmN51a62Bp2EIWPjisWBx19+Uy7kykJA9kgq5aUMOlvZv0IQcwBqWRSjRLB6YwO0c+hXZTwXFA0TsCx26OpOERRjr6hQapvquEce+Qjn8VpHUF8LECJRRk//6EmlZiLJkbBUVUGuD+LXjJOjw2ai2a0E/F4vMZrqrgOncg/edy/nLZq+YrZUDgRCiWSxqCf8PpyAyC7zagiG5YTXL4dkD5crlfPJUr6UU5QSpUhvCkfcJKQFKN9yrlQspkm6wumMGvFPYVkWVtTWBxO+QJi4eXcqk3RxwWDal4gq4YWdhYXvvrfYcu9dRt2ObXw+GpYvZNPFE+dOl5994ru5I689oS8Mc8a9m5Zwa1YuJD7cE6WCEyg5lN9qypIeFCBl11u82W0Z7sjM4kuZnsF+WE/6qSpr+Ga+YEeKObGBzyEtixlQ6PQLgYP06HOo5iiKqno9bi9LGrmfyGT1I+cGRY/srfQxiAMTR/Bf1lVbYLEjZQpurhTEZmxtkGW1vQW4QFTVYRLw6ji+0tMsQPDEyi0jJynkL1fIupoCvvya9as9vsDs+jqTprkBw7+trUJ185qB5RB0hIhz7NzFErZAv/eObbm//vYTQWq30squTk/v4Ii269CJELUfQSSGsrWhTtaocmMbIksu/vCEMk2S+TWFBBKsnlLYvH55cFCJhsK+9sY64jFJJEb9qMRt9YGJSIiLR4MVcwZq2JcGR5SjZy9Q0fHcifOXtL1HTwl7j5zO7j92ukz9pDY8NqEMjo4plwaHFNif7rmUu9Q/UgyHAjrFxDfXxcU7t240d25ZJ961baNrzbLu8MKOlkDQ5/NTXkLU3YFzxODgIhK5iE444ROT5+iSmJ6EI7zblMYv1txtHQgLO1tBwId0yIwhWGk6ja3qjGBFzbhcKnKlYoErFvJcIZfDnXJcPpvhctk0PdPsWchnuRK5U8mf9U2yBcXguZff2p9esXSpx+v1MEo6QN2hLk59c+9ec+uG9XzY5xEC2KeIcqm4sTUEbCdlFizw2fWeZQAP9muj2vMNYY77n9T7DcLqgubHFTazMjQb1cGwcq0C4oCwg2+NIYDggBifz8f5AgEuEAxxoVCEC0cibFyPREhFY1w4HKHuN8R5fX52yAwOirHTysfCYYH4jcnnXt/rv/OWDe5HHrgn+cIb+2Sf31eOxcLC6Qu9Hq9HNt5/z87A6Yu9uctDIz7yy7e1tJcnp1O84Im6mjtXWtuD0YYobQb1HzhBcabLtjKEvASjdYH+s/umclMDMdEbmZgeveSv71jtrl+wMnvs5X8R/NFaV1PXWuv7DastpLGPYMGanZLHH3RT+vkLh1/Oyf6YN1zbGsgX1ezY2LDQl3JJl0ayXG3Ex8VCMpuU97ivnK+8ohxsVMwZfa03yhF7vlO4KYzdxDuGn7TyJpNT3O5du/TaeASHOIjWgFGep8FYJk63hEGzTKNDOBjATas48Yp16Nh2YjWkmUFpxtcM4D6bK+RlCTuX+JmPzBxcIx/w6zTWG4VLwr0vXptpI1ZWo8GwVKDBzTqCHltpLg2Oks7kaqJhjhhQZl7BrOjsF0oHkglBDIIZyya9XyEQ2BowOaqml7FV0OUSRI/bzTW3NHMkDRnpTK785ttHjD/9+rc0Er60p15+0+gfHpkolkpawO9Tb1m7UnjontuCSxd2+Foa6oI9fYP8M6+/5f3+s6/wP/jxq/rTr+w2jpw5pz/1ylvSnsMn9elUWvV5veUACRrrly/WHnngbvGR99wjPXjnrfK6ZYvl+kSNN1tS87KHWCL7BAsUVW/fIFbwuPaWJs5Dne7I+ORUsVjSP3Tf7eL+Yyc9qxZ3GSG/11jQRB362ESxp3dQWdLZoq3o6uBWdi8I/uE3vqMOjEyYNZ4g0VxyE/vAtgeCBFDXWkcAQNlZpLaKq4qY8wOrYqiTiAlOEUa1FytMTHWz4Yk4GZXbsHUzd9+73sXhu5RrwamKbJviDx/naienzVri3yj8WWs1s9I9B+BGCyVFGRT1iYa6WMDrloTh0QlDSfXmT00M85ens/5AsVyOhYK4RFdLFguFTLmoUKS6R5RI0HVhohHbs8RkOqkIuql40kVB1E052lAvJtpbvNFoNCAVy7KgGqKYiBmleCR7jtfTUlfneP361bk+WXS/eumS6+3Bfn7/0YPS2Pl9xljfaaOcGi4K+VEhZBSklZ0JTzeFVROLEI8he7AVWdG0Is4iIKEdjcLKJv2iHbI/ux1UK8uB/c7aKjO8EjCGtGHrq/0yVD0Rz2xY7sD0sp2SJLER/6FQ47JuUCe7y0OT2qnecdHrBrNqAbG5yaFKDLKGz5wqwVrpsOpQdclagLNqpxavUg3HhWMxy0cVrgzbAfNBP7gEFxq4hFm2kOVrPR5tw4ZVUiiMa7cszE6DY4wAbC2hQjd6WmUFoYcqE5ULVuCo/9FcLpfulWUXdQdmT9/A9A9e2OVRVF1c0NyoHe/ppXoZyL+w51A4EQ0qn/7Ae/KbVnQbz+857F23otuNuTR8h2RFgbDB3CN89o7bfq0lGWpAl/oG9bp4VGqoq2HXFrD0MI/4t9ITpL4Xk2H4ZqaSQXIoiWL5+NkL3Ja1K7M18aiWiEWU1sZ6z4KWJhdOCexqbxU7WprEha0t7uWLOqUVixZ4FnW0iA2JuC8aCrgDPq+EiScak0RVVXG3IttWjmtIsPqEPty6dNh6YlXKhPBDabApyIQq7DRgq2/kBgISTg4sl8skWJWY0IQTdXGgE1P5HFMQqIqkCngnwatMYw/cKeWSpUg400hQY/fHUdgsbqrXV68qOJWV4555/c3c0kWLgjRG2EmcqblEd/X1t/Zw2zZvkmJ+WfDbJxsRyS0wmltA3+nor4Dt4ar2DFdN6Pz4CZ3fKFCfroYrooRTUoxiVZasDlNnixUtrGTJXi/n9we4YDhsCVixOBeGgEWCVsgWsvDdMQQtL4231qEyEtoVtQF7UmUOKqVEj+lUprS0e0Hhnx79kX/zymX8zq0bfBPJ6fRLuw9EiyXFdfumtenTFy4RjxYVbt+0jt9z5ISRyeVxEmk5V1R4XZA8HYs3UZMGX0RlTE+dCWJQ1aA6oyllU9cEX7BWHe45JLl9QbWYmxYkWRZaFm0IkfvUxcOvye1Lt+luj599p0G8U0ApF/L+QDiAPgIXfNd1ruJP7H4yH2tcFJBDNSKxKklD9AUR+crOGBPGPCSMuUnZZJ6Fq5lVQC+sTl6jPP8zcFMYu4l3FDdagXVd4zLpDDc0OFCsi4epD3Hb34zNJ4zNAeIwDJXECuKDBQkNB8KYTMIY4sdAYgli84OamTk5PV0iYQ4MnsUoVUd6jTwg/CvyeA33WBFzyR5yYm3Jx357jQZADKxOOGAeSorG+YkRaG1IUCfGVqeYeQVzoyQFOcYajIlvts0cQM/eWXrxsGhED8hjQiqX1y72j+qv7X07/xf/+O3i4y/u8o0To79x1ZLiZz/wbvXubRtwFHHQJ3uCw2MTnhfe3K98+8nn81/55uM5paxM3HvbJnVxR5s+PD5e6B8eF3xej7B6yaLJzz78wNT77r6t8J47bg3edesG77pl3fHaeEwOBXwSDTKUJeq3RYmduohvFogBYp0umIC+wWF21xOEMWyhHBgey/7sQ/fHlnQ0hzevWVGanE7zbU21Yt/wWHrv8TPKVDIjdbQ08JSOGL3n3jh0QoiG/KWA7PerJidC+MJcLnteoz44qKL27JdreAVdIYxVO6ouBwDv9s55Bn1iknvgYz/Dbdy0iQ2Y82GGD2S/VM5F89HvP6o0p/OFGhp5kSfGqFkOWNhz64ADcsPrVKW+umdfuD4emWisj4WWttWp33puf2HjmhVG25JVxXhjI18Y6FeViUGpXtXkuG56fGraNPIZTyGbNPlCVopTVpeuWh9u7FoY3vTZjwc2fOKjwqK7d2pGXY0ywXOF+Jb1udhtW6aP51Mj5VCgqBN3feLSpcB3n3ic6wzkuTUdcX5DVy23rqtBXNzR4GmIh/zxoOyLUS0LB31UL104TQsnphXSuWKSMsQ+IPV53WEyRjNn9LCzzDJb0VeBmdm0YfSZz5EDh85OeTP3tt6GFcSVhhBXdJ3igaQqCEZJKedlHJUOkG1Z0ZSTF8YlzH7YvipBKxDEAMRvp8ESw6yXObExwGw2jwyTalUVGAPMqlFtdyWsWky/jNgu9g7hJlvImQkSlDauXSVGE7FKoHNJgviQc0VVSvjmg/JNpMH3dCL7BhbMJZ4yCTto39ieRmWuYUsg0Q+z4FxTbYKbmE5nyczzpc98RFjU3lzOF4pmd2dLat/RU5HDp3vkW9av4PsGR3EhtBsMIMs5ebZWt6z+FIkhzDQuntcu9w/ijkVPbU2Mzbwj/YgT/rGyjeOx8eb34OJYmQWKCTQcwJLK5swLl/v5+3be4musrQmQkOWpq4mKiXhEDPg8LhQy1QcXCVIClKoogq5qYrlc4klQ4iEoYUu5JTRhVaqMQ6jYIVYKjQnWE8KV/YSARU+4hx7+K34r/qxVLghSEM4sQcoWptiqGJ4YC2GG99kKq7KVGlFVNRxT1GHnrxqsjKke7j91yWyqq5UjYexSngFck1Je2/2WuHH1arE24ue9oi3cO0HR09FCMEeYPy2QvqrkXx8/fVTXxLXy4NiA7gB7J/cQnLweEriCASZcRUnYipGC0BWJ17DVLax4QdDCFkOsCGNlC/We1X0Kw1E3gqoSZ3506uH/6XtPaodPnfMOjo65bt2whl+/cqm5/+jJYv/wqL9/ZDS0oLUp8y+PP+f57IcfFDG+7jpwlPP5a7AFmEYEv9y5bDNLC4AZKes7sWogbTxXyqVyA+cPZpu61ntHLx7VZH/M4wmEs9MjF31Ni9by9W0rjIFze3Wql3Jt6xI7UyaPyZrc9FAxGKv3acQ2mbwo+8P1w4M9bwdi9R0eUXKbouh2+zwiv3IB0S9IwphM/Y19fsCNoJp6Tp9yozT9aXFTGLuJ/xZQaQDJ53L8/gP7lbpoWPB6PRKEMYOEsWsBHS9AfD2Nk4KbODSADcCSZHVOzmCDrme+XhpukulsMRIM4Nz4mRbrtL1rNEKrA7RfqjHXkNy50HG6LUEMIoFaLrL8IW0zzi1NTTTETlAkBo47e3GAfbNwxQoZAOeUJzAJOASkVCiw1TEMvtVAHqGYntzCXtMMM5svqJeGRqfePHx6KpXL5WpranQSAOWPPXBv+pb1Kw1sF700MKT/+I29xu63j5dfO3DYUFRtrK2hXnj/fXdokaDPde+tm6PpTJ5P53Liiq5O1y99/MPq++/Zyd9729bgos5W4nfCcXwDRlHLYAycPCLTOMCEhDEuVyxmQoGAlwZixjANj45nB4bGysS3yq3NDWxm+vLQcHrF4kVxzeS5A8dOFetq4uVMruA6fOq8ODmVlHZsWSNtWN5Vc/TcxezloTHjXbdslHcdPCnhtijdZsQgjOEoeaTiephVJM7LdTxaghgcz1PRqGrBBi6cSkYlz2XyKe4TP/dz3JIlS23TK+HUD+dZyGfN733ve3pnUTFisteL6u2UL6vrTlmz39lg7ogju1gjjGmFkndqKp1d0Fbv27yi032qp7foUqZ8LZ11ga677/UuvOddrujaVe6aLetdtTvvcC96932u5ttukeo2r1TCt90uXtKV7ILtWydT5Wn99PkTxSMnjpWGRwbL05mkePrUcfncqWMqlxoLcNODCbeSlG9f0SA8uGNVmJjpQE0s7MWJg7LkwoXQLpW4VqstIIWgH2u7qigKksft9hPzHnBLLsortSAioJPfuZhr7LQFtoINy6v4gznbgcj0zMR2b2tJsVTBaL4wyAzCGBgQiosYbrUsuyXqU1jMXDKVNQ6c6HXJksyK30oVVtPs/gkGjiFpqhklYNYbnM+2ngNYzufASffV7GcAW1abq7LK+ld8m8Rx2q1rV0q1DXWsD6RuwtoqhWPePR5OlGWTZG+sIFHblSnPIrt/Cu9YcUL/jBWxajoiUCoBfE/H2iqLyuWSzl7q53706lvSyMSUtmRBm2/Zwk582yIEA/4MCequlV2dhXOX+zzvv+sWqbEmwrUkoiwkHL/thI8nm6TDt2P05xZdxqWBAeym4OtrarDsxfxggspLQiKUSDKzoVtXiwS8HibUYCUK49LUdEZ9+vU90pZVS1ymrvMFXCdCCtv8sMpUKmKFyRKSsGKlqbZwxAQke3IQUTqgZCKlSOdVleWSvKG+WHpmxjxCMwMrNzPAe0VV+yWwVwp/FpwwSTnxQz+rTjItejDqjxSdO3mhL4U7OmvicfZNJOA8iW7Crrf2lFauWC42xsMC8clW8LaD6ughRGOM/Gkxt91cFz+Bc9BuJs1Via6CRS/UbQju6Atw1YHznRYJBtQ+PBC4/H4uGAqTgAWhK8bFIWxF41woEuaCwTDnq9pGyD4tnBsfi8eiYwWUQCs7qCO2gI06i7qLzz5w4Ao9UR9ZvdRUJsA7Aj+RXnj72Onpw2d6akqKqpw6f0Fob0wIKxa0FZ7ffRAX9eM0Td+ODavG3tx/SN62erl+4nyvYIg+7Arg84WsuGT9nSxVqBlMEJubboDMdErAi//0q8LSre8L1HWunD7ywtejbk8gn0sOCZdP7uZW3fZBj+QJ5/Y9+f/4tmW3uPyhGFHSJEHUI06N9k2bAolXbh9WlzlPIBpITQwlPf6Qz+sPe/HBMA7uWN4R5eIhmfORMMaOu78GYOu4qHbJ6iOe8+XjPxE3hbGb+C8Cuoj5KzNm7HB/TbFU4p5+9jm1qbbGjIRD1tH28whjVihoIDPhUUOx+QQyJWOcRujMhFRWxuYw0ui2WCjkYWwyWY6Gg9jrbB9bSKgEPyfdVa/waynboBowp3TAA1bEIHRA+ICZWiJBjDpC21kVrBf84iTFY2cvEVOhsBWyyomKc8B23lDHw5giigfMgPOhOoud4oOd7IGsyZsjE0n18NlzBWIoxnTdyNXXxr0b16z2UMcfy2Rz6tsnzupvHjpaWNzRqtLgarQ11Qnrli0W79i2Xr5r2wZxaVeH0N7cQByZ4W9vbpRamurlhZ3t3rXLl8lLu7t84XAo6PN7PSR8UjEIvGlo4KqtxDJQqvCPwQrbf4jlKxZKpWDQj+NycZGsOTE5lZpMTvso3RK26mC29cjJM5klCzuDL7yxJ00M3lQ8Hg28vPugpHN8fv3KZcb9O2+N9Y2McS/uOVK6ffOG0uFzFyUS6Pw+j4/C5AUUP3H7bFWsOjVXAysJFA7TEK7jCcweGMz5HSIQoj79sjHBDhNb1EbzWe5Xv/ArXENTk2U4DzCTjXoGIPVKuWQ89tgPtOZ8WY97mZTOLDH4Mnf0RHqQEjuqCvDuokAuB4z8/besCZ7rHTSefOVQaeemZdySjoZwXSwS5PUiNzZwXs9ODWguI8NryoSZmR4wjfyIUc6MmKXMEB+UeW9LjceTGr3gOXJoj+etfW/7Xn3joBIUcmK9T5VXtCWkxU1h/+L2+kB3Z5Pc3lSLBW+vCxXWSiY+DudS2UIhXywlqe1qNIBKZAPOg6WTqg++Z4RCdljWoJxcsUAsgxnY5EeVs9zDHhpbj1fb/2xgisTqExjdKu4cP1bQTnRz40Ufg1O74IYESL5UVjXKL77JZDJNuaiqB45foKYqkwF5Ju/wU1mRqASHN2ZSway3OdbwVq0szPZ/Ja5nb4FqNP1S+pBOjgQJ6ktxnLyHmvUdWza42hcv5GWvj/P4fJybnjIxmW5iNvO5nCHjw00qX0oTo/pM2oDZ8aOs5ksT+vPewRH+rcMneCJl7uiZC8bYdMrzsffcZS7t7PBe6B8qrejq0F89cNT9nttvIaFd4nG3VzKb49L5UiUMKg8mADLFGGTeuNDbr0fCAXddIi5CXsdEip8EL7a9ndqlkxpQwE3CA3YcMOGKGFfckfT953eZd2xcw8tulwsrUKCRpSx/CMAu2fmyNi9QpxBGdd1iYVT7r9bPoWo1mI1tjUfFaZUZg2PBwq2keAYwcNSVtiycompwR8/2YiU42FBfP2vLNAPVl9d3v5Vds3KlVBcLi1h0BM3hDtFb7q104B2N/afHDfq1CwoP6FjZMROkwRozMckAIQpCERQEKRIG7Ke3oth3Wj5LwArge62AnwuF8AxxIRq7wthWGImyJ1QoFOKCgSDcmwgLExlsrCQoml7WdF3RSVLSSKm6/SyrakkpqzjakOqfWsjn1DypHFQ2q+ZyWTVLz0w2o+YyWb1UKrjyuSyP7ajUw7KtqtQuOXLHTSen9eR0SkmlMqTS5alkUqOnlslkctOZ3MBbR05Gbl29XNFNPXX41LnA7RtXCxRv5sLAsCuTK4A3k1O5wuSyRZ2+OzatVgZGJ9XpTEEaHewR1t72QcwM87hLzBLE5i8PyrM2OXy5VC7mfa3dG/kTb3y3aBp6INawaDQ5dDZS07xUa12y3k3tbmSk5+1I++INWDmnflMURF/Y3PXtPx5qW3lbnIRdisAUDd0ojPadNGMNHcRU0KBBbX5VZ4yjJs62KeIMgUpKkK6r1DGYVuoBFPUf7PkfqpPXByt8W38TN/GOwKpiUFdWZlRwzBiio0in0+bv//7vKfds3ZBvbWmKUa/DqcSozjQNC3Mbi2Pg6C1BDB9sQnixZoWgnF63erhBM6M0mL0DwxNtTfVh0kMgmEElgirYr06HbWEmTKdFWW2X3NirP7I/yIkeH5cdHWD78RnI0ew2br0gjFM9fdxoMsXVRILcqu6OqrhmgCUCgfhXB3CTy2a46ekkV8gX0Hlh37hZ1gztUt9Q/tLQiNaYiBdb6uIeoom3f3is8PXvPelbtnSxuX3DmkI8Ei7v2LLeRx1DiAYBJhA7M/dgU/GPAYrliTrbyqy+DevbAmLc7FlgDu+E2R2ZFY4loLoxa2r0Xh6Y7lrQHqOwmMMLff3ps+d7PSJxrthy09XZxh0/2zPc2lAbz+aL5zatXdnxW1/+a/crew5kf+7D7yt/4dOPRIlv9z79yhuZE2d7SlvXr+J++ff/LN5SW68IuoudMqBRWoosH5QsW10LFrmRHNvldTyBmbNyOeMIubdKDTbEFBKb4rjB6W4BEqJPjfRzfX39XH1DIyv3+VAtjAHZzLT+kY98pLB9PF1YGI7WQYhg0ZITq6wQ79y6NQPY/dHA8fOf/ODdjeGg1z8yMj7+zBuHjVWL2/gd65YmXFihRN2kP4SGa5swuIlU5oqqGpPJnHZpcKz43BtH1b6RpPKJ991qLOtqcbc11NZQmeN4cc7AhyQE59sWHINN5iZOgqQyLE1nC7mey6P5Tcs7w9FwIM4OGUA2bBrMogXlY25eLHvLkVMH2cPxBz/0cMJhcrITyBWEsWiG+ixQuWA1jblnIeAxEz50zDsphz54wrJQpvZCep/XzRXL2hRVCa9HdrP6R12M8jffftnllSMCvtvDxkRshyvqzq13BEYy542VauWN6S2SVmAnowLL/RxH/wE44VeHCKEkTNXgT37l54Utd2wVHfoCrKzLBaqfad0jy5hYsW0I1XoG690ynmtnAYLTC28eyPzbk8+7b9uwOpvJ5rT2pnr+77//dPB/fPLDwqZVS9RiqZT64pe/GvqXP/rNgN/vFXuHJ7iTvQNU16y2BmEMYCsETMfyZLxx8EguQYLBiu4uH9oDTl1DeVjuLTGUOGQuHvJzsaD16Z+THxqz8p///b9yffnXPivFo+HZ+ayGbc5ScEWdm41KCPDjuLX11T6tmkomZMd0VeGyMGxrx5SZzYdKHPi/qisLs6xnu0Uo00WN+9oPX5oO+r2RzevW0/Axuw6SD/0rX//HiXtv35HYvKLbFZSsuEFrJKOiyAwrkiTIM3vgipTZNJ2dpNmu8IYysWKZgTNm40RBJmxRXBCEsN2PbZMlc4xv5NIke8u7NTeDQFkvQII3DYs6VnjRz9HoxZgL1meUVFXAJKpOgx9JUaKiqHpZUanJKNL45LQxOjWtFcslbnwqJR4/1yP1D4+XiFYIViJhbOaDYRw8+NOBlSoO2fizX/+c2dpQx5iDbL5Qeu6NfXmFZDrZJbpbm+rUoN+vx8MhfzwawneayKyf+AkpOZ0ZfORLfxJ++O7t3ofuumXgo1/6P5F3b98c+PzD707/+p9/Vbk4OBKgthVqq4unaDhWf/cXPh4/PZC++Ff//niiv/+C71O/97jbcLnZSGcRznnasF9oPDBNQex5/htfbN7xof9PdkmeC49++cO1Td2bVeqH8/nkUPvOj/4uF4nVJ1/81h+5lm95d6hj+Vair87pVBQTgz0DpULKaOpa386aiUso7Xvir1LN3VtqmhZvFr1ugXvkjoXcomYShgMym5wHbeZdqQPsOsTcMJ2lxzd7eM7mYf7zcVMYu4l3HFYVg0LHe2WFhjCGGZtsNsv99V/9Ze7WtSvM2kQ8qGGbBwkWM03DgtNYSuWyls7m8qVSGdcImeFQUPGSBEZ8jhD0eZgW3Av6StZfsj4PfmeHRzDO9PROLu9eUENM78woALDkzkmz/co6duq8Zw8Ejh6OLHsIYqG6JtZZTw9etOgBVUWLGa2lIWaVO3aul/KocAtaG7kFLfU2HWdgrYZhR89MOAzkDtsPMItrzeoIxjSmzBTNLJRLZcyqTU2nXCTEGcQ7u6PhkKcmFubdEttDyWaJZ1CVH0qkVX5gVsEo2jRlTDQbj6wnaaqTemWZ23SxdnChbPSeS5eTS7oWJGzhzjx66kx2YGjc65ZECWaNdTXchYGh0Xtu2RKi8jW/8i/fll7Zsz+5qKNN+/Jv/WrwUl+/evZiL99UV6eS0OD9xnef8FPd0GRB1rKZYgDJwapYGWmzEsGeVcmcBTYMs2Q7aSeX1/Dgsmkzt27BN0xo+MfkMGPwnKEJp9T5iFwnxge5YrFEtHDNols1UH2ryVjIp0kYe6S4YzStt4ZCYevgCOz5txlQpMdyOi9g/4f79/Z++OfuiyUiwbDfKxm5bD7/r0++UYiFA65tq7sirY0JPp3NkyCvm8Vi2UjlcsXR8ZQ4Pp0tjk1lSl2t9fKt67u5eDQghoP+ANVvt1V+lFY7IxAiy+UyCW8ZNZMrFm2BS5dcvBEO+dwUV9BFBQbX6Ac0hR2wycDCQSZI4WEbz4LlltUZeloO4RZg5WEHxvgdWLAA8az8EGw39MBZ+LzFW9lOHfd42vE43qq9kx5VP1dUmduAX4bbcklRSgGvJwwnI+Mp7a+/9SLvFoP4dorlGR/m56mtot6w4MjQyROUJY5ZgLmdnSuS4GBG3PjPAcJ3UuDocSmxaGjlP/qNXzHvvHOzR7eFbrgw1BKnFtlWaZM6ZacazCR8Fqy6MhPDlQDD/PqBw1Pff+618J/9xueV0Ylp89Dpc4WW+lrh+LkLQu/gqPdzH3xQ+a2/+rr+j//7N4IlTRdPXBri8vYWRRSbEzXqYqU+UHfwyu592YbahGftisVeL7aRsRUxyw9W7ZFfbC8L+2Rr66IHx2WToRVm6ef+91+av/tzH3O1NCTYVqkrUGXEtDM/szCPz1lw6H7DQAbmAcKYZcOIY+sJqIPXxCzrmRcEkyxo3DeffYMGFdO7ZcMmea4wRs6Np59/PhMMhoIP3nmrKzSPMGaLPmxSC6ffOXHMjnbmDTrmhTyjnqC88bRWP61tfZiMRBuDOcYca3usNf449QPjT6Gk4sJjPp3OmsRQ8MVSWc/k8q6p6TSXKRRVKl8hHAy4aOw0xqamqT8suTwej0A8iEHClqJR5SI5RyiSXwpSS6aympsG1FDA75IkQcPn0RB4SCnIJ7bqLu1sFQI+nynLEnV6nMvv80iUPrLlTZxXJFrdYiXPoKhtwH6vABmTDEhh4LxXkwt4fa4AdezIJ+URwiV27zGSEdgTIVljOT0pHljn88WJn/+Dr/hkj+T7ky98uvTKvsOpf33qxfiDt2/ltqxeOv1vT74g4Q7NsemUTyeW5r23b/XduX0798df/w536uxpPwljRFzRWhlDJFW1rpJykyf+JJ8fOPd2Np8eVUxdja2982e5fc/989jA6Tcb2lfdMdRz4EfBrtU7E7e895eEiyd2j4z0noytv/+zHnTPDIJYOPb690c6Vt7aGIjUsYPb+s4eHD3y/NcDd3/qT32Lu9qFj5Iw1ljjp/qEemGno0KCObDpDFsnndD/VwljN7cp3sR/IViVvqItoBPA1g8wY889/2OtpT5hkIDAvi8ySCCbC8c7Ggd1ZDx1OKLP53N5ZY8giQLOB8STHtQpUdiVgZIecwcchJHL5w0SCgohvz9oG1uopBMa+LMNnAf5dQaBGSB/9sAAgYMEscZlGzilVOTSQ73UWbKD1eHZetqYebXCTGXz3OhkiqXdI7u5RDTEwnQ6TEsQYzN4lrcqYMsM0osOnxxxE1NTSm//SIl4ESUeCbvrauPBRZ2dvo7WpmhtosYXDAbcxBCTZIS1AArbzpOVL1JOFGCkKf3IA7ZYsjtmkB/Ql9HYoe2VaZoJy0o7VsVYdAR8ZpNMZXKJmljAKav+wZFSoVjG4MS+H/H7vNxEcjq/eml34Pf+6mvco8++ZK7o7jK+/Fu/Ejh84rR6uqc3s6C1hYIWXC/t2osDQbjTPZe9gunCmdUChASsWFSzCEiRk+JqsJSyjhsKsF3N55hAOaKO/kprvDsh4Emsqa0jPT19Lomj8YgLBwLcF/7n/3DmCuYFI18VppNT3He+/W19gaIbMY91I63DuDuzCRbN5wfsAryolBoDZjRIjYcG8JBPlha21XHjySx35tKg+eybx41XD5zheV1P4YyVUknR6+ti5rKuFvmurcsC65Z1BmORYBDHt1NbxZ4UyiOlg0b3XLFcnkxlsz29Q7n+kckU8Rl6gMJPxMKemojfH4uE/AGcdCBS8WDnCaUH9R4AcwAg+Y4C2fCohkMulk/bP/TMve3aoYHztC1ngNdKQFCWqMy0MLN/LX9W2HYVdWwqYCciUmVGgJhlx6ajZLpQDga8bFlFJaZt3/GLpBNx0hDP7kJ0ieQPM722oF4J/0rBHrBSMaOqMZ/7dwI41Q+n/m2/dbtBDA/JZRBAQXsqe9LjuHSqTlbyHGLNAvpkW1sFy8yygB79PzQDo+PlJ1/e7amPR7jFHa2u1oZacXB0Uj1y5gK/Y+Oqst8rF18/cEy6bcMq+cLIpEB1z64LLCgGtn3UmgigtJIFaQZHxvSQ3ye0NzXgdFCip+MBT6uflbE1nJ4qlSu+O3ECpe5BeO7NA/lNK5eIsXBwZnUQGuhnHkz9l6I64/NrLcAdDG0L5H+GBjcO+FCIPmcvj5RJGBBbm5tF9LfVIREtjUKxkLvY1y+tX7lc9BIp0dwhGKHPQFJQ/9Ht4t3q9a0QIJ9AoGJbBt1uthUW2wHZqYLY7heECjLFtgmSwjdZ2E6Ib7ScEwUpb6amqWauWDLHp6a1nt5B7Rs/eNr41o9eMp98aZf+4117zZPnevShkVGOhDBtfGrSyGSyhXyhqOjUeGMhPwnlbrU2Gs7XJ6Jac12ca65NGLiAvLu9hVvS0cqvX9bF79y0znXH5rXSnVvWum7fvMa1Y8Mq7tZ1K11b1yx3kTAjb1m1zE31xt3R0uBurq91N9TG5YZE3F0TCYuRUNAVjYTEUMCHEzdl6iJJ4emVg3PUXLMQNYSg3ycGA34RTzdJtE55Ev2hwQjkKIaZ+on6jgePS5ILX3/sWalE4+/pC33qQ3dv53ouD07tP3Emtrq7Mz88NsmPT2eUqXTWR72UeOz8pXJXR5v7Qv+oMTYx5l217SEqP5E3UKIseisNgKNDXKJLUk/sfkJavv4OffjyWVPyBv2Jpq7C1NAFbeTCwdqOFbcNJscGQk1dq81Yw0L5wrHXCoLo94QTTWCEKCxT0tWyOtzztruuY7mEpheqaRJ13UxOnntNfv+D9wkLm+O8z4OdPBDC7cjnAxLkqDlgEwb0dLq0dwo3hbGb+C+A0/RZlb6ivmOQpL6OnRj42quvGQtbG3ORUCgApkzHNUZz4HinAZeYb8he1KxJQ40FJ/RhMVqUweRRRJUZuspoacFJAxoYCQLpukQMDG1lmwBrfnPSaWHG3GH+qmH3eWyVA0qiQQHZn+o9YwtJzLYSBgA/7A8MjSCYk8lp9WzP5aLklvDZFY9BIBoKVHw42x7Jg20yAyZ84vsFoh3CpU50lDyUF3d1ekn4ihEH7PV4vRKOhCVhkZwgcsykUViMRPQDmiEcKAhexFzhaRpYtYC9RUsndgThwBGm5sJyQ4pohu/aQBsHEMILxaIaC4dwMTO2ivE9vX2aoqgkT0Ki5DgfDayqpmWOnj7nev71t1KyLAf//Ld+pVRfWyN88X//X+1zj7zPvXJxV/xHr7wuTiZTGkUoTkylCj6P101JwjjPkeEV6wZIlZNiOLJTiQTj94bA6pnt3PHlhIknzLByBrCyJ8dBYiwgPI1np7mPf/bz3M677nDIOi8sOys0BDU5MW585zvf4daLXiNAHAeVFLOFkMdQie9q4Lm8WjYvebR0a30ijF0qmFLFB/jLFjRJK7vbS4s7GvSVnU3j29Yvrutsro22NyeCLQ1xXywUkD1u3E/HhHeKlkqMUCwqGg3IpX3HLkxSWpNeWZTamxJu8hujWhfEYRYUj0iMETVQiaq7lReWSAqFVUUyMyGdsyTOpN5xV2XE3IP21uovLC3zajoybxVPDnNwFcAds0doDjNZ5YGFY7+zSMid/YpVFwhi2GULxh/HKKPaDYxManU1Ybdp4BQwQdl/4iJuuyI2SeRk9BHkBiummi2AzoAxG7beShH1DrZ+fthUe+dBeSzlM+bWjRuNlcu7RV3DIZeUb6XMadRfo/9xUJ1WpM9ZnWIHYVA/w1ZDodjR7hraOIWhsqei4qlzONX1xT1vS68cOMofPHlaXdLZzq9dusDf0VirErPIL2htjJ86d7G0eFGnPJUtXlHIiBOCnVVi1g/m6S4PDnPEv3JtjXU4udHuoiy/6IuxioJtbLhqBMIa1XlW3xz4Pe5ibTTqDQX86DquAAuuSs2Ha9n91KhK4zUDr3Zn40brELZ6MYLZCmV65OJguVwsim2tLbhqY07UvJnLF/OXB/rDm9es5KM+gZh+MP68ic+A0JmAxkzwIg37pgr3ZNnfVwUCQfb9Fb7NovELkx24poCNczSu8qqimFA4TRgnTRYKeeqPitrEVDI/NDxWfvv46dH9R0+mXtlzoHT45FkSGiayOklYbQ21BtUljQQmY+emNdxtG1bzG1cu5TesXGyuW7rItXZpd2DTqiW+tUsXeTuaG90dzQ0y+fG3N9V7m+tqpKb6Gqk2FnXXxiLu2nhEiofDotcjMyVLuL2AsfI4rgSCESWZXi3S2BSkxjTzYZVtRnr82WaOIhLbevIzx+4qipULe9pqBihp+qO24VjCKXPjErQ3Dx5Ll1XFG/DKw8RgxR+689bpF956W+sfnUh87IG7ss/tPhiKBgP5ZCYfIVbCe34wnckWi1wum/ItWX+vKuE7bZaTK5sGEoa+zO91F5OD58yBvtOhcE1Lqvfkm6GFq3agUCfy+aw0cvFQY7mQKXsi9WYk0ebyR5vKr/77b0rdmx7AZK6ABHuDUbPn6Gv52tYlPkn2Uk9qiotXrNGPvvjtzKpVy4Irl3Xjm0726Qqj8tVwDUtrfIGTawXwH8dNYewm/guAJm5VZKs+z67U6FCxrU4jhv/V117VOpsajAgx5mTB6WWsjLEuooL5mgTMEDY6aDR/MEOss7Y7I9bT2PNBTpty0jI+mcyFgn4/CVcVCYE1P9vdbMyYW8KY1dmgoVp6esKcFADmJJ8cr+QAXpk9JYYYkXImXyifu9Snvbr/EPfmwePGo8+9ov/FN77leuvoSRd2FO45dLR064ZVxViEBBUKhB1jC0FsPpADrFZhxcxFbrD6lKiJ+2ti0YAoim7rUA9iSmxhjdGGlPVu20EQswkEGlidtcMoWuboxBl9bNxIJwXaQABj34lVCWLwSwOolkxnSolY1Ic0EfNkEKNU0DVDJhozQuI0xfHk5Pjhk+dcw2MT7i/93MfzrY0N/MjYpDcc8pt33bo5/OQLu4r/75++42qsTeT2Hz0VMAze45NlDIKs5CGMzQfHtGILzQ3kCWBO2fhqATpQC/E5itUKsnBcgXZwoxNd08U891v/63e4js4OFMVVUZ0c0Cyfy5p7nnxSXe324YJrD7w6gphVNiQKXCMPsFOJQ31hapjbsKTTQ8wpzqZidpQOYSKZ4V7cc0LadeiMrzEe0WLRoER1A5MfOMBBSWXyWklRS+lsPl8sltOD48k0/RcbE1H3ikXNodpYuCbo9waIF/EQo41LaqnsXexiUhq8WTwWdSw4KbX6ghlmfsamigb0ZAMk3qvMqoKrwLG2dKC61UarLGaAAPEPOwrLcnKlQ2Ziu0GZYRUAAhhChzEYf0nC6YI4pTWXjwZ9MpWZ4BIFfd+xi0I+r7o8bjdxaFg947gStVlsoXVQpWVg5cnimmNRBbTJ/yqgj8iViub6jZu0zRvWirmJYV7F/VRUl61j1XUmbOHUNpWtolH+nKdKCvYk4MCMCWVQrO+hXEBZkdCPJWyPTyWVV/YdET73gfvHAj6v8eq+I/yBk+dMqovymuWLdAq3cPJCn9TY0CiTPMyKx4IlGEPQtWhn1xmAurZcvlACJ9zSUMfu6au0F3piS1NlDCEjCGU+CGN2vw4Mjozl6uLxgN/nnYmzEsGVgM1cBbD8EpgZ+UecVv3G+GK9z6ccWOOQlTfHPXsh4B1C5Vy/zM1sYEaFyAfZRucxeUBlZBJtDSpDfCNlQF9WdaNvcFg7evZi+dSFS8LQ6KROfTU7peXEhQGjVC4JixYsZFdSAJVYqNKQIKb2DQ55W5sa1VNnz2s5ks5OX+wrHT7dkz9w8qw7OZ1Vo+EA55E9pt/vZ1kqF0tmPp83k8lpY3B01Nh7+BiuXzGPnTpXTmezJRIBSlOplEFhFdLpbIbGVIO6JxxyUUYKvLJskmDkaaytiXV3tETWLlsUWLus27O4szXQ2ljnb6yr8dTGo55wMICVJje1W4loL1K9dFNYOBSC6GDXU8qTNZkAYllV1M6mDRjQA5l2zKGvVmRulZWlWDlVVJU7wkzYFc014dAcgI4p+mGmpGHB4gdmjoM5gHW5pEpff+xZVdX00FQmFxmeTAqrFy/071y/+tyPd+8Pu12i56Pv2Tn96v6jQdauiU7wSH1ASVGKgfZl24xQJEEthmjFeCJERPmlXxf1khiR8Tk/jcdUrhMj5/b/KLZ083vc+WxypJiZCIUTjfnju77nd7kDpq6pSv/xVyV/pN7dvHiTO9G2amRy8HQpWt/uZxTEEpzgKh554Z/dbcu2uqIhP9fVEPLeccd2Zaj3jLJ54wYPO0bMGS+uhas4YG0Rf9fz/x/ETWHsJv4LYDVGgHVAc4AVIxxtj87/jV278h1NDVwkHPSCMZsrjF2tPcCc9Wf0wwZSkVhTerc6KFJ2RzVfg/L7veScOuGqxKHx2ZorQc7glAlV8MLeIWzAzFoRg0d2+AUp2GPwAyNLjIc2OpGc3n3oaO6FN/YJ//To0/qbbx8v/+jl3aWDJ8/6L/YP8WVVy21fvzp7+7YNro+9736xranJR50ak0t4xsjOlygMFFi90lmamGBF75g1ZFsKKR2mjq2FMIcbGsQpPXOZOJZv5KUqjnnd2KgiGQOji60cOLTBsf4QJmFj0QMzzyKXyuQMVVUKNbFIAMIfCY3mxb4BldJqCWPkViZGiAbfXCqbjy3qaM12dbQaPo/X9+Wv/St39y2bC7jXjGir5Ap55SMP3Ot+69Axn8/jwwyc9T2Sra6GWbmY4beuCyuv9gsBcUHNpooFJgaQBeiBgR3CU75U4L74a7/O1SRqnCp6BWbMEaoV8sTkhHnwsR/oSz1BUTdNXOLAyonRnf7nYbZmg+zLhqbsT0+Ym1ctdMML9tWjbOGV+CTtBy8cEC4PT8m3rO0qNddF2YW6mEDA6V6lsm6SsCXIsiT5fR5/IhYK1cXCYY/sdk7ErGwRptrPSbJ1Hw7qARhvq0rZacQDiszA7IDxYUa2NbOkF+TJoredTubKDqoaFX/VWps2zIR8VLlhwGQz/tGGEQczYzbzAi5gXWHSEKQdJo63Z3VbFMxMJl/0eWQf9kzjWLTdR84buYKK6xZ4N1XtHLXJMuhhg0XJfhCYk0MyukZagLlt9J0EYsL9Vhs2bCjvuP029/jFk+xUTLYChTKnJ/ofprczNMMo2maYHqnY4Um6ihsH1nuuWFZf3nuIe+jOW11tjXWGJIp6qawUn3ltj/vMpX7P5hVLpF0Hj/Od7a1EUmeix0oLVrUgkAFW+aB8Odw7xEdDQS2VSZuN9XUysyJnqK3Ys+jGpBeVD4DxhPmhPgiCjQ0SCM8YC1saJVxyjBicvgClZunnV2AMEbazCoQwKalEPlMtFEsC9YflZDqrTqey3Pm+Ae385QH9Qv+gdql/WL00MKxdtNXJC72uc5f6+d6hYYUYaDNXKCrZQkkl/9zBk+f0kz0XXf8/e/8BJsdxnQvD3TPTPT15NucE7CLnQBIASTBnikHMpEjJCpZkBctWli3L1/Ha1rVkOUqUrEAFSiQlZhIkQIBEzjkusItdLDaHyTMdv/NWdc/MBgTaIv/n+R+8uzVdXblOnao6p6u6muYTo7OnTz3V1ashDuLDUHoGKUKuYx1d4rFT3cKhEyfNgydOmYfbO6zdR064Dhw9JW7Ze1B4ft0m4/VNO4W1W3fDWNQOWKX0kEKsbd57OF1ZEkpUlJZqkaA/2947pNIYLLZOa/Gyfl/cnqJoDQ6PaPsPHzI7z/SMvbFpu7n78HFj097DFil2mSNUhv3HO1wnu85mBkaGtRNU59HR2BgNJxnipWQynU6TqJ+lds+RMpCNhkNSc121Ul4SlUujIXfQ7/eHQ/4gVt9Jo/J6vTIOf8JTS5pDRDf1a2oZZ0Vp0spSHkUlJjhe1G62zYmB1GCKnPgvc7Q9gCKrk7bjRJyft03MufiuKIkpMbHfjIvrRCYLs+IHZnwUBseZ5BSxd2Ao3Xm2H9ur9RzRHHxWVV4aJIW1b9fh42Vzpzd5S6LhFPFQCGGI5KSAm2lNywXrW5ea5dVNTBljChmR202zr4cMTiXFlkHVpLnELac7D29x9RzZFPCFyzyX3fAh7fiuN931M5ZJFOvMQMf+UkkJ+BvmXtXf2747BGWstKop0H/m2HAgUumXZIUUZ5erpLJJ2P7iv4zW1Na5r16xTGquDgv1xBtzFyySSoL45h9/XyxPi3cJNifg+j9N4CKBCXOKZrmES/j9ARMz7+pTMzRWxXCAQS6btb785S8bt169oq+xtrreJEFFTcTGDTZO7IlMyzsLnzhhAgr2iGOG46s9EBYuhIk9gXXBScXlbmxSJUWCT7BwpisUMfpDeUnOZXlrmm6lUkljOJ6ytu49kH32tXXJYCCgIRaFzFqi6OkbHA7dc/MNvlnTmlKXL5kv1lWVh1XdwLeXRKThYMo6UF5MEDLwLhoGvuJKwM7KU/ziLi+7B1sFIQRQGKRhC4S8PgVtBP7OShpP713CTs8tyZZblvGkUxsejYkjo3GBJuXcj555QUPus1uaPcsWzEnfev2VURJT3K9t2BgXLTHqwZnUBLw3Fw4GuyrLS0Mvv7Vh8OG7bi87cuxErr2rxzN35vR0hCSiaU2NZbLkcW/dc0D9/F/+k7skVCLm0lm8tYyvBQvEBaxIF0Sh+pMxoQkgUOUBUtIFlC4O5iQnkqNUkBWFAPFPZnRY6M6lhUxWJceitGyMa84inDp1wvjbxx7J3OYvd+mW5Xdigv+Q/8UgqWrZX/QcMm5/+EYP3jmIBnCqPOfMk10DyR8884bQeXbU+xefuju7cHZTKJ7IpH/58saRTz18Yz17Qmynw3iIVdhxQ4vCsImdKf1ORfCUmYVncK4ccObKuGkf5MH9C/UZX7FCbjZsC7s4cdkvBy9TkYtjpaBIy8KkW9SeFgny9mL6JMBZp37hCPoQ4ll6lAdO+8I7Y8SzVkdPfywS9PnKoiGcZ6/9449ezR0/PRhsrao1qV+44lqOke4c2bAyYxXpQqARwLa9PxgdHbU+8fGP5v7pn/7Be+DFn4kuqi+UH9TfaTd+wQ/cYIcVlC6C4wF3Rj/bIA4uhDN9g6nP/92/yh+77zZj9fJFUiaVjT/10uue9tM9sbrqCk9jXU3ZsdM96tVXLA/g3SAAZaExlMZFSoU1TaFf4JhrRZaxNTp96Fi7tWLpwgAygz+UIy9TxGiMpHtc0R/w0Igd5OEt7Er4yfOvpqbV1qo03/gqykvdGHu8kmThMCmSEVnGeBiGeuRUTdQNnVjKMuOJlEhKV7Z/ZFRZu3VPrvPsAB44IWEMAnid0NVYWaYFAz6B+qVAioZYURIldmFKnCm53YbDppaF4c0U+UMBUzjTPyLgXSaUXjN1yMIAG4LAR6TRsBVJfCbF5/WaEIxBaY/osSTJw55XpXM5saenz5w3u80je6SUz6eo7J0b9o4ypgIrXFNZps+a3qTLbldEkiUFh27823NvJQ8fPyHefuMNATxgRZvaxaTquYTegf7RV9euUz72occ8bSWKRd2D7WSjX4l4JkMJ626Py5/LqvFIOCx5ZCloGiZbVXcS4o9AcMO0V4rrPGSZGszfsbO4BSBZjoI7512ePr9nlwLofqLTONjzqJOGE3ZyCVGT86Z0nriTwcs9Ho5LsRffI2K7TY7iOFnPrX0n/uRvXsGZIsOZnI4P94E/R2vLS3LEg56ewZHylQtnd24/cKxc1XVPOBTFmyKDo2MjNZfd9JGBJVfdVckSogTZuEBgD9Oob+UsieVDLZPbueYn6UMbnoLSZz72Z0/7u47vPJOKDVXXtC47tHvtr6Op0a6S+lmrrGRsSCutaSldcPV9rq5Dm7pT8QHX7BX31OqaliFVWyGyxzf99Itdf/Kt786cNaPNG6K5DA/k68oDQsDnYQ9Y8n2GXxguhraM9+l6Pj77feCSMnYJ7zkuqIxpGk5cY98Z+9rXvpa7/85bR6OKp1rPZAQ1k7RDcTixJzIt3JE0Jk/sRfezSZMGbJp4MCI4ysbFAD0CkzfDpOKSg50PjpTHk1jUCU862ZNYXbeGhoaN3oFBgya+dCKVcp3pG8qNxhIWKR+ustIoDhoZS+dUhSIF77vlequhploqLY3ghDWFMhedwcsBU4RQjomVpnDsMA2miE0ED0wTr9HVM5Coq6oIetnb6JQUTYwQntgKHqNNgT5MaKG6OEAqzI8J0RdPQ9CEGazkUX5nB4ZzG7fv0b2KZJzu6RMjwaC+ctkCd2k4ogQCPkMmRQ3fCCIFVE6l0sZzr60dK41GS4gmTH1hQr1LHLxp9coyonHu0PGTZldP73B7Z1dkwZwZ6VVLF5eQMKFgPPvPnz+j/eBXz7vqyis9Wk4VdNEtFB0efn6AzpPafAIYUZw6cifHDaO2Y50IiGcymxGwKuYScIJbYnRIUEkwPNl9hr1sPhEOK/CrI3hYwunODuNvP/Ro7iY56iIlkx3gwf0uXHwAyRGfqc+ebs/Nu32hRAKcEsbR3vaMpRHjPPXixtHdBzu0Tz58Q3jJnOaApuva82/uyN536xXYMst4CSkxtrDLx4trsX4BJYyXlvMYHiywhwt2nTgKN2xLLNWBPcQgZQyruE6dJoLrVBSe/xdg3zjTmhOb8zgM58uJYGWkcQNg/mSgjFGEKRUy6g1MqLWzISAOz14jZQxHpPtJeN9/vDOF98PmtNWTwG+ZT728eeytrUdD0ytqDZ/Xp4yoWUrr3P0KAjZTKC4Aoi7L+/0A2nssNizcdtNN2ad++Uvp9NY17mxilPuxQuABGOy8ROOuE9zIxpzY3RR+IOrZ/sHU5/7u3+Tq0igJ6UH5qqUL5HltzUYilTG27DuUDQfDvt1HjruuvfIKv+LFEAr+xRbJAl15k/NvTyo0DOJACFLGskdOtJuXL17oR/tDocCzH7wKiX4A4ZGN83TFNsWykL/4W4/WH/31vwx/7WMPQWHQtuw9pHX3D8uy5LJoHCPFDCcvilQOlZQJwRxNpUkzwuciXCIpKrm6ylJ3a0Otq7K01JRowqI4XhrjdMobrCP6ZK/OVnNoPIEaRMo9rwKBhENeMcZyjiuBQuAodSqEB67UnciF/tCn7dj84R7qxT9EjBe1eD3d2PaJ3gG+FtPZTJbG6DCNERQRbUSG4rIrB9u+h/TIzujz7Nv7s29t2SE+cPedXviRB8sTOWPO6Rvsj7342hveJx56QK6JKq4yH38yhaLxMOyWrqIQCPhZG3Efhx+QZMHO3dnDxrydoSgM2rUY3KvYfwKKHMZlVYxJZZgIuxy2H36ZIoIbx8u5d2Ang/Ii+YkywIUwni755MYV1VHEAOY+PgqD7WQ998Y7sSeffSUIu4+0ZpulsiWhUGo0EQ/HU1n/VUvmDcxsbhh79o13mma1zbBUdzixc/v6istu/MjI4qvvilImTJBwymCSMm+6JBodKClyJH4y9qz75bH96386G94Lrn1UXHTtI6k3f/pNvfXyu8XYUE+vlkn4T+x6raZm2vzBTHK07JqH/1yWfYHMgfW/Gpq28NrqUEktzUo50+vz+Q69/auelkol/PHPfDmqeCUR7yI2VAaFSEAWsDpmT21TVXt8W0zA+6WMXdqmeAnvA8D+nJGnYmj2JByDN/XQI0eOaq0tjVmPqYcMTSVBBN/jKsSB7VydiSfNJ052PBY6PMyUMc4NJ50pAU/807yK97JwMmBO06yB4TFj296D2VMdp5N0nwz4fHosmVRe3bDNdaTjtDVjWpO3qb5OuOHKFeaKZQtLbrn2yuCNV16h1FSWKwF8lEgQ8HRwvNyHUcyh14QqYLXKNFQ2QU5GITAUK5pUcbRkYRsm5YLJsVjpcoAgxW3E7xHuYujIJ3kUu7t/UIvFk3Gfzy94IMGIolkSjQhL58+RVi1dKC+aO9NfXlriDeLUJ8mDb6zgBC5IOmIqnTEOHm/XwqSlOWUmRV21RDE1a1pzeGwsLn7rO98fuuHKy8QfPvOi+6uf/jDeifPlVD3lIanltQ2b9ZF40mNlNUhSpIhNIt+5gdxYjgUaTAVMpYwsABKHseNOlRe8IOtD0ANP+qBcUtWGknHhO//yPWHx0iUk2Nhhi7J27HgKDMGQQxSGh4eszc8+o7fKfonyI9mRT+5FUc8LhPOQANaejiUjzWVmJBTwydRnMIHBD4r35r0njZM9g+lrLpvlqSqP+HD095m+4VxbI96xsbgk5cCuNB5KoF/gw7t5PqL64qHIRIEhD7vgnNfITsGYAlLM/4AdjitiNortNopzgTeSYeNAkUe+bATG10RbCK15d/vKo3A7SwuGLHikzwXbIjhx7fxAA6w2qKquV5SEZUrA5ZOkzDu7j3u8bjkXUBQlQ3QpfkY+sUeyhbfigp8DF+6b/3PYtRoHVc2Zc2fPSt999z3eTDJmxgbP4qsKBtuaRkQkYVzHg5S8EEpgVYHJ043u+D8zk+vJKZ5KZ7VX39nuufeGqzRSmDJnB4f0V97eLs2a1iAvnNUmGaJH3nnwiDFjWgvpQBKbS6CIITXkj22A6DvQcvAeGO6RrqZqWiyR0KsqK/CMBA/DkClDgT/4AxCcTAt/8AiuaF+cpnjTyqXhuqoK75zWZmXl4nnSFYtmuxfPmuFZOHO6Z9Gs6Z4lc2e4l86d6bl66QIy8z1XL1sgXbV0vrxkziyaD2rkirISL42DcjQc9mA1KBIJecKhkNvn90nEHpIieyVJJhUStCRtiR1XRYxFfQxDnUeSvR4P+cten0cJBD2hcFT2BgIeH9l9gbDbFwySCbn9ZMiNXf0Blr5b8nrdkod6PZ50URVxEqJu6B5qOhJdRUXTVJEM0QkGrxHAsHf+RLz35yhiAGjUN5bJbt65S1u2ZLFSPC+BkiAnpWPsO3zYvWDePJfkdlNfcOEkXdbsCA29j/dtvhLJxzvebwv9Fz+OAfjVLsYkFOJMxpSuRY4OB0wCKpPnDwd87IBhCjz4xOYZKPl8OyrccbUVYCTD4tl52T9sfDlHfS4GxVGnKCbLxmm3iWDOFOnQiY7c3qMnpSVzWoeqSiPC8rkzs509vSGao814KuMmmQ0HMSXvueEq3/VXLHFde/kSb8eInjl+dF+gonFGqr5lrpcSsjuUSAMDKWIwPHesAoEmVl/3kZxpGZqWS/sHzxwTa1oXu6qmLUnueOl7gemLb8hSWF/D7FXxvhM7QnouraWTY0LjnBU+PZfN7Hj535TWJTd5DC2TdstKoLmhTt2y5tfZ6TNm+8sra1h3joa8giKjHTidz0fWiaRioEj5NppEzN8vJo79l3AJ/z+Ac9iAKMbGRrVUIqFAEeMCxv+sAzixzjXoXAjnFm64OwZVPPnH08RdB46oD33ua7lYbLSnqb5KPHayM/wP3/+pZ+fh9rHPfeyxzPf+8mvKpx57UP7YQx+MLpwzs7yuusqvYCmIxmNKCqvTLE0HlkUTHRRRZ7Kb4I+VMEPLXVARA4gOVEwRBwgUCIkgxemSz5T0KorCVtFwz8ZXuBf8ADxZpYFW7xscHtm0e/9p0RL7SfmyMmo2SSGtSDAgT2+s82FPPxXFY5eH1X18lqIQT6eE3r5h0lvs76wQSO5wk0IGcUT4r6efzT561625TTv3WvH4KPnJ3lg8ERclydRNU+zu7aO5kLQ/kmQx+Bclf2GMr9a54YRD4jA2Wc6XF4JgpYOmIraFAk/vJZp5r7nhBqaIMfIiDTsRXB07F0yKQAo1pWFQPQv7pibgfGUB3NQOMjFHRtVVZJvnJpSDMmypLVEMw/RKHpeOtKhs7oryaFbVIS4UlYdlhAM6PGx1D4IU/FkLE/jBMUWlyUedUEK424YJNESjYjdgfAzu6ORTwIR06Z5ln3fGPTcMjPDc6gC3TrpMOCoynE62Jy62FQD/YixD0khfQUOjQwN0X1EaUsg/W0ryNPVyKwillf5I+GVLjbA7vwBOWrwY8Ge3v39MqB6z46ECCZi5AwcPkaKU0joGYvo/PfkL659++HPX937+rPj9p1+w/u2pZ8X/fuYl4ye/fS39uzff0bfvP5ru6OrJprAfnSiBhxIMduLFeYwHe8cQ3lZ9bYX/04/eU/Gph+50z53edHrDrv1DP/ztayQcpnOks7Ak8BDBUcQgjeGhnLPKhVUvnGqKsZ21JYVJpNN4EMaYFQ8Fse0UqxIYO9i9zSOIh5Mdszn+sX6WGRtaKCqlj3cCqUldpBZJ/oDfEwgF3aFI2B2JRt3Rkqg7HIlI4WiUlKWwi+yeYCjkCoXCYigUEnFYRSAYFHwBflIgM+xodj+5BQT4UXh2dDuuQdyT8Qcojp/CUHh/KExhQ4JM8bxen0BKmuDxyuxjxmzXBhTUXE7IZVJCOhkTknEyMVzH6D4hZFJp9l1K7FIxaFzC+8fYalhQuHgfssnBuwz9OAZ0CCiyRTTiH2Mjw10LkL2KGg0HNTSoai+cOQYPHUxqFMPAyhzs5JCHY3euxan+nnHepJE/rxcEfTz0xQqoV5LZO82kNrP3CnGVPRLnPTJMVuAEY3TjoLSKqsiscGIEYU7sYlvPC2ccy4ene7g5aVGurI1QDny0Hx+59npJSbGNH/zDjF8IED8FyN5QU+kK+hXxwVuuoak7kFm/fa+3vqpitLWpTp09rX7knutWnqkuLw3UVpVFm+qqQj5F8TRVV2uoYBSfvcTUa5cH3xuDMsbKh7mAyS2spO5p81fG3G7F5ZF9aS2TEPev+7m7tLrZP+vyu4Yq6tpKOve84a9pnuONVLboiZGedNPclYZlGK7KpjmuxFCPNtrf6U4mY2omnTEilU0l1Y0zXP/4V1/WEsTPyCabw3v045uVkcU2xSjc8rYqaqz3BZdWxi7hfQDY3GZsYvCJLI4BH5MFXa033nhDbG2sT0iWHhJphEbnLcZU3cNxQ9/BoIdtihgoC+LlhF53EZhcSnJjArFopbMZ6+zgsL5hx77sf/7iudEDR9vjd153ZZYUlkrT5TLr62q02poahQTa4MmOLjGnqrny0qhnNJEwEskUnhab0MVYYpjsUHdsNyQFCx+6xj22QGLVrRgIy95Fo8myME4Ul/N89US4Qjvw1S7HjejM7uw/JF7IgIPu+aTLBnlqFsPQqNB0UUmA0ZMZNTcWj8drqqoiLY31pdFIKEwDvs+n+AJ2gnb88wMTRl/fUPZkV5dVVVaKb58B7Oj7nKoZi+bM8C2aPTP78rp39PKyEmnlkoW5msoKmeSvZGlJSXRwaFh98le/tdwuyY3ZXYcgYqd9UWBFvIhyFtfFkYOJiBDyJgJOCAKBG4BgF6IJUSfhp23uXOGRDz/GBChMDoxSdhqOvTBp8AkWgmI2m7a2vPiC0Ex6Ns18VBw7UhHgwtt1aqAOHcl4ashruqfVVfnAmNjOASCOrpuxjXvacw/ddoXX55XYt7JMw0q7PR6RNDQ8+WTlw5ZXSSLhj+rkZMbyhkBLvDrlQwMWrigwu0BoJiqR8VDzkQJO/MA9mWBBsINeGE5A0Kt4m18+gaKUKA8cPJ0HWRk9KZpDe3YhN+eKME6Z8mDuXNjHmAZBDE+SR2JJrbIsghMvxZxmCK9u3O9SRdEb8QVFEkNEbFdlsSgAUqRUyOAXYyPvmxcDu8i/V4AbCmXiN7hmcznXyNCQ61Of+pS7qrJCF9KxXE1Z1KqpKNPLoiGtqqJMNUiJyqiq0d0/KGzbf8Tcuv+oa83G7dYrG7ZpZweG8PF53ad4Tb9Pye/9mwq6aYjv7NyPgyjSM5obPNFQKLB0zgx/ZWmUkshkDhxr1/1ev1RXU+XCBwRASKziop8VAyu/XDCGUgYFxdRjyTTGDwV0nqoPsdU06hM4HROfLsDWufKSCBNmX1i3OXfzlZd7q8rLXAr1X6+iMON814qtjJBheZJB+uONnQnD5LyLwcrmRLDjMvaDnb/Lxd691mgO0WgOwXctc+mUkE0nyaSEHN3DHcoWX6VGn+TcwtmY30/i6QuAhbbjDMZTxsade91LFy1Ece2eywEHbOc80dkpNTc2yl6vLEa8xPcIVFw1/JEdK5jsO5nnRHHqhfgTUXCfHAAu4wwF5uMPFBfIEFgFxQoXtT/GOOIpPFthZSM+4IoWD4uxlLVRPh+bjnl6Ovf8Mg7FXnZ0qHy8PGhfXiY8XAD/IV9cMT6CRlC4wZ9QDMF7TMkiPvTRlZQksnsZv8KOh2U4mRj8mTesbjj91UNp4+oWhsfiuU27D0rTGuvk266+Qt93osM82tEtLpw1XTvW0eOj+cB77RVLUzgppbqqyu1V/OLJvlRmy9YNQW+oQmuasYQJMLogCaZI7Uh04I9I+LzDtrC7XdqpfW+7RnqOa/WzVmiDXYd9xH9isKw+cfDtX/srGmYrJbWtI8d3vFo279oHtcU3fNg9crY9Fq1siHgkJVA147LBLc/+o7954Q2uvo6DY4GSusjcxSsyO95+NdHXe9ZrhKe7Az6vWF3iY3043zQTwJqtCOy2yBG0xy1v3/cOjhhxCZfwvoCLMxMNweZ2Xdc9YyPDkoCT/+wHyg4u1BVYZyHDn7pyIYZNLnYW7waOCIQ0MXgAXT195rOvv5X6t58/0/unf/cvyZ37Dw3fe9O1nq//0UcibS3NJSSAuTZs26M89dwrrkQikawpL80smj/TTQqEcvTUaWnzjj3xzbsOxL7699/T3tq0NZNJJi0jl2XfUuNbMnHKIQmisjJZEbNXwxBmPMZXjlW3yBTg3PArHtZbJiZmPAHF+tH5qUt0tEgYMXV8DsgU05bLbZCgYuEtaxr45dKSSLChrraSSCUx5ZqEGxaP/XI4ND2feAlaD42MWEGf325QAlWEpj3L65VIT7WM37z6Rra2ptKzaumiyJZdBwKnus+OVlSUlVBcd39/P7EQqWCYzWjyGk+Dd4NzRxxHqaKbqRSxYjjPiiF641h70sSFxsYGmhDZK1/j4JSbX/khDqydiCR4Qj88koAyhxqKDn9OhfMVCW1U5g+4Y7GUTkmgiZEVy4MmebG+ptxdUxr0lkfD7Oh8tgWVLulMzoCAwFYeSAmT8LkCEhAAVkP6waNR51MKzMHG5PKQCxJl237xHiMXcFAGGLhhux8+DD01JrizW9uNLo4AkOcDXJndtlAYp+wOEJsZVgbmxOz8Ot4/D+5gWzHKkSH6khjlwgl34HnW/iKOcREEibizVPKwdS+2vw/xyJvCw5uVrvh6PhC5mOCIt4pQE57C/x4T08E9YxEyXo+E5aoEVndLS6L+yxfNi1y1dIFy1dKFytXLFvtWL1vkv+vaK6XH7rzR+9lH7pX+8jMflv/6cx8R//qPP2p++aMPupbNmyGWRsImKSkXqCIpQKLLFGm8qSiJyBu27e1/cf3mdDyVkdqaG2rvun6Vf/Hstpiqay4aG6hIfDsvK3tRBdBHnPYscrZUjVQ96lfgffY4n0qDfuEczILAEByx2oYDW+CKXQIQYgkyH2yQIg+PdBwzNRC2qAR5IPxEY4OCszQpf7yLhZOHczmVrWThVMsMKVzpREzIJOJCNgXlC6tcWeeE4vOUBemyXzJTlQko1GdKY9OOLKSgEBu6XHhCh3ffKElK0zEEbIeUaFxRNdWeHgrlQouxP7sYaIvz40L+HKxs3JaPwcYVW5mRPKTAUFtidUthBqtbHvaxb6bgsBUuvGPI5QDe54vNuVHI0SmtfU/RMM9jPGUKFVOK8DFrKFFYEcVHrdnBLbYJMBOgORHfWeOGwjFFC0oXXW0lC6tyTKli42jhAQDsZBk3tuaN7caUSmZcQsDvM0hBs15YuzF+4Hin/KefeDxLsofvxOmzSjQSFrcfPuk6eqY/aLi9MVNSMv5IabKyqhrDj5VNxXyGrrsNGtNNStfhEQx2oCHKRrlQPm4rl0564/ERRXB5XG2X3dmXig26xvo7olc++PXBQ+88LZXXz4yQ29nhnhNhWfGXujxKfLi3M03jpSta2VRe3bZ0tPvwxlBZ7XTjzOnjiZ5RrWz2VQ+ba373s9E3X3pWz2YLb4szNnVuinAu9/cb42ehS7iE9xxTD2D20GbRYKAFQ0ENk87EJ+oX019YOjZXswGAOv//BGzwotF0YGRE27Lv0Mhf/+ePBu793J/3/+OPnh55fu0W/5999uOZf/z6F2oWzm0r/Yfv/0R56ncva/Nnt4395Rc+kfqvv/+z4EcfurfijhtWR5bMmaXE4knqaFYmpHiNeS11uU/cf0emf2DQXPXgH44dPdmZISEbMxsTRD04xAF5FwGKmo5tm0UjxvjBg99MNaBM5cYqRh4Q7lkAO4zdBgzwIznDzGRzWjqbMzM5LUeDvEgThsfnVwJeRfF6fX6v5PV6XG4P0xxZ+SbQeyL1nQmqeKIqBqIn0mmLhHCZ2o5Hp0tWy+FZmvnjZ38Xi8XjuYc/cEvocHt7OhoNqauWL6wmjdCLzI6cOm2G/IEMCbhYWH13q2IXA6ZbTKwVx9Q1KgBlcdOMRPMdCc4uwaB0qpsa2RaRiaRz7LgiPwgnJPdCE2YTGvgT33Ahc6Fszwmk2Rgp8ZeHQjhKmMk/eBcK+WGCDvq9SnN9uUkCK4lQRH0IobLHrxkWEx5kEgTYE077DwAPcN7CJryiStmXfGFtC/LCihqULmizLBj9IKptZWHYPbvhl2I4YScC7c9oRNzpFGMixOInpnb6HGSxI42P67jhOs4jHx1+aGN0a1n2iAFFcRs6xiLyIzmf/E0SWK2krhHRsVXVEnzkibi8j8NOfALd4gKghoEEzPLkcXkZ/jdAfIxATjq4wjjDMXKxXKJHE4TQcH+/6FH8gsfrh1LpNizTbXJD4wLeGXOT3iK5FS8e2ni9oYA/0FBbpeC7RXNaW4JQ9J00JxA6Dzel4ldkV8eZPuOGK5f5jp8+m33gi/8ntXbzzhx188h1ly9pJTdiSwh9SMZOh5ODgQumqAd+uD8JilLAp5CeZTHmx4MD0BDKMRRnpAMhHO9H4WPCSBzP9+Fmg5oTOb57nKOqLH+MvVzpIoVLzeGUYW5IAcP7W/hWG/yhRLIt6zQw0FjNHn6wMZ2NNOA31lJIdhJQal5yXmdumFcehTDnhkNr0AsrMdRWhgVmnwA4kOJg+f0BlbQ15l+8YA3Ksj/bDQ8y/rfg7UcKDylTUKp8siL4SdmBwem8fDshKV1QtmgcYzxCbYt4zIBXLgJOePphacAgPY+brzzx1SooTthSSoqUL8C2BGI7KlasuKHx1FYMWRwogUxZxOoX03JBW0q7UD42DzA7K0TeOGVnf/l78mKl5XDsiFIAD4vye1w4pVMU/uRjH/J5ZHksFAwFHr3njphOjFJbVTE4d3qzun3XPl2RFfW7P/xpf2//gN/v9WGJVtVyGUmlzmWYNPYWtSMeqKEOjoBmGYZcP/Oyvlx8UD608RmxfublOX9pbbxj3wYxFClrDZXXd54+sF5Zec8Xgse2/C6Xjo+YDbMumz021H9a03I6zT2+aUtuNTr2rj1JRS1NDPf2ZJJJk9JxSZFaY/NL38/k0jEVn7dgc5ENh68n8vbE+/cb46W+S7iE9wXjRgA+INAPOj8GzrHRMRoPbNZknhzjY00NnhREGQ5MMhcDxKEOa2WyWWvPkRP6a+9s055Zs7735fVb+19+e5sqSwHrO3/+Bfm1n34vuv5X31cWzZlRns3lhKeefTkX8PnS3/rjT0gLZ7fVmLpelkzEPelkXMilEsLAQH/uI1/6c62urCS5fMHs8paG2upZ05tKPnjztb6X/uv/Bp78zQvpWDKNLY6CRyJ9AhOCXSb2JDSXEfCdsKkwvmrnrmdxONTTIOkjm1ONgaFRtbu3P53L5bI4dlnVNAtPgNkkT5FEmplwMlfA73MF/IqCeYAl5iSItilqH2BSG03wLwYm34lAu3ee6cVqj1FcJ3Iw123ZIRw4elK96vJlgX2HjibWbtoprly2JKBphtvQdJo8XBYpja7hWBwfuWKrDVPlcXGYotyUFCbDqYAFoAvBeSeICX5kh/CHp5uYm6YShoqBJ80aKWI4Nj2dyZGQpgtelwfnv085hp8vLbsGePAhSKpupcbSKqUHPWwcSMcm/dujprI5Uo6hjFF4j2TlSDKl9mFZgJ94iqxGzEAgRH1YcvlE6epYCYgHQYP4i0/QFI/P0bbiVQQkMbFsBYBPbasNRk/bzkAOOLae2x1DP0WKGMrjeF0szlUmThMSc6kiOHcB2+xIiGGyp0dyS9VlfhdJCGp/MmmBBiSgCiES1CJ4Z4MENChYuUyWFU9Cp8uXkRu0G8LIZCRygDdOnuTrNhwgpR3tooHwjikG2oPJ+EWww3iHBgdVDxTzQGAC0cfDoYkTE0EdAzj5snawDcYCrCCQEI9VNJEYVCmNRDz33nCl+pt//qZH8SnZHzzzUmL7waNjMxqqPSgneJSlV5QOnsRj5ZBuoHQxkyNlOIXH5pQmeFUnzRlama5p+LixYWgqVswMbAMjekMwReoWBHfck7JJsZBjESbcTgYvG8Kh76Of4KEFU6Y0jRmsZmG7IX9vy15ZttPFqIE/ZkMfY/2M+4BOTn2dfJzi4MoNz5elyZQwJ/7UYEldLCgh8KOHBgaaW6bcXwglFt/fpXLkd5A6igb/thu2A2JcQD24P8DrNBFwK7QxW2WitkJ/wgoRU7awUkSGKzhQuJx0HcLwC8CdbUIBdrrgJ/Q3vmJvGyhaUJLY6hlfiYKBHfnAOG7Y9oey4cAvSokljRxYLqwKPB9cKSBc830X7mxQdozjbpt3C4dWjsnXx64TuVl0tdzozz4/jqoXX1y3SaiqrvL+4vlX3Z96/EF8fsccicWDBgkndJVfeHO9b+Gc2cbazdszI2Mxb319y6jL4wVjkUZumpQTzw91oyvjYMb7OvG6LpQ3zGkpb5idlv0R6fTRbVVzV96bSox0W0e2vZSdd9WDZalELJNNx5Tq6csSPe17SEP0SL5QNDDW35UBFcJltRVN81Z7D258Ji55vaHhs+0p0e1uuPbhP5Pv+dy/usMlZVI2Zwh4gDgVzsf/E/Fuwv5PcOmdsUt4H+BwMe+Yjt0xzhYsTBZvrXtLK/F7c+XREI5V5UCcfLzJYD4sCB84vRIGPj5hcUzdi+zwVi6n4X0EY83GrdaTv3klEwgE0g31dfqKZYu9s1pbQjetXinfcNXlkelNDf5wMODtGxwSf/Tr53GyV/qqyxa6ls+bJZaGA0G878UmUWdVj+pzpqcve6qnd+jh22+soRLJfEJk5WHv5q/dulu/cdVlHn8w6GEDlg0c4IHVMCIMdzhf/afyQh5FHqhrKp01T5/tz3Sf7Y8Nj8So1oYaxEvjCo4ZoKmMBmQSXKgYziBNUwgIOgXg6BiWj2MYOL35RObMy7afE8QGBusJ0J9/fV2utCQihgJBdtY7K3sqbW3fe4jaxq/NaG5MHjvV4T56ssO4bOF8b0V5uU7CCB5wi2s2bMoeOHLS65MVSeV0fnfI1wEYXzZnYpkEyoblNIUXgFaFIsYPp8bKmIu9z4LNoatvuFFYvGw5NRffgjhl+gSssqgaP2AgkUgIw8Mj1tm318WrBHcALW0HY0BZzpEMe5I6ksuq7bFRXdV0Y8g00m+NxBOLZlRHAj77A5ksMoQil9jdO5Rrrq0QqE8oKFs6mxOGRhNGXXWZQqG4RmY/XQfYFTyLJLgTwb6hf9AQQgoEJL6qRm7ID94Ulz/ZL8BJAvxY1HeKwFLgVgBJIezEydchCNiZ7C6qJ7YnFtM7b0cQ+nPynAgnHK7c34mHWPwKZzeESxLMsqqeJVJSP/PiRVFzYCSRODuUDKy+7gbxvg992HXLffcLq2+7Q7ju1tuFK1ZdKSxZupwdtHDwyGEhm8sIAaxAUlnQLjCwg5fon9GHbXP8X6wkoMzFZiKmIAEb43Kaai2bO29s5bXXBLBFLt5/xlaGeNkYnVBO/GEsIDsvf+E9Kv4ODN+iiitbCQB/2CsGuPoUxdh24Kjx9o59rq/94Ye80WjYMzA0FqOx2Td/5nSxd2BEX7tll7e2tkrECpahG2ZWU0ml0o10OqNlclkhmUqpo2MJq29gUO8fHhGGRsbUA0dPiJ3dPW5Sviyym6c6u4zNu/cbuw4eMncdPCrE43G1pb5W2H+0fYjGGrN3cFiMJRKu/UdPGBu27zN3HT4u3XntCrMsGsHiZgGodxHAI3Ah7qUfrgTlD8egdnPmPseAXrxlCxfApiRPx86Cp8zBeXE8Ck6OZXzZLoyLD6+Sgrtx136huqrGTW3Evw9WBJpYrOOnTumRcIT8I66Q1y3gREXGF4w/KAwMhcW0gy2EuCvub47hvMP5hylH4CEyjK+KwiEmXYowmQ7wZwZ/lC+LR+nk87Kvjh15OPfjDE/NNlz5cEzBWmRn4R3QnU2vvDsCFcO+L86TlY3K7NSd9SebBkRDk67UKvheqWVlqXMQ9KxqmGOJlBVLpc14KquOJbLiaCrrGo6nc0OJlHlmcNR9uP20a/u+g57DJ05anWd6rZ37D8oHjrUrpHAauw8cDs5sbckGfYqntqZSPdM7EJ43a0ayZzBp1DXOTZw8dSRYWjcr7vH6RbdHkh1asurRD3uIACspqLGhnlSwpNrsPrzRF+trz5Q3zvPmMrHc2RM7/W2X3SZFyusym5/7tremdYnWf3Kfu27WFTSVusW+U3ut8rpWL2XgClc06jtf+p4VrmjWB7sOW9HqZl+4tCZUXl4uL2gpEcMBWfARr+FUy/EcOR5URN56xWQHfZlxbos9f7/AaWbnK98lXML/GvxJHMAZuxhgPuelYp0mxf/4j3/XPOmxwaVzZtRhhWYczsGqLEX6wQCEp2wBxUOMjUMxeKfHBJiH3bHwUv9YIqG9tmGrsPPgEWHT3qP6xx+6e+wj938gGPL7FYvmgomCIeKd7Rswrnv00+LqyxYn7rr+SqutqV5rqq0up7CUMMJwAc25bti225Qld89Vy5c04MhlBxg8v//z5zRf0J964oMfCNCEwl5CQBwdq2F23qxuDlCAC2Eijew4oM2xju4BvyJbNZXlYRyZTIO0B0IBJg7+ZIwLnxg82RXRmfv58x2XI8Vz2psGfqO982xywZwZkXFteY7kQECSozJf//t/thbNnQMhJ+jQsn9oKJvMZuNXX7Y0EUvE3UfbT0mknISaGxqEyxbNj9GkUB+PJ41PfOWbuSMnuvwlwaiYPe/Qew5AIhiHQho0vbEyQhhCHUFTAGWctKxkA4oYU8bIm8c3BYUmTC8EDYrz5b/6K+Ge++9jQpmzDWUiKHkhh6d7Oj4BYQqjIyPCqZMnrF989Y/VO6M1bp3acercxwN0JP0r+5nNb7qT1NhuWRl1mXpYEGTtgZsX5667Yk4o6JdJPGKhWXmOd54ddtOEN7u1AR/+pD6T1tpP96aXLWgNU3qoDgE0soVKGPwxO6cd2/ZF9EIZ8fSYbUkkoH9ykDJBfYMLpbYTQHakxawUX82RoD0xDAPSpwtlgG2JoCsOubG97BQ4mLJA/ozOkxNiQJ58pQGHPGCFwk6fQFHhy+ysr1I+BT+eNoAHTLj3KbKQSKazxzt6M8sWtpVQfzPe2HQotnbnKeVfvvsfwuUrrvKj3gibj08JppJJoet0p7Dm1ReF//jBvwtuSo/GJbY1lD1qonCgNNZnNFa+ov5VhKldOVBSXtpzA3XnGB9S0zWqV8ysq6joOHbqVFMmNmx0vPOSV5Rk7N3jNGQh6Zf/Ewpp2dWcBITDLgF8/wphAKqa/n/+/cfas6+v9z1x1025J+69w1NRViIODA0PaIbhI+Ey/OlvfTvZPzgYQHAc/oIVLGxDG47F+QK5IAySMYnGETJ40Oem9oM73bKhG3a2AkYGH1/2krNRUxZNEM9bWU1Dt8BBH8on77+9d9b0Js8//uhp6e++8AnfnLZmdgDIucB8qBLIDXThOTFbHo47dyvYWRFBB+7BwEvN7cVwgk70Y+EZHAtPgFf//OBBzh+Op2MJyYym/sW//iK3dOlCYVpzU4jPLTYoCJSE19a9NdLc2BBqmz5Nqg64haiCcZD+0W0pmFN0jBOhYGDSuMCULTLMbgdm7cfbkJc0Xy+6OlbkYVs5ePgJjgU4zEeADek7mDJefksx65t052TMwdNA1yAbbuzmxw8eIjp38LLry27yYw3+cEN8lsllczS35qBgYQu5bujuM/1DoqqqQjyVVmm8NcfiiWgmnTVyOU3NGapEV/fwWNyg8FZON8QzA0NYwaSMRfQJENSp4iiN92pjbZV87NTpktbm+rFoOBx/5N47jX/70VNVK5cvMo+1n9Z3Hjjk3fbCL93RSDj1s2eeNz50/70lr+4csI50DAw9++yTVasf+TOP4o9SoqiYzWuoFCpBDYfXO0mRsna/8bMzTfOuLN3x8r8Zwz3tQkV9m7Dwxj9Iv/GDP6lcfudnhRnLbzVO7F534vC2l2q11JC16r4vRatbl+e2PPP3qeYlt0Rrmue7RdGdPLzld6ePb3m2xOsP52at/GBp84LVkcqIItyzqkmorwoJZSEvW3llZLZ/OXilAWajn4lTMFfwub2YD37fuKSMXcJ7joKgQB1wEjNzgQaCmarmrK9/9avZOU21idlNtZUTGROP4fNuSMdmXZYi/TjKWMjn4QMahBwWwrJSmaxFA5Rw9NRp63D7aWvHgSOkKljm0vmzzetXLjcXzZ4pBoL+IAlRLiaAkWECJRLAle513bB+8dKa3I4Dx9W//NwnhKqKkuAvnn91eClWxqJhfyQUUo6e7NAqS6NCLJ7SBkfHspv3HNA/+eg9Hp9XKaWuxmcRwu5DR81//9ULY//2ra9IkXAwhG6Ib6rpNKAWd0lefhvnGAigPLHJ/lwCgR0PT81AQS78Mac8WJYsOv2Qp1MG9sTaQwKWPQFeCCwW6AUb/VC8HBllXE2mroYD4//+248yc1qnYwsbWx1F8HQmm+3q60+tWrrQ96sXXh/9iy/8Yfjpl98wy0ujYw/edUcT6jQWjxkf/uOvx7rODkVCgbBbK6LjRWHiKJwHZkH8YTCnP0ZnO20QEtZzkAfOOLwcy6BIAcAv7JUBv/CP//0jYenSZSwd/EEBmtg2AM2hpJDpbHVsbHRY2LN7h/aTb3zReKRmuuFxiVgdY+meF6TzvN7dof6445j52U98OPWBa5cbf/1P/yIfOnlWKY0GXWXRoL5y4XT39MZKL3glHPJZssetH+vsJx6fXosCZknyPdZxNrZwZlOEZikSaFm6BP6ei9MnTfR5soOP4IR6YcuO0/8ZHeFH7TalIuYAYWwrHtpgeyYwMSjjOJuG4NXC6jQPi1zZFW1MBgeGUKdG1KmBtKCMURpIqxg8b/QRKF1cWWMujH/s+hls65sQ8Ctwyb20flfyzuuWlRqmZbyyYU/q2Td2Bv7u7//ZfOD+h2XQCnRhq8gUGPyFVEAfuJ/t6RZ2btokHN6/Vzi4c6swODYqZGi8tDxuppzyVTFehqkwUSFD2sXsOlXMfIrMghQQCwZOFp5UGbFkwpRM7cy+4ydKotGo78yWl70GtRFoNxmTc5mqvdmqA3sAZDsQdMNUv/mdH6gvrd/iu2LBnN66yjKlub42dP3Kpe6e/uHUvvZO4c2N21xzZ84wQ9SncmrOtf/wMVHVdQ+lZ3plSSNhVCJaeSpKo3pNVZUJFkim0/h4vPvKy5a6gz6f6fa4UzVlEaWqLJqjPkXTkuWtLCuJkOKuIXzAJ5tdPX1j1JXDyxfOCTz4J38Z+9pHH5HmzZoeAJ9MBOPcojpiHmR1ph8W2vbjYy0PW/ylyTx9QIuCc7F1HBB+KtLn0xkXk0p3roSK4MwDE+G4ci2Czxeqbqp/9cNncq0tTd6ZrW3yOGWMgHdD31j/Vn9NZXXZrBmtnkpSxkoUHHmOvsar6ZQffGBvEWV2xhfMHQHRy3HhV8CxOfH5teAPOH7MnezwZW5kSP4wSDmhOmBLm+HGChLVyYUDapLpDHVlU/O43KJH8lgUVHKLbk2SPKS0W8SsGN0tkR0bT4b0HxrSTHZyBN6e01QV71KKo7G4B3JILJkSEskkBcHClUsYiSXdqUyGrKS6UPjhsaRFZTDxIId/JgTjKfV2l+iS3B58mBBtR8McBjHUS8R2Wuwzx04Wq6622j1zWosoy27d45Ysr9fj9cpewyvLKtUY728KpGBRv5AN8pBDoYDo98oq8aRCY49MRRAHh4bij372q74rL1tstDQ2jg4ODvs/9uj96cc//1XqYr74kfaTwT/5+IeDV1+xfKynrz+zbOH8+uc2DwgjSbPzd799MjT/xk+E/JEyfDaCFZZf+NXEPEqExzg90HnwYNfR7fWVLfNyb//8m5WSEhKX3PSxeG/HgeTo2WM1Vz30jZw3VJo4sfN19czBt71zVj/qb1l4tT+TGB1666lvCtc+8pelvlAJXq/Vdrz0n6eHuw+Xjp45krz1s0+WzZ0zO/DBq1uEyqgilIahjDm7dHg5xoMzB/iBDeNFYPxnu4Hn3itcUsYu4T3HeZUxYj+mjNFkppEy9uUvfUmtCkgj165YXsOEuyIwZWyKzgB3NjCTFzpcyCcJhq5ZOVWz+geG9dc2bXXtPdJOM6BmhUPhbF1tTW7BnFnS3LZpXhLm3bIse2gQIiWMK0MUmQuTRUD6O/YfNQ61d4w9dvctAUXxeUniEs/2Dam9g8Nj0xprS3710hr9pfVbZRqt1IUzWpL7jnWoQ2Ox4HVXLPZ7Jcl49K5bXOUlETmeSJlP/vqFxB88fK9VVV4eIfqIzpH2bAIvAqvtFHV2gIECoTDxOaGQQnG3zscuSqc4SQRlwgSLMj5/pI+P+LpxsMhFguVttwklYLsWZVhkLQLTe0mJVf/in//duGX1KhAjxL0EIavmMvuPtKeb66v05YsXuIMBv/nTZ1/0LZk/37zt+qv9NFNJ/YPD5ie+8he9g0OJKklSPNqENjwvUNZJ5QItuCNxF/tjJ3yOJxHHxBGcABcM/zgeGycnMgeqJdpYIrdo0Cd858kfCwsWLWTvH7DtJWQmNjdvH5LoVZymZgqDgwPCwf379Gf+/OuZD1TU4KRD/pGlC0A3Lf3nRw/orw0PiX/7pU8Il8+sNP/2v57JfvyBG3GUcWrt1v0ekl6NvUc7ypfOmZY60z/sCnjdwVRGVetqSl0+X9BaNKvR6h0cHb1+1ZIKUdBl9vAAhUMBqOC87ZnwwAtObmwLDXv4CqD29Ed+4DmDhB/wLoKeD3x8oP5pjwnF4cE4+VvKDwIOxhy28sbKYfsBeG+E0RhtYufL2oX55sHGEzy8oHwxPhWDB+X1wfs9hb5GCbH8KQwpSKqmYwuwIEtu67k1W/vvuenyckR+7Z19yadf2x76x3/6nnHffQ/KaFPkh7ZHWoyeDFgxNNlpa5lMRiCJSGg/ekRYv+ZlYefa14UcVTxGfFPIf2o4qQH8vcVCdXGdKnbenVmcEFz09pHoGXRLRl9iTNNyGX3rrt25qtraQKLjgBLvOcXoNjWcdAooLjraBbzCClgEooH6ze8+qb741mZr86/+U9198Ghm37F2YduBw6FZLc2+5ubm9I9+9Zzr8fvv9tO4gKPtIczqEG6QlCThKxcW+g8VjQRWSL2EbDaXff3tjfF7br2xksYPVzTgF4NMAOZbvtCO6NYoE4TsoN9r5rLZsWgoFMF7tI9+5a/HvvHxR7zzZray1U0H4G/+P+GKtqUrB3Nl7vYPA7fZv45zcYMRYGU8VuR2PhTnWXy9mPg8DA8IHkXGeOiJtgKNnC2nuNepi/7zfz+tmy5JXrp4sXuiMoaHMevefnvE7/OVLF+yWKygpiphD065PyXBr6A53fCtd3Z+oAH1WcfO+gvGFLKzaHDHH/zgyP/tK3eHDatJNLeL2LURS6aN7rN9xo5Dx6yO3n63X6JRmbWzYpLCkmmqqRaa6ypNt1uSiYfcpAi5fT6vSWVy4eAPcjSoFWlEYcoYsRb0MqcSoBzLlAOCC9NB3GYanx1QSddDlSk/2Svp0KtYGVk9MH4KyNQ5Gws1oAxcFvLEPVibeiNRBxWkpN3E1exhF9HIQ0ojszstzBieWdg/R97itG8RrMHhkfiHv/Bnvtuvvcr4g0fuNV94fX2ysqKspLQkMvqn3/q/XpoCxMbaGuX6VZePPHjXbUp1ZWXJM5sGhLGEfublV3/pnbX6kaA/XME+hwI4YxRKDWUMAK1G+rvbNzz1zeqV931J37fuqUz/yZ3V1W2Xa6sf/Fpm8/PfNbz+sNK27NYh2R8u03MZd6S8QQbVqD65A+t/cUbPpUOLb/poJZogPtI/fGDtUxklXOKes/K+stlt9d57r2wWysKkjIW87F1EwKEKwMnigPOJ4+Z4MT6nG0QD/71XuPTO2CW8D3C4nzOyPTAwwAcTGTorhKcN698yykK+RH1VBSkpRb2GUByvGHCFH5vISaPpOttjvL19r/nVf/oP7acvvJ4rDwUyN1+1IvXRh+/V77/jZt+q5UtC0xpqfcFgQMLTJUPTRD2TErRcFoXhA8eErHTTsH74m5eyK5csMJvqaklJMDHXC5FQ0N3R02N99ye/cf3m9Q1KLJFyDYyMSQdOdPiHY/FQNqe6Dh7v0G9YsXSsralODAT8yqvvbM0GAqHkqmWLSk1Td+mULxQxhqJ8nfoiH9hxO86wiZAGcVCRZoOxWMI42dUzFo2EDBpA2FMpmnrwLhU+DmyP6jxN+5IHq/MUygtaAH75VY1icy7AD+lhqhgXzraPi0o3NPOcPdMTV3w+q39oSPrd628ZKxcvlEjw5o8FCTTdGPuPHE831FVnqZjJvQePeg4cP+n//i+ecX/2iYfT1Pa+Q+0nszv27Ncz6VwAE+R4UeAigMpOqhfmUP7LHiogzFSYIi7iMaLb7gjiUFhnRDCF5ctWCi2t09m7MuDfSdkT4MbneJEES5eQSmeEoaEhoeudd4w2JaBgGyDCsCIg2DlA87d5Oh1PHU6lvDdcucg62t6evm31MmH5/BmlM6fVh69YNNOa3lBjUN8Y6x0YVo+c7Ansbz9jnRkYE46c6pUOHD8tvrxht3fj7mOeFTfcYzW2LtRpsjSi5bVuU8uKanrMLgdf4WNbEolvIFA5/MsLQv/U5uj34xUxxzKhFhQAD2Z0Y7xShPBMJLHvGJAPEQsLDLwf24RxwMrChTqeD8LY1iKw8sKRrsWCNsCDFurD8mFA3k5CFI9ENQiMHo+HRAc9EQoFQxDqRuPp9P7jPfJNN91mzJw9V0KCaHtnm6rPpwjRaJAdX41y4B0qfBC4rKJCaG5rE2rqGwWPLyj0kWLWnRhj3w6aCKcUDsCH/A0cbopJMhUKYfDrhLYEH403ZTg9kYS/dC5jxjTNf+3q1cnyigrJ75WlZH83o//FAjRkBm3GDHIuAKQl+hrrt+8xjnV0+77y8UeDdVUVMsle6d7+wcSWvYels/39uUQqE1k4e6ZIRWDdlYR5+ndhZYzGENFDQjg1AlQxNg7iCFIXjfRmb9/g2LSm+mjIp7hCPpLzqDCoLX45z1LPp3JRs2HXBRyoKRRyEoXfvvlO7uolC1yV5aXsXeA8bCvjH3blwJVph7jyS8Ezj6J0gEn+54bD7lNjQroTwIrv1Be8SDyHlSz+7p7CP0DtDxBP4kPTAWa85AZ/HOCCBwYej9s63tGVGxyJWw31DUR3p7YcoC21lZrOZDwtDU2ugCwKCprLLjcMwhQ/lOKGl6vQHlDWuBKIyMwdf3ZuuOdXpsibOKFqeDSW6B0Yyp7oPjO6accBvetsX3pkLE4dW7Qaa6u0udObMtcuW+i65vLFKs3VrpWL5wfntDb5q8rL/FVlUW9pNCyVREI4zEoKKD4sNVF1PaSf0YWB1HXiNuJhxnlwcWzQqHDhdpdHkWVPwOfzBP0+dzCguOleUryS5PN6JUWRJR/dUD5YwXIxo3i5kWW3RBMFgJe8JWQvS26vz+eWZcVF7eUiR8b4IBPVzTaMiyaacXBo5yCVyeR2Hzjk+eM//HA2HAyFZra1GN/90c+Sq5YuKaH+MvDSmxuqBkdG3dv3HrQ++fiDctDvlw51pYThsbHY/r2bQ1WtyyWvL8hlDoLTJmwbuZM9MV24oj62/YXvBt2yIiy76WPpI1ufiySHz1ildbOUsrpZycNbXvQFI+Uqqb96ZcOsCEXlKYkuT7SiSWvf+1Y2GKkwfKFynxKIeEvrZmhNc1ZVeLyKVFPiE+a1lAqK7GafK0D3Le6mDgp154kX0wJWznf2fbHn7xmXlLFLeB/g9ADOyMUMjUnMmchweuCe3XtMn0vM1laWhZyeA3/WIdjdeEBIiyeT1ra9B7Q33t6SeuOdzXgPDFsKtM8/cb/2mcfv89y0+krfnJmtIV8gEDAMy2PouohjgPGNLz1rf+OLBK5xHa3IiqdTW3YfMHD4xf23XOvHKGx7URyX8MLaje5nXt/A3vmiQTS3avH8zPL5s9M3rlga/9LHHtSba2usAydOCdMb6zxlJVH5tXe2xR+4/Xqf1+NWjAnbEovzRXmYIAh/1N8uH3cX2Mpf55levFCbOtremR2OxbJtzfVuP87QRcEIpmVit5ROAzQrHwNLy7YTYGdlKC5HHgjIhX0a6bmTDafc4+jmgPxYi43zK7LbVsRVU3FhZGgwGy4tFYdHx9y/eukN4arLFruo7vnBXCfm0LSc96G7bvec6u5xz5s90zs8MubZc+io+Ng9t+f8fsUrWqL13KtvpDNZNUhz3rtXxoApyst/iU/zfHwe2PHxi8KjGWCHOI/YsKPOcFVI2L75ltuFxpZmduoXMCUt86B2J7rG40mh/eRJ/fg7G3KtvgCO9GeRzhcTkIgJyhRFe6W7S7p2+VyrtjwkHu/slRbOanGTzCISr3g6u/td//WLVzyf/8jdvk88dLPyB/debz5252rzibuv0x/7wGo9kc6mKiJBac+u7cKewyfEzt7RjDtSl65sWajVti4VJW9AtLScRbIIOg7IQcWy6UayGVZ9GCWpHlj1mRpFNUE46quaBqVtPP3NqWgF2to0Z8qzAzgwA0UMgh7d8ED8OgGOcoCUJipjCO+0E6IX8kG6dnJkQXlx7/G4hPRYOuVS2BHvnjP9Q1rXQFp68MFHzbYZbZLP5yUhVxECAQi9XLFCuqTD4dAP5k7yGwnFHsFP/hIJx5GSUmHxqquF9Mio0DfQy/gL+aK8MDZLMDse1+DqoJiK4yk6HvBDOgVl2iWEPCR4E13QiqpOo28um7vvnnuM6ro6TzDgl+O9nTzylCiUYRzQHqA3y8N2s4F7Koexftse81hHl/TArddaGMvqa6vDy+bN9FKc1ImOLlc6q0qL5s4ioVTCwRH4fAAb/1AH8JnTex26IF1VU9U339niWn3ZYiXMFCzWY5k/Lwj7xhlbKcOHcLFbAmmwE0CpvKSMqZcvnOOprSyXGG/aUSdVE5GKIWJstDHRb2Lkc6U5JXhiDm86wL3ThkzRcvP3NqFEse9bkfKv4Kh1P45bJ0WL7FDAZGb4dwQRHg//WNpO+qhzMUSXdezkaa13JK40NdQT/ccrY4g7TAN8Kp1WpjU3uRUit0J0paKRJxQxdmFKFoydl4mtuKquW6lMzug+228e6+xRD5/sNMZicbwuqWKVipR4LHhSfKSAolns4Q3N9SopMKZXkt2hoN9bXVYWmDujRZnXNs3b1lIvNdVVyfXVlf76qopAMBCgpDyKbpiSRjJCTsO2cDL4tIEOO13pPqdr7D6HbdPMn5+CSfwk4L0t9jmCXMFkSc7gnyfICFmYTJpMhq12Z9IpMmkhlUoKabqm6Yr3RVPJBJm4kIjHhWSCDK7klobBt+Qobo7S1VTd/tyBbbCrh/gdD7nGv8fo8Aa7EPIWhoI7g0jKmPb21p1En9rk4PCQUV9dHbnm8mXqd370s9Q1K5b5gz4l0d7ZDU105FNPPBSSicjHz2aFjq7O4e7udq16+tKA4g+z+dsZB/Fj0UhUDLoL954+NNJ7fKe3ommOJzEyqGlq2tW5d404d/XD6nD3QaPn+M5yS9f6S+va/JLsfCDeEiQlEBg5c7S379RevbptaYCUXlnyEhNjlZJ4oaEiKMyojxD/ugU/jZ3oAzxmAU61nfqD54ppwYtdcGM8+R7hkjJ2Ce8DHPafmpFZZ6Urvij829/9VozQnF5fhe173B9gHcK2F2PDtl3ZrXv2J3Rdx77+kSXz5xifefx+3w1XXu6rqKgI0CTDHidRLiLeZzBooNSdjyzTgMomUQLrZFP0UvgPDo9pvUPD2WsvX+wqiUR8ePCU750UKRwIGjsOHrFi8aTr4dtuGPnzP/qINHtaY5hEleyiOTOjs6Y1iU/+5iV/3/BorLKsTEqms8kVC2dHafDEhEVpFNWsuJIom10+CLcQAgySCDAhvbFph/abV9fGJY9LCwf8mWULZvlmNjcGFChikG4ImJzUnKpSXIvsXNonIAs+qDiGUJTXVIAXhBW8zwGxxiRaMvGGPCZ+oNqpAssjTyeg2M6BMIauCiOjMT1aVu7p7R8yDp04mV46b7ZC9MsnTAKgeXZgyKJJMuORpOyqpYsr3nh7s3nw+EnPwx+4NV1aEg2rNIwfP9Vlnj7d7yfh4fegjL1L2IM9gAaAQf2gQHExznazTSAUFG648VahsqpKkEgZA4c7E8ZUgFCJDz6nk2nhbE+PuWftGmNWIExR7FXPi4DX7TGf6zwuLp83Tbz28vniM6+9Y7XUVwu1laXu//uDZ4Z+/Nu1+rc+97DQNzRitTbUKIosewM+RQ74FRnCzI0rF8k3rFps3rZ6mTirPmomR/rFvp4u8+3NW1Kvr90gvrJ2q7Vu895ULGtoaXeJoGbSyYAkSngwXNh+R30dK8EOv03JI+AtPEwgZYz6aV5xYyxHnEdxwOUTmwv0ZnxKf1CSWBYIZBv4MwWZ3SIyH3tgisHSgT8JhVgxdsYJBhaBZ44/vh2Lp8DThNBBVxbFYsqYltOtLIWLBH1exStlT3b3e+764MPC9GktJP9xYR9ZOAqB14vvE0GAsJUUpEnCFdGRCc71jY1C47Q2oa6uTji4eaNwqu+sQIMdO62Q15GUMBTfjjsVimp0TlD0cdAokkl1R1mx6qDkMqkrbrop19DQIEdKot5YTwd7qHZucPpwoJxFgjdcivJzSE71tt7ZtQ/v+8rRUGCo/fQZT2NtpVgWjSqLZrf55sycbrz69jZtwewZpOvKIhULH5Nmp/nhfTrwUB52+siPBNnc7oNHxBtWLPN4ZQmfAGT+6KPgLyhc6I9QxgAcngM3CP8Unq2MtTXU+lubG1hUFpni8fYqwrgbAh5K2NZxYPlP6cO9uJVuINwiH2SHVWh+CiVWovFNK69CyhUpUrjiA8JQrqBkQU7F9AB3pmxhC629sgUlDQ8p2JIKeJ6A9IsBdxaOrpw2rN1AKrKzU/z04x1dGrWPt6WpqUCGfOFFmksH1XgiGWid1iL6JZcQgJDM6kB0pvSorSxSarJdZ/uF7p4+ce/R4/pLb23JvvLONtXQdI0UFj2RTOv4GHJVeanl93td1KOoWJQCKzAZduH1wLIU2SWXxyVTGbF2RZOh6NLxXphOxjBdGo1FUK4wtuLJJVuFZ1coNeAhulId2IMkor1j0A5sDnRQZAUQxKYAYYJnwaMIhbRhmDJFYw9TrqhMKBcOzoHSRfM6U+wyUN6grJFJxGKktI2RAkeG7Lim4jHmn06lhCwpflAKoTA6YyorhU0rNi5CtCGnbDanrt203XPPrTeoG7bsGKssLwmUlZYGSqPh7DMvvmp99g8e9w+OjMSp/5TNnTF9pKW+1ts5mHMbrlBi/4Ht3uppi/1KMMoGChqyWLoYE+0c80BXjZTW5c4c2+yNJ8a8wZLKGM0psqHlJJekyM1zr06c2vVSYKyvXfJHq1Ll9TP8lCZjOmoPMVLZJLXvfNmgJh4pqZ1eSqmzDLByOr06JEyrixBfifxQN/pjrVDcFOOLY4M7gp1gY3xlh+M89t7gkjJ2Ce8xzs/5xU+d8QT8rbVrNTGXSbe1NIbZoGT7McFoCtAgoF23Yqm0aunC0BVL5kdmtbZEaFKSqbOyGRQCmU6DlkYGilj+lDVCccea1MnsW3I3X3prk0UKVaK1qQGHcIguGl34kIXSYYIZNV99e6s7RXn8v69+Ju1TvKXXPvG5sa/+4eNyJqtKJFilY8mk67drNsjZXO74Jx64o4LSJaXJQVHexcVgpzIJYiabM7t6+9VfvLRG+92at3MHjrUn77rp6uSd111ZOretxddYVxPyh8KyS5JdGGQdgGY0saVkiaQ6ke1SYkAWXCDFhM4zBK0xcJ4TaAsIWXY4trWSTU5YAKGkkY5jCHl6OleGgp0HxeBoCZLXJ/QOj6nhUMBD9ZQ2btuTvWLxPEXXDS4VEEgrEJ9fsx6fzu378P13NVBSngNHjmfSmaTnoQ/clvXR0J9KZdQX39igDQ6NMWUMg/95ajQZLLfi8r47MHradi5SA1DEOOCGLLi7KPiCAeH6G24WKqurBOIZJmifTxlDHNAbK2NdpzvNvp271dn+gB8v111Uqal8JJFIEVlO9Yiq8cGbVvrxXe8f/26t0FhbnhyLJbRvfPKhwOBYXG2prTLDQT8OUCkkjaYXLJfkwSNIj6c0Epbmz2yRl85qllfNbQ4uba2yrlk6LTmzqSIX9rpy/d2n1KeefTN74HhnYnpjJQ6z8FJiIlOsyMJ4jizIgLeTnRVz525QdHTiaeZCPywO6Iw+CCayYzpgbcAEC8TlQs142P620OHkxQAHuwg8Hb4SgDEKilAeLJwjsPJPczhAv2JX+w9lQLsalmEk0qq7NBL0DI2mUruOD7jvvuseq66uXsJ7cygvE3apXFwJ4wWBO/eDwMr9Pbiy/usWSipKSRD3CbHBQaHzTJfgl0m4Zn6sEOzKaVAoP7wmUmUqINxUwM4/nB2rWoarP5N2LZo1a6S+qTlcV18nj3a10xiLwwjPFdsBCody2m2B23NHMd/Zudc8cvK0Z15bcyoU8Kd/8cIajeIZDdVVCk4U2Hf0VKK2ppI4zCtqOTWDnVxot+JmA5wseLvquf2Hj/Vcu2JpCSkS0OC5HxneFtRnoYhRGmhjKCBeUnqIj5lCtmbT1vTMlib/jJbGyXxG6TMecirG/x0vfs3/2ChyAF2QHx504UrGcnkkHIhEbh4LbyiZlqiq1PmHEknjTN9Isntg0KSr2dM3bHT3DRndvQNGV9+gPjA8lh4ejZGuYcq6Zqi6oaska4tY8cnh25K6RtMk/dtKCQ6ygFLLeZDXgeZmA7swTpw6HT/bP6B2dp3V2jvPCM++ujbzy+dftV7bsCm75p0t+o79R3JUZl/r9Gk01lElHFBSSGd0ZFQ7c7ZXKCspMZLJuD4yNJzsHRzKHTvVnXth3cb42zv2nDnU3jl2tn9IU/wBtbWlOXfX9Vd6b1q5zLdg5nRp5vRm79y2Zl9LQ41cEgnJfsUn0Xxsz/XEKPQz0dC/PRYUlKmCHxnmh2a271mBC4AfBwJN8B13y2/wC8pNkRL/H+fMb/gvb3uAx3fcz41i/oJhcaDAgfehwFF7QnnDSloWK29YcSMFLRkbE+JjI8LYyLAQIzM2OkQK3BhT2LKksCVSKXXtxi2eOTOm4wls7s13NmdXLF0UrqmqcP1uzVtnfvPCq5Vf/cwn1N0HDmd//JvnS0oigaFApN6X0qTcoYPbrZKG2aFQtFzEAyEUj3iVGV7Q8ZAUmv/bd2ckJTTQc3SzZObSIcuicudSUvP8a9OdB98yiWWDydG+sZaF1ypuiTR4qijq6pYUGo4CAztf+MeyutlXar5gKfuIPMbI6bVhobEqKEhUCChjrCBTEdQuEisd/TCa2vf4wQOufBjb773AJWXsEt5jgHmdHjCekfGkpxi4f/nVV0S3oabxfa9xAyN1gqm6geKVpYBPkeyBlQQ9EmxoMMLKF5QvlRQknIyYj4t0puhQk1Iv3Io+RUl94zvfd924YrnqpdkeE7UDmtj0X738prFpz0HPnasv7737xuvKn355rfnInTfGZ7Y0RnsHhsV9R0/2V1eVBzbs2C/ef+NV3nkzpkPRZBMIB8/MeYpNk2ZuYHg0t3XvwdSm3ftG1mzcYcaSKWPp3FnCXTes1m+/9spwOBiMuiXJ7fLIIg7XgGAGoQaHkNDswtKEwDZMAjYJDxiJClsrYRgdMHDDhU9CE2aJSWDKDSY02InOiIM08JFIB0g3/3SVlEms5OFDqvFkwkqkMgYJBa6h0TGD6mf29A9YqqqnSXk2M5lsJhIOS2vf2WJ5Za8+vbHeR9JDvhUoXW3voWPWRx++xxsJBfWj7aeEDdt3Gmd6B4QH7rhF83llf3dvX+bv/+NH3hIopkQMlG3KrWxTAcEuNmwx7CiI6vAVuIMEEUYnR0xnyXMrA9rZHwoIt9x2p1BXV0sCuFcg+YrR7nwg/rZisZTY2XnSPLNtqzrN6yMJjaLZ/udD1tDNV890qL8Z6tOOnOh2Xblktrlq6RylsixsnOjsEW+5ahmefPqqSqNiaSRUgv5kRx0P5sq9iB9EMqiuy+/3ytRXgrVVZeFpjXWRJfNmhO6/7Wplwazp8v4z2fjxk6cTAcmU/X6/h/VsO3XQYrLgwtJm23A4b+LeDoPaMvmrEMchG+NrCKzE+yRuIRL3sFHwB/9TJPJ3+NhOglmKw2F72rh0ENCWM1nZ0Sdsb5Ymt7FfpI0n/rph6LFkWi+JBOVIUFF27TtstMyc71m6dKkbq2LYSuMoW0grn8wUYGVl/tjG6BOqGxqF+pp6ErDiwrETRwUJ5baVCF6s8YnBzTHvFnklgQqA+Ml0Um8rr0g0tbX522bN8g50HNWzqaRF9WWGhEIyTJU1KAre5WLjlAsHDjBlF2lOrmwxucGH2/cf1g4cP+W+9vLFNIxk3HNbp6UHR0at451dWU3T3f1Do1pFeamP5gM0HFai3RDApwJyk4jmisdtbd930Lh6+eIgjVdMGYMfyoPxi8n4dtEUSSIlDB8RltgqFCln2i9feUtPZ7My+WmZnIpt4ziC0aQ6YpA0SZGj5hQtrthR50a61C5Q8rH1HYoetv+x97J8PrZaRZ7GcDxlnejqMfYePWXsOnzC2n+8Q915qF090XU2e7SjW39pw9bcS+veMdfv2KORkiocbT+txZNpMZ5KCzjhcjQeN0djMbomSDnrN46e6hDXb98jb9q1T12/baf65qbtwpqN21yvbthsvvzm2+or6zerL7+1MfPSWxtzr6zbpL2yfpMRDYc0lQbgFBG7lxQmCqs/9/pb4t4jJ7wxSv/s0IjYPzxshgIBcea0ZmPVskXiknlziD1cWtfZQd+s1lbQcJwyBo6LJVJ65+kus7qqKucyDTeE5KDPa+B9rHkzWqy5M6YHVy9fVLdoTltk3ozmQAPNmxSXrawT/XAsBls7LLTs1G3M+Qd927nycE7oibGmGn8ccB6FQW8vcqA75ubc2szCfwnMrygM85nghh9yc8Z9/suvxSYP+8YObgM3VH5UAfVkV9swFOfJTXGqGL8gN+G0Wihs2CLZ19env7B2oxH0uLoXz2ys3n3wcHz33oPexqpS34K2Zmvz1s29pFwF2prqiAf3+Xft3y/4glV6KFxhHj+xzx2tnqaUlFUT/0Pp5UfZ8zwL+TrwkOIveLzpw+t/VuJRQrrg8pDQkHXpWs4IhMuUFXd/Ien2BvUZl39A7TmxP1ZW1xqlOrCEiN+Ixyyz78TO4djQmXD1tEVuj4zVUo8wr6VEqCnH+60utk1xAtHGg7xY6XAtCufcO07Ffr9v4BCCfJNdwiW8F0Bn5+CMzJ40T2A7KFN6Lmf96Z/+iVEXkIeuWbmsmj3dYVEhLPG4E5kV7ni5mslGlAa+JeGlOdRR9PgTbSf/yeDloM7GbwsY5yDqL761Ue3uHUh/+pF7Ix7sB4ErZbrv6PHUH/3l/3OVR8PWD//+67nRsUSUJrTRz334Ab+m68q/PvVc8uEP3KQnYnHx16+tG5rd3CjddePVNZQrSwPCF03sFk3i2BqmvrNjb0wnjUqRZKOsJCyXl5Qos1ub/TRRk95FOgYyRWXZAGHThBLDqhU+FG3opIzZwGR/+kzfWH1tpZ8IZ7+UhKhOXGey4nTA8f3nB88PRUCbsnRooPP6Q2gX0s8MK0NtODoaN3YcOGTtOnDUNTQ2RoO8ocuSx9VYW42TqDyUlSnLnlRJOGLdcs0qqSQY8I+OjaTKKiuVnz3zktnRfTZ709VXRDKZHJvMkQ8JPbl3tu3S//jjTwyNxuKhA8eOq2s2bFGOdZyWNvzmvzOhYKBs6659mSf+5M+UuvIaFFSkzAQcb39RQ9zFqDNIZ2JSoCO5ox0dUAMxSkEic4JDdSjOAWEqaquE//rBj4XW1ulMSIOAiHRY00wAy5oM3p3q6j4rrHtjjbbtP/89dWd5VYTU4ilijAfOZn6ms11dl86k77j1xsCCOTPVX/zsR9J//dXnhKqSoGzoOo7mwnt6XBtwgJSd2wvmwgM4fOkA06UnXKUPmmXJ55/5RbbSm4q0NlUreE8Nq6usn1Oe6KtOTDYekHBAgradP/nQP98TRTQigdbZDufwIuNhoiw7bIYyxUOY4v7AYQvESAeG4rItk/Ch2zyIx9mKL4VHOjg1kZUDYdgVrMnTQDnZeMNuuTtLi8LpukHt6hIymWzuzMCINmtaXYDqYP34ubdTt973UekrX/kK0YHCIhbFAemdchTbAdwzIBzFwdCGhXBso6LxRXj9xd8Jb7+1Vmg/fkw4cuKI4FPw2S0Ozok8AWR37hHx/ABnQ4GQQH9qsL7BPuuqthknnvjyl6oee+Lx6I++8w9Dg6ePuyrLy/V4MiVu3H3A1zs06oawSfK05JE8RtjvE65evtBsa2oQQwGfV1EUEQopwqBtnL7k1Jf4w/r2j55OPfXC6/7qsmimvCQq3nPjVdkDxzuSyXTal82p+kgsEf3sEw/KNDS7T/cOpal9/diiiD/wUh7UVbAlLhrwCT19/Yknn/5d5luf/8MSHJoA+kDmh/CGrYlQjnEf8MmCTPfMncqJV4ZJKdMf/+rfZluoD99/yzVaPJ01j506LVI8ye1xedLpnEgKFZRPDe11xYI50h3XrGRTB9UPwwGBqOl243zWXCyeMjq6e1JDI6Nun8+HLZZUUpdXklwa0cRL6dAcExWrKkot8LdHonz4MeeUHFoFGwEoCqtqcX2JjHRrmEwXhgcUZGzlxJ5AkpNNrYjFGIheJBdSVVBQl5vC4JssxNjIhkBu6Gb5aHBGu8H6+js7hr/301+XPfHQA6KXfePchl2kju7u1IFDh9133nKzN+x1WRU+1Iwi2iGRFuvHZALEJ1iFZBUognPPr4jI5QPcOulMjAMUnHhvcFActjhMHmTNx2CXgl/hdnya7H6cA93Y9wVnhzxwKZCK12gibH80If2jnjx97s6GnQmRcJtPa4IfMM7JSd7+JYU+/eff/ZFx741Xn16+cPaMkE/JfePbPzj7wVtWNyyZO1MZGh3rJcVcP9nV42lprDN/9MzLZTfc8iGrYdr8xK9+8a/G0pseL6+fvtCLQoJJNeIgjO6FEZ5yoUok48OjxL9e2R/Wn/6ru3SXxyv5o9Vxf7DEGuw6WIJDOa559C/NSFUL8YmsbX3p33qb56+uq2icnT+1iMbn9K7XfzjQsfMF37IPfEGatvim0khQEu68vFGY3RSlvuqm/m6/izsFIWy2ZpWHDeVy+AhDEcYBAPTGu2jvFS6tjF3C+wCnA3BGhvCFARBM7wAhIJht2PC26bHUZGuzvU0RPYCC5TtMERwXCGNIE4mQ3EOTJR/QWaIsECznBk9nQvrFtyRh1VdWWOu27hJqqiqMitJSmQ0k6bRx28e+FCdhQLn3xtWZ269dEfnvX7+Umz2jRZveWB8+1H5a/69f/W7ssTtuCO0/eqLvuiuW+v0+b6qqvCxCihL7RlNXT6++ZvN24/tP/26sJBTOzp/V6lm9Yrn3skXzqlqntQTr6moVrz/gdkMRw7RLMxczlD8TZEkQ1FW+BbOg9HJAkOgbGh4sjUTwwd58NZ3BBvmPw4T4E4GVNvY0F/MyZU8ykDY0Mqwf7+wydx8+bv38d6+aX/q777p+8cLraRKptGuuWKKtvmyJfuOqy3M3rV5p3bJ6hXbdiuW5K5cvka5aviS4dP4cP7au4QSoUDCoQAj4l588nYuEA+r0xgY/CbKszChvNpfTf7tmvbl65XJx98HDsetWXl7yzvbdrjN9A+oX//CJIBXes3nnXv2tzTukCCmHkOzwbgsE1fOBSxhUmeL2PhcY0Ww7kB+YC4M3Li76K1bEuNtEiOzF+YcffkAoKS0niQo05Vujzgfw+ehYXDjVftw4vnWzPjccwYrneWNhZWZDb4/669HRlJ4cyb7yq++X3HDz7bJuuWP/+t9Piw89+LBopIYlEBq8lRdOCtUr2KfE+ABor2IgOTOXcUX8bmX+/IWeN7YdTqVGB/CNODwgIFEPYWg8AD3pH3amAEFHcsrDsqAfm05MGYM7c2ae/MqCkGBIdtyycWEcyJ38WV78jtLhYVgyNpAWaIEQ+EdfK4wnuMIdZYEnlRf+cKJ7CBwsGOzkB+UCR62PxpKpytIwe+f07EBM+NcnfyZ+61t/4dF1nj+qw+iANNl9IUOWHRnmZDsjS8gJcMOqSl19o1ASCAotDU34MKzQPzTAw/LgDCCp7fQ/BuiLrZCoZzqTNCtccnbOlSt9ixct9vq0mL867PNVlEYDdVUV/ram+tz8tmZ9yexWo625XpvRWKs311XlDN3QTp7uFk90dmeDpIyZhkYKTJodatA/NJQjLUs3DM2lk7aJBwVb9x7WDp7okGa3NA51nh1Q127ZVXq043T0VHevSzNUanCX9cTdN8stNVVE2+Gkblo+RwlDOR2Ad3BqoiRL+NZTZtehY8Grly/CgxD2zhG2JEHgYhoCwU86GnvYx+Ly9oRw5vF4xBfWbtLmtTVb995yXWRafY1/xaK5vmXzZ4mL58xKzWltci2cMT29dO5Ma17bNByXDp07SRoOKVMubGVgq/bUHhqpPNlIOCQ119eE586Y7p/eVO9rba73TWusk5vra5WmumqpoabKU1YadSv8o1FQ6kiPI/Cz87jBBUAvLnaiexaSguICLUui8ks07kJ7nQhsaydl0wV/Uj4pPAC7h+J7KDkaXuR+kQAA//RJREFUb0g/oz7hon5KbaS61GzWlc2kxa6+YfE3L78mX7XiCrzDViC8jVhszOw4fdqYM6MNSbsCCIJQNlM6vIkr+bP3pBnjM8P90A68j/ArtwNFnE3thLti43hPJZCPdyq6sXloqigOuJdThiKMizOFf3HFJ/mfy72AcSHYTXF6DjCO0a9NJ5DKIRcuNpszHc92JkcR75Xl1m3bY12zbKH72KkuH06fnjWtMfvDZ19NLpg1PVxZGg2fOnN27JnX1ns++9i9VaTWxwZTrmAgVJLr7DgiV7cskMMlVfndOAabopBDPhc2vqrZZM/JfeujFN5XOW3J4KldrwZy6Zhc23ZZz0jP8RKSbaycpsr1bcshfEgVjXMTO1/6rq9x3tUSG+cJxJRSTevSbNfhjbnhM8eVuplXKKWRsDhvWolQGlLYQxScqHg+EGX4lS4OPzm0og7E7gEw/3uFS8rYJbwPGD+wOAKHY2xHJtDs3btHL/V71eqK0iDCsbEQ4fiFgdm5lSHvThb29JL6HRNk8oEmDlAF8PyLU7Mxwckry9hnIrz+zg71isXzUFbxR8++PLLvyAmlsqzE84mHPpAeG0t439i0XXvi3ttlVdM8v3zh9UxjTYW6dN5M35newZRXkQIBny/a1duvHT3ZMXr4VGcim82lly+cp99z83X+ubPbQlXV1QGaDhUoEhhFWcmJLlgFYPQgO3vin8P7b3gij5UD1HVyHTDY9fT256oqytjHkxkoGKe7fe8AGZFQyvxoaMYWH6oDjlG3egeGrG37jhh7j7VrG3bsVXccOKy/tW23vnnvfnHdtr369n1HhIGRMY0EkdxXP/UR9fMfeVi59dqVyqzWad66miqlrDTiD/r9OPnMZ5CQRPXwgH7jvkODAlmihfcJspmsPq2xYdw7Y9FoyIzFEyYpfmOP3/eB8gNH232/fP4VE6dZ/dETD7k0XfN889v/7oqPxrLV4RKPRimyF6/t+OcCastoPJl8UwPldIjH7PkLA5Q7oJjjnGmoGAiXjY0J8xcvEWbNnktp8DYpHviLAT80s6Zp1thoTDy4f691dt9efW4oAoUmT6eJoHa0tiZG0sL0suTXPv9E9M8++7h8tutkQhGy/pXX3+7uGxix1ryzXbzqprstWVDdUOxZn3AyvCAK5eV1GF9+1g/Z1RS0VEwQcmOey5fM8+45uC+eSuVy0bDfR1xN0ew8ie+w4mOKEtv+ivcz2TZBLlGwtHDFRDzx4YODgjLGV7XGg9wpTV5Osjv0tqtayAJ+mMCddCaoMXZ5eDqgMy8L7hkP2O68/nh3U7c6zgwmm+oqAthB2z+cznrDVep99z+mkEzKhCLejVE3LvSzMhSSYnDuGY2oSEjdKRVOvwtGokJvd7fQc2CfkB0aElIm1Z8iOOEu1B8uDIyx9ioWFRRb4xTR0patXu1dtny5PNjVLiSGB7G6QjQxRMUre6PhkBKNBBUS4LzV5aUyGaWmosxHyofcUl9DuoXkoboCLAca9ajrmql4PKmNjMYSpKDpB453GEc7upUvf+R+1weuuUJMZbPJkqBi+hXFMqhThAN+afGMFk82l3WNJDM+vPtEmgjJb0RDSpPTVhCwfcmL1Sm6Od7ZrZNeoy2cNQPfQ4LqAjkU9aKwItvaxBUx3g4A3PFNQMT/3dqNWlNNpbBs/myvTuMQDvgg46ay+/HOGilY/pJIyFdZFlVqqsrlSCjol2UPDpIQcRQ8aTh4sAXdD4cVkVKuizlVZSfz4WPDeN8HK65szAc9yRS3dwEFBZ7BtrNwqPg4TI7NYc+1sCEf5IfdFuyhCA6NwGmBOfb5F03FlQxWhGEoDPoH5ozRtBp/ed3b0pUrLmcnGPIUCXbxqCr60MiIPq25ifQstxiQiPdBc4e+7I+D9EaBmIPf2GVywK344abgdS4aXQBOpgxFN8V0zWO825RBCOdyHw8eqFDribioRCaWiP0yGtAPaMPbE3IE0QdjLOzkhs+iwA4+Y1caL/AAJJlOq2/vOGDNm96Y7jhzVtdUVWmqrQiTPJDasf+I2FJX6a2vKKV+Zoy8s3OvdvXSedJwUlNLK6fpu3audzfMXD5OGWOH/rByFUrK7txycv+b/+2pa1vmjVbUisM9J3LZ5KiVTMQrotVNw2omLY90HfSEq1uEaFWLy+3xKqP9XaPENb5QeW1+3qM+5RNF1+jpva8rajYtz1x4mbhgWoUYwtZiiZR6MpwzOD0cjOs2+KN7py9xO9Iuvuf29wKXlLFLeB/gcD9nZAwCYGrHAJhoMKj/6pe/MiNed66htiaAcOg4EJgm9gHcO8YB0sKWIKyOYcApoNh+kZiQH9JoqKnGHGzuOXIiHQmErB/8+gVzJBaPRINBdcXCeZkfPP1C6JorlozUV5dZP/3tq0o2lxtRZEmqrSzPnDpz1qAJOxsNhcSAz+9um97iWzB7ZmRaS3MkHA77JdlLEgJJZcgJ9cZEzCY7VTBx+hFd2aRMChiu56sToxmVn2hqaZqeiwQD4w4LKR5QYMcKGgQswzSsodEx/dipLnP3waPiv/7iefPlDVtz+w+3p0gkyEHRpbTcM1sa9MVzZoqXzZ8jrF62yHXnDVeRuUaeO7PNHwoGFI8b3w6GtIpPX2KTC8+rAOQ/3tERODbu2GOGg0GtprIC2zxZQUGP0khU3LJnf/K+22+SZre2ePYeOia9tWWH2dJY677p6pXxXQePeJ9//S2337SywUDIm6V8NUanc4MowZsZPwWSXByKaVhk8OsM+g7yM4YNHlYUApGQ8MBDHxKqa2rYiXu8P/AwE4GqiNh/T0osDvBY98Zr5ql9e/QrKqrd5EUi59R49UxnZtZ9q1IP3ntTaUN1uUdyGZKgZ8VMckQcSLmMFauucv3sJz8T9x46Ylxz812aTP7scBa2ve9cPObUdnyuBb7i/XY8bGqTh5FLuhZdfot8Ni2Oxvo6pUg4KDlZMYFTxDZDLvCDIBAIkV4+ebq6iF+Z44SMEER0c2EZqyAWNoEVgdMYtIZBeCg+k/sTHmSgDE540yqcvMrAIsMPKVAZSYiBr5MmswAsCvsxB4ZjmbqqMlLGSHTwKPqa9dvEP/jEH5lQRhALwiyvJ+cYngRPJ58c+TvFcK6oK1M66IpvP0VLS4VEMiUMHzssqKmkoEKYoDSpD/MI/wtAUcE7U0550iSUk3SuLb/qStfKlauk4Z5OMT0yyOnHwiBPni82xZFNBCujlTE2kDMzDm1xpfpj8QYfylf8ijfg8UjeZCrl2n7ouOfyeTO1Oa3N4WVzZninN9TqpZFQAt9zqyovMee0NnopFddIIiPoyIhSBm04L2CFGN8bgiIGP8wVblWRvXpVZbmCIDws0Z78sWsRcwkKVwBTQBnhIbi+uH6zFg35PfPbpklpHJCQzTKTJpPJ0DWThlDLvguYTmfEVDotplNpMZVKCYlEIm/i8bgQx2l4MGRnV3JPMn/yi9PVdmdHnJM7P/o8yY45z1D67Oh0KEqYM9hDOqIy+BpkZfXnNWF8z674Bb/B4AEfhHEoX1wBg3DuKINwx/jsPBDkzcnj2jcMuCVlLP3iG28FVl12mVth5/UwcnKQhcqndnZ1GdNapnm9HrcYhDJmD5B2EW3wdmPKGCtjIZ8LYVwyxbA9WP+cCueMSF7kN758EzGxfOcOXPAptk0MDxe0G9mKMnbowNvNUbC4MoWHjzgEjR/pbxCtSbEifoBiz09hhJ0fw8+NyrZfw+744R4PFlLpbG7nwWOupbOnWye7z2a27Tvimze92dNQXWG8tnH7WDyRirQ1N7jmTGvybNp1oHcsmQjMnbNUFJRK5dDhnVpl42w/vj8JukCqQQ1Me6uiA9RLy6ZSw72n4m7RrVTVTQ+bljna331UNnWD9LSAFSytE33hitHh0wdD9bNXiiQneZRAVOs6tkWobJoj4zMNNlzBkmrXSO/JVNeBtb7qqhrh6pWXi6GATHHwTi5nsnOxkUNilInb+ZUPnZgjmDfjyfcKdje4hEt4n3Cu3kDAloTLLlvuKi0tKTxRG9d9eae5qP6AML/nfgMF47qVywJ3XHdV8MX1bw8kUim5tbGmL+j3GcOxRHDj3kPq/Tdf4zt5uid0rP3U2Gce+2CEFAdxxrTm0MyWZisQCvkWLpxX2TqjNRopKQmKeMRKlYHeyJ5KqVwIxvfP1HSSHcEP5Su/guSsBBTTsMgOa+GWBhCaVUluGkdA/vQXAw0O1zDNVCZjHuvsyn3/6eezVz7yGe3uT3/D+sGvfqcf6+jq++zDdw/911/8sfHtb3w28sdP3B/98D23hO6/9VrfFQvnhVob6/xV5aW+kmhI8Xo8XiqZB5NBcf7nh9NAhXA6TSgbtu8VkiTIUBHzKUEAOnD0ePzQiQ5vQPHmOk6fEZ/81W8yOVXLnejoHiJdMzw6GjfxPRnVsMQMykHx8gmcAxcq4f8ENEXaNo6p8kAIuEdKy4TyyiqqN02qxW16TojYHkV8oQpjI6OCmsthnuMa6wRgK+mx4aHU4ruuSNx+5ZIKktU9Wi4t6LkM3sVQUslc+tH779SffPLJbE7LmW++8N+xW++6Tzgd96Q84UorVIsX8Iu6YRG4gjOxvLwUjpAwCXk38B7pHqk+6YP3PVKz/3S6myZ+DZMgHqDgPR8eikC8itUDR3EC8lf6w6fzJtK7AApI/04d+CTLI+NSSM8WsG27A9QBd8iHhZni6wH58FA8HIkSKEqH22EskapJNt5JLDPnodoqnR0dOcNgh/YIOZX3c7xnxtPm6RQnByArOOGKXQC4YksnVDqv1y1U1NQJq2+5TVh0xz3CMRLaXZpJysm5KXWxAC3cLhqyihLy+3xWQJYt/n4dkYHaCyuZEPAdXpho6IeoUEiE0RftTBVBW/D25gMAU87JeL2SCqd/eepZ5W+//1Smf3jUqq+uDN20annZkrmtrn0nOiigYKSIxkjaIRnSgB0Pm7BVCWOfXQTh4LGTZjKVcfN9srx+yA9hsbUXy4jUWix/jG0sENkxVkPAJas1Ohb3QVmKJ5LY9igk8Y0oUraS6RRTwqCUcWMrazmV2hmrSvYKGBOIITRzwZnZ2b0jMPMw7BtW+GYVFD0oeFDiYjFhdGREGB4aFAb6+4S+nh7hTNdpoaujQ+g82S6cPHFCaD9xXGg/flQ4RdcOcus8dVLoOt0hnO7sEM50dwu9Z88K/X197CPyo6MjwtjYmBCLQQEk5Y94J5kipY/qA0MKJfsWFvs+FtUpl82RofrAYKVMxwNDi209zr9jacNpD+xzHBkd89LUxLVCgJO/COhzaHt7vqMbrkTyCE60YiA8N+cOU8hkfG5TY3IKYJMCJuYzMTwxh80y9l0+V3YF88AQL4GfmAJFBu2NtgY9M0TfNNE5BV5K4Vtk9jWJ75FRW5A9k+b8lWVtwdsEx97j+HqmWFGazNAAgTEGSjp4GXzODHUW1ldZqQollNyiiPfgcSgNKXqenuHRzD/8969N0qDDf3DPzea6HfuO7zhwVJckd+SPHvlA7Rubd+vbjnThOysZy6DeoWZpVMMWbUqT0ndjoyINHI7xkDsemscHOjOy4vd0HHhb1bSc0DhnRSgYLjOC0Yq4LxgR40PdRqCk0iA6aB0HN+IZixCtavapieGh7iPbenHPKW8Jij8Uuf7xvzKW3vbZod1vPe3q7T5B1SZlEPyDYjjVmwLn9JvMBu8ZLq2MXcL7CLvbEOezJ6fsjgNu+J7GM88+YygkMtZWVfrZfI2w9gB7PiAEwkkknrKVMfSufAc7Ty88FyZkCdGM/VEeXq/iWTJnVvjay5eYDTWV6Vc2bBHf3rlf+d7XPz/k83kr/uo/fqJ/84/+II0TD7t6+rSqihJXStOtZCprtDU3hjG54oh9ts2QBiD27bNsRnBJMqMLWwWbMDog38l0wD0PNyE44lukaMWoDCE8IRsg4aVnYMg60t5pvbVtj7Fhx159/Zad6i9fXqvuO9xuVZZH9Y/fd7v5xD23Gvffer1w9fJFpRXlpSESZvESLnuKjQEb5eIDd6EseHLk8uLbw+8GEwnMBHHr1y+/Id6y+ooxv+KLsMMbbPi8+BanYTXUVlvJTFolgUkeGBzxPf7BO0ZmTGup2nyk29p/6LCLAomy1+emiVxkT8ft+FMB7Wlbzh/wPLC5YlJ0535qdYb8qb6VtbXCffc9IIRCQRIAoRRQOucoh+OeyeSsM13d4v69u43UmW59WXmlRHN+YWUMaVDqx/t6Mq5VM9U77rg6ahqaG0/8yStfrlDA733g7tuM1998y7V55z5PdWm59cEbFop/8w/ftU6dGdN6E7qZjI/q8fiYEE+mzbFE2tRUXQ+WVLjC1dOY/Kpnk1Qu6mwE8Cbn2WJGPEdlCPi2nKBlXZevvkl6Y82akerK0oBhGS4ICDgJ0FFuIJxzgaWwwoVUIbxD0cKK1ETg6HXWV2yDJ/3FYII/KzfojTAuJhA5regof+PToTLjpFJY6B8/xWlwwQavqjvuzIdd2cobeZ8ZGCEFokwmQd/lC0WN3Yc7SXFqshYvXixj1RkL4zjEBdsWeTxKA9nxZBgcO/xAIhhQHO6M8ohDjviAb1lpuXDVdTcIr65bw56cs7r8L4BPNrEtina9kCk+tI4jyhdetlxcffXV0lh/jxjv7xlXaM4XHE4ZWQVswFpQ3pgLcwecMg+MjOXe2XVQWjZ3ZvJk19nsa5t3efqGRsyQTzHmzWgJLJ/XlvEpPjmj6VI8rbG0OHj7gL58h4XTKiQIJhKmhzpeXXWl5DQWTqL0kULL+yI52YFhx7Y55yk5gr/2zrZEQJHxrlihPk7iAKsP3GGKPeBlj6XkVQgzGeOSY79wKYRl9XEM7p06knGA5NnDPuKBgoJHQj8J/OzDxFASoWBB0YICScI/E/QzttBP7ljlY4qYrZA591gRZFe4k1ssq4uvvbUxefmypW6/3z9u+GPlE0V974GD2uxZMyV86QLvjGFcgmehyKgLFRr/VG4ovkxBdZQKW7HAwzusBLFVITJY1YM7W+FzFA42dtiGeIwZEizGuU8ySItfWdrkxpUYnh9XnMjOymSHYffw4ytL7JtldpnZapRdB2yr56tRdEU72O6aTvWhOPlviqEc4/qEjUKzMipx0hU52kAUuOJaiF+cEDDxvgBZ9pidPX1qTUWZdaqnz9U/NJL0kiY2Fk+S7NMWbWuqG9i897BaVVYSLC+N+usqyjIHTp4VauvbtAN7NrpKapp81Q1tHpQfI6uBmdDhU7u4GCdjI2cT7btelzU1Y2RSMbmqZZE7OTacrWya5/MGo6N6LinI3nBIUryJ4xt/5auZudIMlVQogWi1uvm5f1IbZq3we2Qlh5caqY/T1OHxqel478kDGwW/7PJcfc21HkX24DSa89S2AEZTp3z0h/HV6Uv4Le5Xv2/wUf8SLuE9R74HMoYuZmmHwSGM+HwBXTP4CU/vlu1ZHEqL734pgD/jLqB4cBs30J0Dhfg8MAQH6vmeprqqQDqj+kbjKXn+jBb98iVzSt7YtNOcM70p0VRXXfbmll3mia4zwshI3IqPjmnJRMylZVIkxGKFwv7wNA28EAZBF2wD4d/vuphhA3Amc/uWlY8blPj4qW7zq9/+gfDHf/ev2n/88re5t7buypw43R2LhAKxBTOmG3fdeLXr21/5I+kfv/xp+cP33haYP7M1UFtZHiRBJECTDPtMABcUJmI8PXmW9APnCV7nRqGsANoNEx3lR2zgolsu9DjIaarRPzQkdnb1CAtmzwq9/vZWDymLWHVUN+7cLyiBCCZSTXJ7DEpDLH46PhWK/Sawy0WDDdx2SkU1Yb+wn29whaAQCASEcDhMfE9xWH0nTLxTgCZxKxmPWYHSUsHj9bIZprj4qPhwPJk9M6089uDDt4UogCevzBQlDiFB8oi+j33qc2JZeXnS5/fq89oa/F/86B1yc1R1D5zYkn5zw6bMs6+/oz798vrsL19cm/vxc6/nvvkPP0z9+JUdY2q0TVdKakw8QACm5pMiUP2KgfZND3ULZt+B8PKFc/ztPbEYCUn4WC/zYwZ2oqJHyh+cVQBlx8NyeW9c7oycvGVocib7FC2BMPYV6TClj/4QjwNlsNMhwxQz9mfHY+B+cIBiiHyKyQC+gnCMADhNNBr0uVU8qqU4siTRGCJpR48ckEgg1sEPEBg4wAd4qkwxC5mNA/wA5IdoWCFDOVBVKBI+UsamzZkjXHPdjcKjjz3BhG0egV/eHUgRITpT3yLBmepoFwqCK/JL6JqHBEsV9JNktBUyKRScU21qcHo54xgJbkxYtg3uiZ/RnyXJ46V6uWZPb5K++vFHPI/fccNIPJkcfubNd2L/8N/PxDbtOeJLZnKe0VSWpcFyJTqA/NjCiRezWCkoTWQJEw2FSZ7Wc7hjflQvnLyGkBiDMc6jDMxOhgnNJERDMOd5CELH2UHNtNB8rJx5Uwzccrdid+TI6eLw2FSGfrjJY2LahTwdejmm4FcINw5OEfKGfuwry5tumHIHg3vwIwjq3LMwdnjbzcM6gpAjhcPjeBeDlHlTliUqCi9XRjOENBlcM5pJEUn5IvoSRdmHlzPOaiAMVhjzdqzOjTdQDJkCadu5kjiFoTDj4qXTVjqVMmDHh5R5fuRH16yjsDKDFSu+6sRMkWLLDFaimEJmK2dUfs4rnPasTVjb2MRgBHIMfsmf/RUBN0WG0W2KP44CwYtJX2gHJy/HoTjURNDI6nZDedTxOYesqkdrKyJmJpsb27BrvzqjuWF6VXlJ+pevrk9RGHHBrOnRaQ21ccXnd0dLKrxUT1YoXjocaGUPWEXAUBIfPmtOW3RDtm3ZLWrPqQMjvR0HiT6aVVI7LVA3Y7nbMjT5zOG3VdK+pOoZKzM7X/4PIrNmlFRPC7Uuu8U8sumZYV3NpHPpeI7NF9SFa2dd3vzAJ/4sffcDH3JjsGKr4fR3caCQjM6M3AROo3xTvYeYTKFLuIT3EsTlfKCfDAznjfV1VmVJidfuy9Qh3kUPyKdb6HiUpm0roDj7Yl+Ui002RY5sAnOMDSbckjALp8GhETh5rlg0T48lUt6nXnhNffDWa5XDJzqsH/7mxVR9ZbnR2dOn0+AdNHTDyydJlgwDVgE8Mhdo8Y4Yn6Sc0Xo8EM0x4zHZFSNQwK8oj9x2Xe7LH30o95WPP6Z+7vH75U88eHfJvTetLr/2isX+2dObfXjHy+1xSzRkuSkFkeftpDfeFMqdt+Qxrk1hLSbsRQADKQ3g1Ow0gZEuxaPzfCCYzSVF8fpVV2g3XHVFsKPrTPxs/yCedlldPb0STrn0Yn+WIKg+Wcpi4MW2hPNhKr64GGDAdKqHIb5AHwcXyNiGnkoK9eEQO9UN77wYJIQU88VUQJ+AkpzLZMTa2jqxuaw8R2TPb5rnEIXBsVF99c0ry4k+HqZQ489uVy4U0NTokYXSmdcIiy+70vejJ580dh3pUk+dGVCDfr88b1aT7+qls0rvu3l55LEPrBYfvetq4UN3rxYeuG2ldf/tS3VlZJ+45LIV6U6tIuOvmEalvrg6j+t4DFQWQxVntNRFAuEScySWzmBViLcNfulKcVwefAR56qnK+eA4Fw5tR4AnwfzsLXS4YYY70y80CdzRP18tmyAOOWMB/EnGxMoQu7eR53kKDju/d2hRCMjTFcWewZgxNJpgAXDs9wfvf0DY+M7brthYzBnuKBS2KeIgHUrpHAwxlTPCY0cAikxVYfTyKoog09jywfsfEZpbWykUBSgU66IBJRMHTjBlk+7BS2xlAiv7xI+6IPhIkFVQXhfe4aBAjBQOpsyTOzrhcGXbp/HH2oXA6sm3UMluCU9ohEPtp6Br+m9atbT+kw/c4a8sjSZ3HzlhHWrvSA+MpawcCfUAYxeKjzTZe2A2zVjbgoBkopEQPqKMs37YO2Yy8R7en3XAhWca6+mPrYiwFQxnVYStWlj4vhjlgObllUAdcAVgx4UM2gUW3qaULl0n2s9rKCTisyxgtfMBMbjhZYfd8csbFpVfzwXKwjZOfvafc888uT/98CscbOOEsannyhJduHUSQAqJlBa8T8yULo3GP50aADylEl2z1IYwUNB4PlNhfL5TGfqZ5DbRAJ09/UNdvYNxJAk3Z44eF9bOj5sCeDjbMH4pOOTj0tDLh19yt9Owg0xIcYo2muDA25EcqV3Ph/HpAo7LZB8Gx5mVH1eIOLq3rrIsVBoJm8lM1rd573FSyEqFt7bvT+0/1i7evHJZQzKdUV/buJ26hyFdvmxFlHqFUl3bOKZmk+yTDpbgLlLExpcZtNHUjJga6/dl4qPiqrs+Z+5+7T9z2Uw6s3/D066SisaKqpZlKS0br0oMdJTOu/qh3FjPEaW/86BJfK3Mu/IBijvsyoz1Rs627+5iB8kwelv+hZdd01zfOM3LHhLY+V0spqDO+4LCyHMJl/A+4HyMDlm883SnZ//hoxmaWFjQd9eREIU6HyKx2HwwHAfnlsJgoqJJASfy5dLZbCqVzsQTydQQ80YiZNwkhEg+v+ANBJnAxvxo0mMCAwYuwRLDAb/YeaZP+Pg3/sFzxeJ5+nAs4f70X39H//NPP6FXV5QpJ053uXKaplaWl2InHk+D0oZwhyf3eAfIwcXWl+XMknIqNB5IZ9b0Zv/SBbOD0xrqI8FAIKpqhkzCBD9lcCJdeIrceh5MikZgtALdL7r0k4GPVauaRrKPJVSXlnh5Pjw9CBrdPb3a21t3+bbu3Z947uU14qLZM6gKltHV01NaU9sg1NTUJSRJdmcNwY9CsiJdBLB68W7Ba+vYpsaFqBFLJ4Xl11zPJn5sUWFKyIXKQvVKp1MGlPbTnaesgcF+7JubhIpQVG4/1jFGEyRJFiQq2wICHiBgawxWY2GX/GFByyTElnJP+ZqXn3Mf7ejtf2nttr6t+9pHt+87ljrb26eOxOPeTEb15VQd3wUL+hU5PGfGtNAz3/mCvPXFH6m//NXPMyR4FfYQTonz8xVV233NqsvDW/YNqQcPnyYFE7QAMciwf/RDmblxdwfoQ3xFyrm3/5mdpUM2KGN85Yr78Ac8vH1YySBO2/6FPGyDe/zR1cWUOjsuLg7gxwRhSgOiZhHwUABxsVWnvqrEFQn6qClMyyt73LNnturd3Z1CT+8Z9nE3pAl+gEAN/ueG0865p67Leyr9ILxTDuYHDwKKgPLIsoe9h1tVXSPMX7CI2jp5wYcU40H1IsP2wLIC8IdQ2I7FvvFGGWK/KlFDp/ywIs2+QQZMNe5eKOtxUahirG6sDV0WMZ5KShXeYVGPdp4e2bzn4EhX32Dwvpuuqv/SE/dlFsxqY6RBFId+aAsoKIxELD1uHAwMD5vJZErBwwmLFAEobUwhLARh9eDCOV1RB/phq3ZEBxJSFYSAf77wdEVY3LIrnMjwuCxEPihHUWYXABPqkQ7ZkSc3thv9MEG0KO18yrAwU6AB6siu9h9XWrlx+t9UpiixSQa/RHJXWUWdi+g6rpZ5WBY1idvIaZk08uJOvE7FZXdoyGg/5Z8TBsZOY4JxmuV8Buk3VleW1teUR7DaifTIxzYXhl0FDtxwUjDDbmFoeOLGdgCtbCvrq3DKA3Qc5zAOvGTnKh93m+jD6zQVbPepvEVLzJDAgAfMt199WfQrH7kv0VJfmd6w62Dko3ffZP7kxbXq5r1HpE89cLu17eCx7Du7D9KwYAa8XsU7MtynexU/VseYIpZX0ScAxcLr5ke3/DZwYMPPQ8n4UGnD/OtSSrA0kBrpTpxt3+OraJrl85fWaLHBbncmORSZs/rxM4c2/NKVig+YvmCooap5dvLo5ufTtW1LA8NnTyZZwkQ+rE6Cioy25ybnJDikOBfF3ktMTaVLuIT3EYXBQsQLqmLvwCDpO1wZ4xjfmzD9c4FqKiAaH+zwVJOFRvr0j0EOQgree0inM/qxU6cHxpKJ4Zyay2Ji8HolJRIOlbslr+Dx+gTZHyRFLCB4SBCEIMaejCNFDNrYUscTBfSunrP6sc4u4e7rV6n//ewr8lc++shQS31tOJXOWYOjMXlkLImtSm6UCVGcp+w4+YqvWjg4V72mAicRJklWLxKEcGyzSoPozoNHtDc3bk/lcjlSADHJFOcxFS4mX57fRIgeEkKdsth/U4FPQGibCYZGTCOHD1YbIgkUYjDgd1GJ80UCf/h9ihaOhITnXl2buf3G1a5//auvCa1NDWpnd487GI4KgVDQcnvcRFzL824EznejjE0OiozOQZNzuMMVhwMg30g0SvXnT7MLT7RRXx52IsiP2I4ULEo9m05jL9Ck8Rs8WRIJSIeefVMeGh3LICkusPB3ErIqTl3LsC2yI6d2CbHT+4T46f1iS8Sq/OhH/zCybP4cs6qiMlM7+8phoWxe3//72Z6hb//4+cFfvLQ+8+K6neYr63fqr6zfZby947AxONgnnjlzdiyRzqRQdg77yvocJEUY+96hyYSgCCNrMflv/+nv/CNCSSqWSBgFhYzD47GVMQjXuNpeosvDFDLwPwyLw/wLmbBVLaYokX8+vh0Of+ye4lOfzAuiEJ6Kw1H74OSuie+jMYNc6Mryz1eK3FBdFoQSo/pnc7qZph8akcyh4aHkgb07x6h/er73nW9bQ4MDpGPrEA5xzj+PTxeQzRG6maH7PElZKDuM7YArDJ4bOXXFVti7PnCvEMM7Pck49TNdQI/Fo6WpBADkjnogDKsPZaBjRYgpYciIAzZFlkXZ7dYPHzmMLVnQJLnnRPAqcTB7IZ2JYOMq/7evFraFs9v6qkqpvrLKUxaNuAeHR1O/fXOjPpZKVS2eNc0f9Hnx3giLg3ozRcy+wnBli/MJ+lsup1qK4tWo2Izi5MSAOhfTnStg3LA/8jNMU5w7rR7aOU1U7JRIcqdfZkEq/zOwJPIGeRUMEi62Owb3TKG0/RzDlbOpjVMfhMH8UDDwn5yWY4rznWyI74iIc1qnacQv1IeJkrZxQOMesaWInWZMF4MB3RGCBaM82Oxux6HewNpjyj8Kw/srj1ucH1cqYca7j7/n8VxuEe/UUpTicAVDoWzz7sEoQz8T6cfduKFmYJbiP/znTd5qOxS5XxjnCjiFOysfB+pNNCG2whk3WXPx7OnRP338vgz1hfRzazdFZjbVZ59e87brnV0Hg3/6oXuzR06dTp3s7DT9HnfaTYMypaRTIjS+UAdCeox+46U2qGn1M5eZLo8suz2Sa+eL31NKa9q8yZEeT+uyD5w9tvU5V2nN9Mj8a5/oyaVGraObnpNnr/iAz7T0WM+xrZpl6q6Zl99RYpjCUN+pPRWGlovn0gly5zIfeBlAExZV7cLIhx0f6X/GARePc4ycl3AJ7w3Y2DYFuLNlqZpqXLZkvmHgtKUpgO6MsDz8+MTgwwZnJomQn90LMREjaDKV0k9198RfWre5O5fTemZNby6tKCupiITDkUhpWSAQLZOlQFiQFJ/9jSP+nggUKJxwqONgDbJjZQHdFLnTcGPNnzXdoMChb3z80VPb9h0tJ6Urduf1q+po8HTvOXLMtevQMTNDMz8+u4kBAoodf0nYXlCw+zxL7yJ7JAQKqhelZhmpTNrs7u3Tf/nCa6Nf/fZ/9f7nr54bpfFoeP7MaSOk3Mb4hALYGY0fYzjgNpX7JFCOE8Lx93acPAqAwAMFEUdhUyB2AEQymTLG4kkd3w8aGYvHqR2yZ8/2p3pHYgkXF7isgF8heYArrQDKf6qr2zrd1ZOdP6stdMWi+SXhYEAZisXE7QeOSZWV1WiXoCzLGbQ84pxv8IXI/F4CU9BUOWBagrtC9NCoTtGSEvZOQXHY85UblAhHom5fMGjlVNWq9QdxrP0kEF+45pU3Cr9+8S0DExP7I3qqOPqavffAT3NLnz0ipHqPCYaaFpL9HWKpNRS97brL6+66fkXtHVe0Nj78yGPNL/z4W+U//vsvlXz2Qx/Ubr56yeiitubcFYtahxfNro89/IEbPJ97/J7aytIS9oH2CwJBUNkpgmJlNBgKej/1x1+VTg7qA+SErS+CRQoADs7Aww8mcJLJg2gIoSv/XhgzlAHrRMgIdtxSX6E+h3cgCgoTxgoeBPQBWH8npY0DEYvC0ZXFJ8OUHPjbcPoXG3cAJszicQL+nDKxl+INHBntpoFA9siexz/8MXxvz/T5fGI4GqXkXcLY2KiRSMRVpFlMUgxhzCApnlyejriHDuIUCXYnvCR5WB+87PKVAl7i+fCH/kAIhUPk51CBA1eUHo+buKJWqCGERbQv6M/zxA9OQ3MLMgVyi2CtHDWWZYG++YgMRANUxC4rrhfiFSdn9ks/+CfgUDShb2BQqigJ+8YSycGA35t55I7rrZqy0sEX1250lwVkyyfzrySATnjogQdvoCXScgyHKJSVlLhoDAowBYQ8HPbhgELg2GyB2a4E2haKDAVAVfAAibkX0v6fA3kWygBcONUL0fP8+N/EnQw3qaZen2zEEwmwRp7mTi0cezaTZRxIpBTweAnGqQcujn2q8Y2D+48vP+zc4G98mKnuJwP5sj9cbTMxPJzyhneOIoMA3Mq6Cypgu+X96AI4Tr8f8JQmpodyXBD5RnJaCYMvuoQl4mNw2w8cjeHU0dJwqHTFwlm53UdPudbvPFCZzmSN3761xfPdp54rXTF/dvbA/i1Zt5AU/D6Pi2QlpkaPV784nOxwqayZ7olWNRvL7vz8WHy42zx98C1/aV2bfvbkrrDL4+tUM0lv29JbIk3LPjCsmULGLbkqZi2/NdFzdHsMeciyL0zhpU1P/81oLpex+s+0j+K9XDwUwDjIHy7wzC4KTli6sniTi/+e4dJpipfwPmNq7uaDoCCsXfeWWBHw6jWVFQG4wN0RdhD3XH0DPhDMsDUHT0c1TTcTyZTWOzicJiUsNzg8mrREMefzel2L5rSV+AO+UtEjuZxVMEeQYsIrjaJsOw5OOYQSRlc8TWZ5Ux5OeSB47DxwJL5m4w5SDbz6g7ff4PnXp551/eHDd5s15aU+fK/rJ797DR/yjE+vr1GrKst99TVVXiZUol52eqzX455JWnh3avwUhCBMyaT8dMOwxmIJc9/R49rGnfvUw+0d2SPtnahXdsa0JvmO61b6r1q6kPKpjIzG4hIpKDmf4g3YSdllZzkXwG4ZtdnthUG0prIwIYcMtnKKLo+pG7qVTmfMvoFhHac3HjrWbr7wxobclt0H9LXvbDNeXPe28bPnXklv23Mg/fL6t1Wc5njo+Cn9+TfeTrW1NOnlJVH/s6+udT14x81Zai8/thoAoNWM6S344LP7wTtvkksjYXdnT18fTgHsPHPWc999D0iS7NV37tg2qCVSpcQAnFFYXceD177gjiAXU2se72LABdmpUuXx+S9WKB5++ENCbV09OUHQx1N7O8Q5MgKbEESdprk33nhVUM/06AvKKhRMOMVREO5ENpHyTSs1p9VVeUgZdrNjk4mHUS7eV6AcKHZmMEic8yUUHy2TEOI9R4RMbEgkwdND/O2rKC0JNNRWeStLS4MVpWUhn1eRuYBOcYsLPanqxaUrQt6ZJm1SuERvUHBJhtQ/2GNRvzSnz5whhyorhUhFlVnRME0or20UwyVlghIMCLLXzw6pkBUfe3jiIWULSgf6CP5QHKdIDp/yfkflxT0RwFkBQDgUmQeHoE0KMvU3HCjkpAHlRfYF2He8ZEURfIGg4A+G6Rpi9lCkTIiUVQsllQ1CqLTaipZXw12UvV6mCEKXiAT97qBPtmTJJeHUtKYZc8P7Dh8dHRmJyQsWLM2qJEyQYuYieuPqaHZkINQ4REVd8lZWZpCf3eLeMbY7ZUO8JQo+Kvett98lzF+4mAkoWzZtFLySDMWdPTpAeDxE4DFhJjcj8wHjsBtRkMjuc3ssS9O1uukt0oMPPSSZalbUE6OMLl6FaOXFe2s0xuLAEpvHuULsADaqHWXG6zhhFKIb1CeTVY1XN+4UU9kcxF+9IhouqSiN0jgzplLf8S2c1Up6l8ciQcytGnilhPcpXFGrogzzIKpqG3fsSy6eO9OvSB7Rj0892vVzyoC8YYcr7PC3/axYPBnfdeRE4KYVS0zqYyybSUCkCwBlnAg4FdzPnwbCTZXGuQCet2329fcHrGSd6h8129vbvYvmzc0XKl8+yvL0mR6D4J7R3EizLvoaV55ZPXgo5oZ6g6rUjJORr8P/Fsjo90+H4lQntk2hlgVMCDIO40p3gaJOTIbn7ZhiTJEhc+Lu1HdcHWf6kjWV5crGnQf0MwND7jnTm6RwIKAdInkjm1PdNE5J1eUl8dF4UtYMw9PbP5CcMXORr6OzPecOVpZUN87A02JqYd6AqLdTEid30+WOHNz4TL/HQyOlP5SJD3YHZl1xt9a5Z40kB0rMYEm1FCqtClc1zDTLatvS/R37zdalN4bqZiz30tgvg3N84XK1c99baZJBIqS8pQOldYGW+nJXS02Yfbgdn7R4N/0DhWNlpavz/Ubb+d2l8y5xSRm7hPcYU48eYGrHsMmBeFzXdeu3zz0rRL2eZGNdTRADLheWWDfgESeBuzuCrJeUsUwmq58dGBqjCVKzDN1TWVHqKSuJBqKRsC8UifjcstdNhgtJNFDgqbyp4UhafFwZiheOnMf3vRylqVBW9lTcLgq2vGzddzC592i7/67rVybXbtkZXTi7NXPXdVcpfUPD1je/+6R4+mx/RtU1z/xZbVYkGJSa66q9zmTIaoXJ3Va+kA/bckUejrKjQqlMpayunn71jS07UweOntRJucy6XO5MTXmZuGD2dHn5/Fn+uqpKXyQU9JIQKVG52RJTJqOaOKLWK8s+lgGB05LZ7KuDQjnOBSZIQWml8qezWQtPxrrPDqgvvLUx8/PnX1M3bN+VeW7NW8NjsXj2yImTLijCiUxGmzmtwWxurHctmDVduvqypeLKJQvk2667Mnjr6lXeGdMbvdOb6pSQP6CR0up6/o0N0s2rVxgk6HixagSgzIeOt6e27T4gfuCm1db+I8fjs6c3+7fs3i8f7+jyfO5zX3T7An6cm6Rv2vh2iARZxGJ0ROs5HMjozX5tcIcLzW8MiMfjOmZqFMJNDSb4Un1IjhMefOAxobmlBVueSJHA8erYjnfuuGAbbBXTNEvYunWToXV0avPLytnBCQ4QO57K6qGb5iZmtTYoZ/oG9aqysBdHKjN/ljwUE7b1i/jMlvkZivJmAQt1YXmQwT14E8d8XzyK0p0ESpfSs0h4T5n4ts4ICfEeYc/BEzE54JM2btuXIoVbN0X3sCj79JwlpRNZUkg9/szZ4VRWDpephsdn+UoqVH9JlSGHSsRweZUVKKkwlFDUCkRKzXBZtVFSVWdVN81w1bTMsmpbZgpVTTPFitppQllNkxAuq7EiZXVCaVWjWFrdLFTUtwo1zbPIzBVqpy0QGtoWCY2zllp1rUv1hpnLzGnzVpjVLYssV7BWM+Qyw1/arHUNZY0N2w6qocombe3GHfreo116VowYL6/bZu481GFMmzsvu/NEr6ukJGLt2HNU3bznSKr9yF5Pw/SZ2q61b1OFtw+/+uyzY2cGBr3TZ8/xVJSXuDn7F2iHVTY0S97Y7s49QKTM2/kV7cXH2JLSciEUjggLFy0RUumksHvXDkEhZRFNOxXPFriKAyH4+MEN7H5JFjXquVI45Hr00UdES826s2ODAslWTAnD6YpeUpa5Uibj4BJBIWWWHS5CeeNTix62Ion+apeB8TNX0JxSZHMaKWPbzWWzW1333bja0gzd7Okbzu0/3u4KKIqEbcwQIBViHg2HQ1AcNl7ZadopMzA7JZ7TtNSRjtPZpXNmhCIBRfSSMj+xzoATF0nhw+soF8aWwZHR1I6Dx/03r1puYgu6HawApz7nQWE8Pjd4vjxcgf7/cyCNQr7/+/TGgdIdTBrJ091dnsXz5vJ9/TbsfE1I8rFU0qIxXHaLeFeP0xNFQhgo0WxVE595YHxhJ+CAM8Y5gMAXMu8TKKsCnYtxEW5Ft7ByQ7/OzSRM6ViEiTQ7Fw3JnSdl7T9xMltXWe7TdD21ZstutSQacs+a1uTZf6JzdGB4FA913H5Fke+46vLeVzftjAoen3v5sit9h4/uyykldcHKulb0FkqJxp9xdIAb2twk8cwUAiV1qYEzJ/yrH/y61XN8h06O0Vkr7+vDKpnsC6kllU2W7At4ccjT7jeeGqybvjDqC5X62CvRpP1LXr8UrWnTTu5ekx3rOyH2te/UV994h3dabZTGA7y68e6UMSco40ViPicuft9NOu8WWGc/V6tcwiX8HuBMqgWA5YqZ2lF6VDVnffYznzXn1pScuWLpgiYI4zAQ/i4EJIcB3K9IeDeLPfHlp16p7PtdTOhk6VBAysskd360PN7T4E/n4AdxcyJYWe1KsG1K9i22wPzHU7/tfeb1dcGbrrxMfeqlN8o2/Oxf+kgJrLjvM193kUAy1tZYK3T3DcqrL1+szWhqEG9YtTzidDmkCwMliE1IVMZUNmscPdmZ6xsYlvqHRrLHTnWlAn7ZdeWyxca0xjq5MlriVWiIoiRYQRAH6fGPQxeUKaQ7HIuniBZm0O8P2c7MfTLgRmmwlahCYyEsBDnQkmDFEynjwLGT5tHObm3r3kPpHYeOpw3TUubOaEl89dN/4G1tqJepBK5gwIcxzOfFp+9dosc0TGw+Z2meCyQ0WT19/epjX/im5//92RcGx2LJapqzmZ9FI25lecnQK+vfcS2ZPzezeN5sT01FeeUX//afsy+ve0fZsfOQi5QZY+/eXWMf/+iHy2orahhNUC8cy4hH6VOCqnX+UhWA9YMCkODUiTrUhdLFMT4cXEHPM/09wmuvrheWX34ZC+EjBQSTiySdm9c1nDCWVa3R0YTwt3/zLdVa/1b65oaWKNXVyYylv7t/cPS6L93lqi4NBn72/LrEg7eu9BMNvXneJtqgXQOBIOWHkzzPXZ9zOXOPfLZToDji1OGwMoXT9zw1DULaxAMQ1VizdkvuqV++5Nq3/0TmK1/8SPbG66+IlpWEBJwwKMmK6fNHzGzOwFNZM5vNuUhQMCj1XE7VrLNn+8W339mmnuw4k+0fHApWVpQFZ7S1SCSgqz6fIpeVleEj6CYJFZ7q6iqNZAlBVvzC2FjKwrtnlRVVrnA4IpERQ8Gg4PN5c8lkXEmlEubevYf0tevewkd93eVl5eLhI0fcr7zyMt7vgpar8BoJWTI4Qx5uOOPdb9sVCmd5PJ6MpmkgeLGQikNYxsi46i1L06j5m5dfofzhJz8t3nrbbb7S0lIKz+nndCF0xym7cREYz5PBFd0a9NN1nb3Yju8gxWOjwscevU9obz9OChEvfnGL2dEngT0kgoBCniEippfGwL7RoWTDrJneNa+/bljpMWXg6C4KU6giHmBhfMJH7NnASeBCmm2HsEZ28AMeNuCjt5pqfxSZ4iHoWDyR/fTf/KupyLLn84/ePdhYUxEuL4n4h0Zj8f/69YtpIkjF3dddqTVUlyuxjOYeTGSIapxIbPxy6IVsbWs6kxn47o9/kfiLz358WkUkQCHOQVSKAHpzxY73IpdbtA4ea4997xcvhL/zlU/lggE/jckTZo8LNZKN4jHZJomNcTcXBB/zLgbjw/1v8pwIooC17eTQ4CtvvFn+kYcfLH7xm4HujaPH28eOnTwVevzuW2UJyhg1j4d4Kr9yysnMxmYcfeO8dzQJU9b34mg+Hu++ziyGE+0cdC/25m3MXfDr8GZxTEgfxffjbzjyISb5FRwmek3NF1O5ERCW/om/1Z/8bk1i5eK54aaaKvXvfvjr2PHTPbV/+7kPGy7R1fXF//cD7LaB8VHd0tcsnZvcfbQr8LnP/YX8k5/9e6x27lXli6/+IM372F6OeZiPB2hP5MEOBSLFnKxqUhPUdU99c2Tu6keqDCOX3vzcd+V7/vhJ174NTw92Hd7kWnHnp2XRLRkNM5bVHd356iHikobG+avDzryOpNxuSd2/7iddZ47tFOZe95h072031N90+TR3NCQLYT92Jrw7vkBw8KLkodwYQ/J83m067waXlLFLeI8xWRmbCC6oQxlTzc/80WeMctkcuvvm62pw4ABXlM4toAKse9APPvjs93nZexLcjU/yJM3zPKCcQfliSgcf6idiSmWsqALYzsifNGMAcAv3f/br6SOnupk088mHPtDz+D231v3j939unew+m/ybP/m49Y1//oErFo+5aiurc3ffdJX/tqtX+CBgpDOqRcKRcXZgQCVlJZ3NabkTHV26168ESiMRsaWuCi+r+ySvrEBlY1umXB5YmXDj1I1ttYKAxb5PVpi0MGicPtuXDvl8amlJJOrU4HyDCY9vkcCfM4dGxyxSusxkKp2i8mW3HzjqHokl9KuWzMtNb6rzkRLoIuXLVVkW9crBkI8EZfY+nNPYzhaw86LIH+U60n5K/cTX/9b9z3/+xR5S/BrxLRcHZB/+zatvWIvnzjG/8LHHosNjMf2rf/9dQRU8vp/+/DlhaHhQO3zoQOrTn/xotK6sWjQpPQymOFPJOFc5iIwFio0HqOTE4opVMd3g4/iOpycm1AKKU2HZkYtLCHjcQntvt7B9+16htW0GC4YVXcBpnqmaCcoY8Y0wODhiff5zn8jN6jqTW1lVl1fuAXykr6PWF3/kkx/wpZNx78DwSPqZ17ak77r+iggO9mDlofDoU1F2gIiTUXG5i3AO5/NjYqQpKkP5SpESQYiWWb0D/fqmzTv19W/vyOVyurTiigXpW264MhQM++XevsE0PlCtKF6JFAHLq/jFaEmloCh85y0rPyMA1iyQj2nhHAkS5EkOMHKpVEYlBcqMxVPmqY5Ot6ZqYn/foAcvOB0/fsIVDgUQVzjd1edqa603oJxu33HQbKivoQYxxGgkLFD/yUVLIu72kx2eObNnphYsmC2kUlkPCQDijBltolf2WZIsC4rP73e5PB5R9GBe1c/2dKUy2aTpEg0TYwUpErJb8piZdNLKZJJCKpHUFcUVIMFESWXSmWNHTukHDrcL27YddO0+cNz7qU99Rn/k0cfcCxcukqnuVLn8P8jHDMBrz+0O4IbuzBZEyc/Q8RQZyg7frprLZIUPPfZB4eDe3YLfC53RaTX8MpFpSjBljDLzkgHHEpWFVCaZa50/z1yz5nVPbqRfGjy+hytjFAYPr7ADAQUy1Azb8o1xBuMDA2XH83XmAUSjAqMC7J/i0fg2PDKa/dif/V9zYCzhvXnV0kx1aSQxmki7rlk231dVVuZ1eVy5s32DahUNnqohSL1jKfa9KuxeKJ4+kCwAcqXSmfQ7O/ZkHr392hKf4nWd66ENwubpS2Ew/GIKOHbqdPLbP30u8J2vfFKNBgOKQzMnKEfRXd5aHAJcWxg1ePn43QXHzwkoDp8vL0PhxnFnQemHx7AJPw72hlQnKgVkYe0fHm8yqC7Wro7hsWdeeS380YcfpHmLbzJ0wlMZrROnOrMvr13n/YcvflJku8DIHZlxZddBIUOM4uOBcPCfWArbPV/oi8HENN4d8kWYVBaeMpynHmO5m+MCDhiXwrgb59Z2nODHMS5EESAj2NYicF6Z7OGU1O0WzZc2bB+Z29ocam2s8+ZUbWzd1l0JRVaCi+fNFNdv2zX4yoYdFbNbW1zd/YP6I7df5zJ9jWZZ3Uzzu//yl57y5sXBVXd81MPkLftDNQAnBX/IK4pubduap0YaFt5YMthzrLd9z5uB1Q98Vd752g80NZtWpi+4JnNoy/Niw+wV6frWZYocjChyIJLa+PTfZZfc8skGf7i0aDUa8pCZIfaTLNHtuWpetXDtolqhJKQIQVLGODOPB8oyFW0coIxykTI2nj9//7ikjF3Ce4ypB4NiOANDLkfK2Gf+yKoLeAZvvebKajzFxRYuPNmcmEZxR0IXwYSLF8pJbmPbGxx3LZOmyR9KHc8DGL9kjnC2O4vBUayAoXwsCmXC3yPh4Wiit+bd8ThmCs+yOTNS//3339CeevH14E+fezX3i3/+yxyFi/zJ330v13W2V2xrakyvWDxXaaitJNkwY1SWRVzVFRVKMpVyhQIBsyQSVmSv1x0I+Gj+klgFUE4nL5TBUbyYMEN14teplR4MHEdOndbKouF0BUmTLIydnpMm+6UfcmGC0Ggirm3be1jftu9oJp6MmwtntlqRUFCsq67wVJWVuELBgEjKnUzTtEzCvJ0ICWaBECmpXJlwwIQtorkzxTh5MkwoL+7gv/vA4dxnvvWPxu/+89vZA0fbS513xoDZM1rUV9ZuVENhv3rH9dcEjp3sHPnpMy+Gps9bpnzjz/+Pe3R0OPv6a69af/b1L/rry6oEndqKrY5S4voU9GEgnpkohTilxBV+uEKBGg+kV5wm9+d8NNG9kAPS8lKZFDKn+84Ih092ClAsQA9FwcFsiIv2oV+nIEVgbTSWtkaGR61HH703d3VG11ZU1Yw7PGM4kdbc1y5J33z7gvDQQD+pAYbQPzyW2n+sM7tq8SxqQr+M95UAKGNQIpgQnE+jqPzFVTknUNAp4k6CXSGqmEXKgFJdJ7iiJdbho8fVv/n7/1Rbpzelr1u9zNfW2ii//sYWUyOtoaqqDEyvLVsyN7Jr98G42y2LV165PBoIRlyBQIQmSXQTO11kzc60A0BAutAt+gGqxh4UsAuStIixLEtVNWeipSIZIhQm0J06qOHzKy7LxGeoRFGWvZbHLblIsDA8ss/j9njdLpFtaaOkLOo81BdJYMRDHvbhcjbegMYOB/ELbDCqmhaGBnqYHatV7IASVj72vTktNhZXn//tOvU3P39VKmtrcb/44ivYzurD9lQuxECYobQoAWSDsY+ljR+kgoIxC7fDk3dHPPDCgykD2/6E9evWCN/6868IqbE4QvM49ItxkNsngwkk9C/Tj0JjIb5hPZyM59rmzRZef/11wYgPekfaD7LdCDjmnihoDozG1XhWlXKxYUtLJ6gsbHsRVsBMagON+FH0er3GwtmtIU4HlNcyewYGtXgi6Qn5fSaNuto//PAp6dDJbuvLf/AgxjTxyWdfznT3DnjLSyLqfTdd5W6uqybF2BuOZ1RpNEmKH/G5TRJOoAmVSqWzmZ/97uXUX332w6V42oU5Avnjr1jwKtg4jUEdvC93urcv8Rf//pTvEx+8TaWxRla8EsZ8aiAcRGUqROciYZGDvE2/4k1D16E/l1+RqeOLQkk4aBBjmWhfu41dXlmS8+UoLoQ9UfGmdSjGWw4sh6tOzKhphgoeBh00QxPjyaw7p+ZM4nWdFHKZeE/C9mVqghzig1vZiEXJeCWPFx/7pTKpHsmt+Ymw0VAQDytMElBdkuSRnRVHVmcbeMizv3MoQXR1/cHDD+F4y3ETAyVtdZ/tTf7gJz9x/+jv/xxbrFki6IaoK64caAt+pVGcuYwDeRblal8nA3Mbpw9+nXC2i53+/wQFojvl4GnDDhoAxMJUCe7O2oYXBqvpjGRIAkF4AOoTxWUpsgK4zdfX9rPHLo58gcgKZ2SNG5YjRaXIzoMUJAQ7DDuUKH8lQ30a7SrLkvYfP392bPVly0ILZrfJo7F4MhoO0fTlMiVZcp/sOtP7sa/9dXBGc1Pwc0882L1uy86ay1bd5UvkPMYPnvz2WLB+fmT5DQ8TjxXaDnmzEueL7TZ2rPtVb1Yzamdedkvy+X/+yOjVj/1VSbC0NrPuqW8ptc3z3I1zr0rsePnfpOq2K5S2ZbemIpX1FUc2/bYzEC6raZx3NVuNBgq15/wLZey6pXVMGQv5cMAT+pQdYAKKSDcO4EdZuqSMXcL/34DGggtyGA+jqjnh85/7vLmira67bVpTEybHicpYcX/Iu8HQ+Cf9f+z9B5wcxbE/gE/Ymc3x8p3uTjlnIQlJCCGRo8FgMMbZ/hkHnP2cntNzeI4Y+znbOIIxYEzOWSIIlHPW6YIuh73NYWZ2/vXtntndSwL8jN////+o7nqnp6e7urq6u7qqu6eHBIrXRUoAn4yjMEnIpTD4Y5gpwWhjbDSUG2Ic7Hvq0IQTAgtgGWPYmuT81LuvGzxv9ZLQZR/+ovjtT30wdv7q5ZG2zt78V396q3K4tT1BHTn3pY+8X7/+ygvxrSYPZeHADD4wowvyLOmHaGVeUphK764ZyAuhvLAU4bW6LQTHjv2HE5Nqq4zqykgIYhC0U7pCPJkil9Yz+RyVQIj1R2NCLq9l6ypDyvQpTU6nongpopMbw1hDGJufPeDgBDrVF2D1wpQsduIklFMLKB3yxemUduWNRzuE5cPPbMp/9ce/Nh79w/8k9x9pqcKMuA1LF84RnnlxS2zWtEZHa0dP12XnnV33xe/+VJm1dI3js5/7spTX81oiFnW8/+3XSD2tbYIjGCIeEBspLemwRBPHUw6k4Y2AUbeWcgKaOd0lGIuMhjdy5cMpT8fveXzwp8LlYkq7Hh0WnjqwT/D5I/ikAhP6iA8WWWwaA7mcIQzHkmZfb5+5dMlM7aY5i7Szqut9vBWx1ELL8HBq4cfem5vZXIgMDQ1RXtgGJAnDiWTu4Y3bEleduzLg93oUqleR9CkhGApTSjDIopyYJsK+oDpkA3cZ8Hqz4lmAdsAM73HqdAxYbcZT1yTkPT7jK//5/ewddz+aevAfP9Gam+obuGFSKDy/aevgw49t1FYsm+95z7uu8CUS6bTL5ZS9voDXQ0YYjpgHbVAeyEDjJI0g1aaF+E9eyJAJWMrKVIpNxacOMbrc4CsHxLRi04XLETjef+3dosX2jTAWn8dBdDjwq6ezRdDy2bI0sA+ppTCZAAXUNPftPDz89e/9zjkQT8mHj7QL1TXVsOUZQKQhG/tNJZtkhCMO7G2IKV5+/oz1B/Ln8jp32Yzwx9//WvjmN78i1IarWByohNgYNh4gi2KRCbAHzUt1OpxN5ZpmzhBhjLUd3pN79u4/DVTWN5ltXf2B3Xv2OEUS4P5ACOd8SKl0RuETY9jxAM6aosflyt143RVmMBDwMd6TIx7q2/fuT+4/2q6JxC/Igue37ggcO9nnOG/l4mhNRSS/8+DR9HvferHa3tUf2bJvf+GGy84vkG2hmJLsTeXIvqBskBOjGR7rYmUhRGOJ+M/+fJfjd9/6PDMK2BZOGHB2+ahs4FlZcjY2YCs8xpiu3oHE5398q+u7n/oAtk8OH2hpVTP8q9NS3jC8ZLOQIURiRhI1Mj5Z0chIFxOptPrcqztN1eEodPT0IT6ygMMWVlwB5dliK2v5NwWxE8M2crAttiQoaRgkBzwA4LBqn/kRD2ulwFtoqqmQZ06ul4u5jILWzj7jWGcv0th5ATcADQSpMPaZM5rq3CGfV6yvjsSgxLt9Ye3lXfsD73/H210qWXJIUCyKKJo9fX2JX/7mVtcfb/6GQnwntvAio93a/GaKL/1DZpLJL6Sy+TyN7yQmJSMHBZ/qgdKSkIKOYMo4EAQfz9cMPUvyiyMsAuUg4QwZUhAogeqQdZYnZYL8yBCRkR9VEIhE2lHpOfUIxJV1b/xQAPXlQl4zjGxOk5KptBlPJvNb9x/Re/qHnDsPtxhZ/rIu6gs80yfX12irFs2mtGKyoaqy0FRXQ21HkcmQD3m8busbmVb2VETyM3Mqb+hGLqeJqWwW79zJqXQ2PRSNFU70dOnUpHIut0eBnpTT8g5ql8qJ9i6zJxoDpagjuTIUcK1avECbMX2Kunj+PKmmqlIOel1ox7LbqRI/TFFRFFJtyNqifkDZ5r928y/Tq5cv8py7eqX48LMvtmbSmdq3X3GhH/3EpTrzv/7rPV13PPRE5O8/+57z3iefGzoxKAXXrD7P85Off6dr+srLaqfPP1uyJsFYmVAs3BblIzEwORxte/T2r1Wcc/3XVeq3vTuf+J3znHd8rcoUpSMP/c+NTWdf/w2FxoXOzfd82ztn3Tu1yvqZlVTtfUe3PyEvPvfdtUBq14sNmCBat6hOOHcpN8Z8r2GMAYoklQHS4H0zW+ayNvkmwmlj7DS8yQChaXkJ0J7Ha3Fohtls1vz4x28yq1Wh+4oLziHljM8wQ5lEGtYVyvtDOV7qMCrJWmxTxAtLPEy2jLHysYqSjdOpmMSz8ygCE/iWnz8BLWyrIuHIaVrhjLd+UCRBKiydOzN3rPWkc9n8WcMfuf6qdE/foOt7t97u6ugZUI2Cnl+7ZFHvJz94fd3saVPdtvLKMBNt9soEBh42OpAfQgx5lyb7kT+/YTTBnQJA37a9h3trK0N6ztBD2UxeGIjFsFNJI4Gen9xQo4YCfjno8woej9tFQtjJV9k4/nHzGMs2MrKcgurxsoNPCqRMQ5AD2IyfFR9bldi32mCQ2bhHAQy2wy2tuf/3xe+If7n5W4ljrW0V9gEegGWL5gp/f/ip1FAslnz/tVeKlSF/9We+/WNz5sIzzS9/9VtUKaaBkfoPt/5WvPk73xaCviCYwNKmSTiPzhHsxMtGNsBbdluMT+qY5eMAZXUsiAI0mpFPkA75lnL2Eh9wSICezggzli0WfvqL3wmRigrB61GLPDnVoJHOaEI6nTXb29rNlSvm5z47b4lwRmXNiMNZdibiw+d+7VNKg9TpjSeS5XjNgaF4Zteh1gxRptRWh9QZzfVqZWUlGWUK5VjK365/+MuBlWVE3SEZ7svDxgOKx8olCo6K2sKh7qjx9DPPDWIH7JWXbwjUVEc8VNdYiWJHo5NSkyHF3QiHAh7WetCvvQHB5fZBcWL4EA9X9u0v9mkFDqCkpFNB+eVlmQh4mRh5lMLqf2XAh3oLbG8RHVJwQBZ2PiPyg5fo4azkCLASduLoQb2/fyDbUF/tQ6e0+cjsFPLD+DDJijz44v7Ed3/7N+nSa9+hfu0b33K43R7oS1R+ngd/wZx5OQoLbD+uwGnNH/Fti5RPNqezd7J6e7qEt7/tCmGgp1dQFUUwQAsDILULzKEYYgWDzUCbymUKjVObzccee1zPDZx0HnrpCes9NHwMWjSoznTFiVfoKLppOmSyINksPOqQyXfMb8myzbdiu6PK4xNfdG+a2V/+7V7j7sc3ea67eF16zdIFJsmuPNIQfoX8xgApn/3DcZcoq+5oIlmAYQU5SI4tCQAtDCw2PtC/Kkm5H/7uttTXP/lBHxR9bN8ECcgdkREfCi7uQRmSYdtqXW0tBRSEru6++HWf+brrZ1/7tL5k7iwP4lNWqGyY2OxbedS+yBiTSDACAYpREA29oLy0fffg4nmzwyT7iUxq+5SKlE5UFY6CLGRzWSmdzSmpTJaCjRxaWi6vObK5PD64x5otCEOekLlULoMUR6pSqmCzQCaQg4RtgeSgL0eRUXgSUYwfEim6piySkSiKDjKeqN+hfEBIjv1z5MSPApbQ7ANRaBwj2iQ9lkiCrjyNf2JX36ByrKNLIzIwfGBXYiaRyen9sXTl+69/m8Pr8fDOCQQAKkhvf1/qll/f6v7o9VemiCkOyk/zuV0OvOtdKBhSVSRE7d+kLqAV0C6I7+DnYM/AIN4dFBPpjBRPZWRijJJKpeR4KgsjJYBoQ/F02u1yMjlCeLHyKhJ/ZegGNBbC9pD8Pk825PdRQ6TWyc4LkamsBqURCg6HQ8H+Y3JoW6y3kK1EY7aIhXHD5XY6iZc6bCNim0o1oeMzI72DUXEomdamNlSrk6oqNZfL5fC4VNnn82pow0Q/XRwStsN63W6KPxSNJhJkRJouGn4lctTaTQ0TvFSHVM15kcrrInpcYGwmnxP6B2OGw+UtrDpjkVhTWaH4vV6R8IkOh4yj3NkKqwUatSdWqwVUsykVqLaw8lvIZjOFru5e4cCRY+aB4615n9vtnNJYL+IU6kgwQHgrxfqqCtPjduc/S+Pr+etW+a+55FyZDLzOT3zjh+mvffyDU+bPmqagfzy5aXPPsy9v0SPBUPCidSu1u57ZL61bd4n/lp/8V3/l9JXVy8+/AUYy2hyRxBsAk28AusKLZrr12bt6TMlRtWj9DcbOZ287WdM8v65myiLX/pfu68rnM6EF665TculkXnIo2sHND8SnLj4vsPXhn+UWbrihoqJ2hsJH3pIsxiT3mXNqhAuWNwoVwddeGbPBEj9FQBrn6ZWx0/D/P1BqXuUtDQ19dNPLZbOFT33yk0bYofdecT4ZY4aB9knd7LU7Aes4NMjDGLM7DxT8fCpJgxWTqRbQMxudlb9NRSkYIeW0oSNbT+kKPwRsLJ7Kr73hY7A+oHlgBtR47Lc/iseTKc83fv5H57J5M+Lb9x327j/eJly8dnnXp993fU11RYSUZ4zXHB/bdljGB9DMeIOb0s8IYPGLacqf2yXggmPz7n19jdU1Wl7Xgm6nSsOMImDbIQl4vD8LCUUxeXpeZAi1MqDA0XVUBCsrfDNNUV2Clk0zo9LeEorVCCgyNNJhGGJblhQXfzdlPECZX925N/fJb/24cO9vfpTbd/AYDqbgz+jvjMVkjD36ZCqb1/Mff9e1/mwmJX/mv39qNkydK/3wll/h4IsCjaBif1+P+J7rrxP627soTBF0KlOa8GAQQHGBEqRLxAG8S2aXGCrfWEDOVkEtKKUoAeKwoZ/8JW4hpBQX33gKED2IpafSwsyVy4Vf/vr3QmVVRXGwgvJGLJsQcMAHtpcdPHBU27B+hf7e5mn6ObWT/MXZR/rbl88OrSdjrDJ7xJ9Ks91HBNjexk8mo1hGW1dfbv/Rdv3giZPC1ReslhfOnu4mGtDw8Jx4VKKbtUUbv0WndUvekSUeAyw+8zCcrqr6wqMv784+8/zL8SuvWFeYPrUxgg+tU4cxunsGMtRe8lOnTIqw/CgpLrLsNIKhiOR0slcnGS5cOK+gWJNuCqZZZOBiG2OvaYjRMzxFE2WU2uRawG+twPJnZSjRrngWZXw5BYB2ild45KGHUuGQW55UX+2xaQQ1mMTAH9tKSuEOwWEeeuFA6qe3/0P81s9/61y95mzM8AvowWjDIMvCOQLK7zm/eBjmSuDHZ8GwTRP9dNurm4VPfvxDQiw6LOBQwFLSkY1xxB3wEa1oKZlcxmxobDAfeeSRvJwZdu19/iHBgc8mEPC2DUd+qifIZn6V2EmOMAAnhLJCkDaev/XuB4X7nn5J/tYn3pchhVbvHRgqxJIpvToSkiOhQK69q1c+dLwt6HK7xZd3Hcjm83lm8QW9HiEcCopzpjXLOJpboc6AP6/bqd3x4GOFKy9YL9ZWVuITEaT6U+uhxkpZY86Obq1uQRDw+4RJ9fX8nWQK6+kfylz54f+Qfva1z0grFs1T7H74eiCv63kn9ggDGH5elwQQBKySqL9hIc5COgr3OHnZ7dn2U68DIvIilPzs29T4wQX//Mri236kIFnB3vmjPsvT2s/5DeQ8+hYhZM94PyvF7egZSn/lf/4oX33JeUooGCzNlBCgjANDQ4kf/+LX6tc/8f+yKglGfBsO1o8oiYRElCoiQQeNVoQP0VEXOADKwMoQ6faGnjcMifyaUTDMvoEhaXA4LgzFU9KkqrCjsb5Gdqp4xZJ16gJZjCZZTg7CRWYl6ROMCqMQDgYhoLFN2IFJVUKNDofmLKYzWExCXynkqRpMewKI/kWVkHtdbhFbOP1ejwx9w+f1YIYBjYKGO962bQfZxPyEQ1ZdFIGiIZwyoytcLpfLw2AkVQB2OaGSpYLX45ZOtHViXspdV12p4BRWwg0jiLoUF3AEjM7XBcQAqjcanjHhwN+hZ7ygbOlXpyf4Z+hRTqJM/96v/pA558ylkbNWLJXIVs08+swLbc++stX5lZs+WB8O+vE+curOh59M3PHA4xkakxte2dPZtXDpmZVPP/twwjNpUdXitVc7YEhS5siJAatSXCkIuwIK1L+6O44MbX3yVte6a7/ijA92D7QeeElddsH7A/l8Nrnt8VuF5Re+3+/0RcDMwqFX7j8arptR29eyM95zbEvonHf9N97rIINXKU5KYkpj5exq4cIVTcwYw8oY5NDrYZfVhBkgPl8Z4wm5LHvz4PTR9qfh/wQgSEYLE7x0f//99wuNlcFsc0M9UzIhGV4PABdOU2QDJV3Rk/AeE05NhMHDepYNtt+64ndsLqUQRgPrpZAgVhgFdXT3Fe5+7LkOuq0gJ338+ivbSXg6v/3r2+QFMydnPvmea8WNW3e7uvv782ctXSSeuWge9tqzKWLgJDnEBrJyYDwpp3U8KCYZmbYcgKerd0CrioSkhtqqEAl3h8fldGB6jp6O1LIYABfca+RtQzEaFG0IeqyK6TS48a2NbFWLwvHHhBihBk0YlBgvWZhFP/nxbDAaM5/YuDl33WXnSz19g4xPADxrqKsWnnrh1QyRrq5dvkjBO2NPvPiqHIlUS1dc9TbR6XQMYnXF5/MpJ9pbhb27drHTLpE3ZKkOeskhW9xjohjDEcwoVr+s7KOBDZpFQFnYaM1vLQAGHmY7jmkkPhdooYxRZCjRW/fsEt55w7uE6upqzivgYbUCXuA6Ejir8M6PLuzff0C//bY/SGurG4x6j5fxCY9R1oQkpKdtOEsISUlXJgtjrMwQo2rHVhRSQpVpzTXK9Ma63C9ufyTfOxQzlsybTmoRpvVH0l0OqAc+mFIcu+4mAtbEOEfQPlzBiHAipqWffnbT0PnnLhcWzp/VQPXjaDnRkXj86ZcHF82fqTbUVwdII2ClRxrV5Sls334oWVFZqZDCQyXgNQUGsbbElJyxyjyjk9LbyuH4wEsKtjC+M8RjgeU4wTN03ddkg8UxjoLTnc5kYo8+9rS4ctlcF+lV7Fs8RTT0vAj0gNQm0evyKt3dfbmWnt7CZZddpnKaLV7waARWDlYg2M+q3HJMJyJAWdHc+D1T0IT6hkahv79X2Ll9KynF5TvcLGQErGmWAbIECvAYs9947ejKq67Ug6RZ95w4RHmSHGYxRwElZJYOXSGr0UdfD1D+5p7Dx6SnX9lhtnX2pJbMmSmcs2Kxz6Wq2U//4JdpEmr1tVUR8EWe3tRQuPWeR6T+oWGjfzCqdvT0KUdb25XNO/fJz7+6Q37mle3K05u3iVt27RdPdPU60+ls+lhHp9hystPAcs/x9k6trbPLmN7UhG10rBxYzWue1CB4sbUL7Y4cKfK5JzdtNpfOnyNPnlR3ilY0FrDiwzxWCjshjV1o2OiKluHAHr0+R6lGwIgg6LK4WMYBcySTIJeobHi1C1e3Pyy4A2EmL2A44PAV9o04RcVVpKuoqE58Pw/vUoqqy4X3/UQnGSgwgvEBc7I4Mi/v3FNobKh3eIrfy+MAQvOaln15yxb56gvXO6dOqvPgEKiKcECtCAXoGlQxTmHy0O1yyvD7PR45QHI9FESckKuqIuysrarwTKqp9syc2uxePGeW+8zF81xzZ0xVm5ublfraWkdtTY2jrqZGaaivVZomNchEizq5aZICN6W5Sa2pqVbqaul5Q73c3DTJMaW5kWRiszptSrM6Z+Y0dc6M6eq82dPdc2fNcM+dMc1NYW4Kc8+cOlmdQjgaG+qUmqpKRyQcdvi8PofH45GorKLL4gd4Az6RvKWrKqoev/XNQeIpeA7bk9UzRXE4HCpFdDmdKpXZQfaeIpE1XBEOeWqrK1Uau2HkOVj98Q7Ofl4vMOMZrzsY2I3IjHG0De7Q0KizEikKVpiJJvJLRJFD3rJ7n1ZXWeWe0tSAXBUyCo0vfP9ngwtnT4/MnNqkeKluqe9k739qIwln2aipn6xt37VtsLO7ozZYM1ltmDIf+VlU2MCD0Kt06tV5EqLeSJ0w1N3e39O6LzB92QVq+95nEqo77I40TJNOHnghTTqFJ1I/DXJDqmiYLZ3Y9XRuyqINhb3P/tEI1s5weEO1eWqrGAcZXyDb6is9woyGoICj7VUYVKy0ePrGAJPJSAsAx95MGC1jT8Np+LeC3cDtKwa/vQeOSgrb1/36AXGBo4gPP4TLXz2JBiFr3KNAezDC81wur5MwyeTz+YyuGRkyjDRMDJEoYt/Jweyu4vIKqscnOGmAgkKpev0CvlGGHDKZbPxtF5xdA9yRoF8n46ziyZe2OrBt8fMfeideyPYRCWZFIBDrG4iqRsG0NR2LQIIxwurUwKPj59Tp8DSn5TQqjqWGjQflOECQTdQbASqgtdWSBll2UhuMC1KqmVGGY7T5MdV5Ic8OU7HIKS83/OS6+gakprpKnSxG672SEpDCVxiOxc0NKxcLu/cdTKoOyaytCCtHjx/RyRArOGQJqyxuGseEK654iyC78A05Skdo8KKNm+6gHsq4QjHhaAnsfCAKyx21Jfo9NSAOYpVotX3l1CNPlfJE0dG+cZLdlClThWAoRMaVAd0LU/BW7IkBbEL7Jn5iNtMkNhvlVIJlzljcs/vxh+PEQhO8wOogO9CG9Q2BffsJbZxwSaQABb9w49WBlvYe4Wd/ejCZzWn5U5WaGTe2OxVYfdAGBykhR4dz6W989yeZs89a4pg/b1Yd9Tnz0OGW4Ww2l3r/u6+qozSePfuP6olEKovUXl9ISKcLQ43Nk4RAAN2IsgUyCzW2m3FDgB99bgMeY357dPsZD9iiLap6AmBZ2SpxGSCEox9ZztHAJrARxYoGwwwz+3/4w52Ot11zpRSKVDn4DDWQlRzi4Ypf9CPRJYmzZ06W7vn7nXJLy/E00UyP7PjIp+R4CAFiWM7ucuw5ItAPMwWsRLi85cprhFp8gJxFGAn0eAwgja2kAJjCpxsFbOHOptPURnNkrGhMFjCDhmdFwAhgYfCOh3s8IJktBXzeWEN1pfzJd1/jSqYz2R//6e6UUSgEHv3V92rPP2tlHFYA6mXZglnKbT/6Wv77n7/J/P5/3JT9/n98dPjX//UfQz/43EcSP/nyJ5Pf+9xH+m/+wk3DH7r+ytQZ82fHyMjQayoiBZJXxuYdezMv7dgnvLTzgPnclq3J517dkdt95Gi2p3+o8OAzL6b+/PdHovc98Xz62Ze3pchoy69etshIpTLsjO7XD2WlZjzgzAHv2KpU+fOJGFTGexsQMiLUYjrwwqjCLga84wsjjBtnNBbSveoNCMH6KULD/JWCv6qOncyLrY+sjkZAGXb7EcVBvHJHsdCrZF3L2++ajQCS1aJJ+WqaBuo4rmJW5GF44OP4wFvGX4RjCo2uoIQH4RkTrKysMCLJKBTwrUl+9eCUU/aBeOZw76Jn+M6dqlL5JeqSZo7JScUylMAbxl9eXsJczIs7TsO4zopvs0qEoet0M7xvFIANOG1cHPHrA6RDn2TvnFM/BM0s3EZSKp4FI26QPt/V26d09PZq2MIJfCSHK2/5yqedT256JZ5MZYBQvnTDWe4V82dLx9rbszv37nLm81mfy6EkKkIVyZEYOaA4eINXM2k8FB3YDdU+2N0mz151hadl+0OZvRvvdCy95CbnKw/enMxl4s7ll31Cbdn+cLR117M6VQm2koZrJi/Q9FwmMmP1Nd0HN90hJod7tYHOo9T/S8Icn/Lgp6nyydJ/BlgT+DfCP0vnaTgN/xSggdsGkw24R2fnriCoTi7DIahfT4dgONmVe+BHpzdJUcunhgWJBC0J80IqkzE6urozr+zc179p2+6ubD43kDf0PAlMQ/W4ZMXjlRU3N77ILygkuKFIYjDDyo+ezZBLs++TwagIB33alr1HcKyA+cFrLk0vnT9T7BkYcn/lo+/TAh5vZTyRFElpIJdzxdJpDWMfk4VFoQpKy4DoH8mbYkReHnZbCgOUwkcCFDpZxlH4VsAIQAI7ke0vD3sdYEW16w0an22EwSGMDQbk8O4G3mWAUYaBnu8GAYoR+Zkk/LWGulq8yjVyhYa8UMYm1Va7enr6UmRipRprqyPYwLJz9x6qCgOzjFh1JMPDIcydN1dYffbZQiaWYm0DA7mbmC/TDbYdwRQrsWUEDUXgz0c+A00IRyh/wu9KuDiMxohVMVYjFl/wwd1LL7lcCIXCbCWR8Y/AuowLdrPA9jVKb4QV1ax1u/C+BQvHY8IuVHh80nMvvCJ19Q9liCUUXt632Ps1mJUnfNyY8blcyk3vvMh9yTnL8MIJGXnANwEhINCqu3EBRDJCSxyBL6GZ2XsfeDx5yXmrcjNmNLNV5GMtndm9B44m58ycWrFv/5HcbX99YLi/fyhJylGBFEQTR9c31FdXzJg+2asqxT1LDJi8oD8YXMXsyMHIRACrJ7oyV0xVDlgtZFEnBI6X/bD7IoAFjD34KecF8uNJYIRx3GXp6YJZ1p/+/Nac5BCN5uYGt8cXEFRSDDlO1A9P397ZkyJbI8VwIJBonT93lrx4xmTtF//52f5YbNjA6gzqEIa8nQd1NYaLXRlwnACUtxyw5dWwDkJAm5g+fYbQ2NQkkJFMT1nGliuWYATYZeU3ghCLx4VYLFaA0l8wSdkiJRC4cChTLpejKwwzvkPBlnGQDRZ5rwksDelV0XjCvP+pTUZnb5/vuovOUTOZXPrP9z6aTJHlPqO53txz6Dj6iDSlripcVxUJ1VQEg3VVFZVul6syEgkHSCEPRkLBap/fF2lsqPfOnNokzZzS2LN80TzzwrVr1He+9VL3x2642vGpd1+rup34kLRM8kjKUlMb7hsainX09SZ3HTg4eLK3N6UbGt5byg3GYqz+Tg2cYcwI4mXBLTOIsIMDRpE9aTgGKJ7187oAMZkjfHgnB87OAxONzCgjQwRGWKRphlA35wwh0jyDvV+d7O9myjvDY9XTGKCi2vKkWG5cS2EK/cjZfJ5awkjKEZuMX8UfCMgmjamqCgOUYuAf/MEf4xOCbH85BoTyq+UZAcBfTlvJWeH4YzccE1YonU42u8oBz8YFhtlygHJ/CWya4cOhVYrqZnz/X4GdDdDa2Y52ZcAnRnTm2PvyZWWyufdaQFUiBwP+DEtBAg1looFWmjGlydt6skvbvu/gEOJlsjnfD7/8qcLMyZPVOTNmZztOnnANRgcC6I8Cq32bRMhlvBogCbpJ+hTbmSIIvkiN9/DmexNuX9i/5MIbh0/u36RlE0O+5Vd8ZrDj0BZDpgF9+RWfTpw8ukUb7mvTqe5Eb6jGkxjuTS/a8K4pgfpZ/dHeEy5S43rTsT57Xz7LC/IWryIg/xFN6BRQHo/RPWF7+NfDaWPsNPybYfxegc6eSiWFjo6TBmkiODe6eOzCeB1p3M5FYZDr+EiklstoJ7t7M3v3H4o9+9Kr3f949OkjT7+4tWUolhxYNn+2dOHZq+qra2pr6xomBQORKh8ZYCoNEtBQmcGVTQyTi5FCHxVyiaigEW34Rg4EHcAgSyBMA0pbd4/uVBUzmUyJX//FX/xXnn92Ysmc6b5EMml865d/yu872qK5FCVPBgH2fLO0EwETeJb/jcJ4MoMKBAOJOPL6sAIHNq3nNNKcxsU4ChAFChUJfHhHCy7coQ6hdOF0Pqya5ckY09g30bC4w5+zeiaZj/0SFaEQxscRjLDjDAwPCy9u35ue3tQYIX7Kk+qqDZ/HTUolG/SHKH8dPAyHQ8JNH/u40JkdZg0Fq2NwTEATPrsW+JwZXLlSbQOnvvQM83msibFQRjD9jq5R/mwksGGIrbAgBdFCrqq6BsYyBfHBu5x1p+J8jqrG4/GqUS0vRLXcCO0NtLhU0gDaejw/+OMD3cQPFJkhxPs97EoOs8CcEg4qadAVQY/PjzfLJ8qcGWGnIGwiIIWwvS8qz5rZHDtrzdKg4uDHdZuGnl26aI6HFFrx+U1bsx9871XOc9eviHjdLo/LjfcaiUZJZnt4wCPuGMJiORAEknBhs/30x2eAQef4tHJD6dTlYNlMAKWUE8VCjPGfxRNJ7emnX5CuuepSh0GKvEHKaEVVneALhDjt1E9y2bxx+Eh7j8/nxZYhopUr7x6v27lu1bJC25F9yUfuv2/AbpeoLthUbEcqZYtqxqoj9TdyBcwkM0MM8ciOZ1fgA25MXuAkT/DR5/cL73vfh4RYJskigR7KeUz7tgF4bABH8X7v0aNHCpLk0Nl3xRBOxLAJGQMTMTkhm8lS+bgMRZ6QCa8XkB3pYTjoQHjbxRuc65YvzrzjC/+d23n4iDi5sS4zGI2nP/atW3offWGLmMvlhUxOY2MBFDJMBuF0xQz1HUx+5PWCkM3rkEuyy+UuUDurzubylIWpUHw3Gf+knzsUGifCG1Yv96w5Y0lo1bKFkU+857r6r930gcZvfvZj9RTu6B+Kp3cdOqImUikNPYxTOjGgjaI/oPDM+IKhpGClmoe9YZgoDdWtxIww9KFRNQgDnoxvvOfrCVUKXmp/2AUy1HZUGO5sYSf4lgPaSgnAIlYTI7OmMPZnPaO24CD2pan+y1/WLoLb7c5VRSJ4h0vjUpTysa4AYOFg+Vi2dihy4lf7cREIBfoQp/EUUEZ7eb5jwX5Whg9lncjRH17BggxiqzTEJLR9XcuSy7FJXBx0pdO13GH1ip2cTK5gsO2E5Aw28cZW/QAg5TWKhSY4YiVsgiY5oswjij8iHN9rdA7HYgXqT6mOrt44yQyxrqoqeP7alVnSrYYGh2N5SiHWVEdC82ZMSe8/ciA4Z9aCVCaXlROxIWrYhKRINBQ6fKQAK2KYk8YzkgGGXpHX9IGh7hZ5/trrKupnrYrtfvYvYl3zgiaXJ9RN9UkjmluZNGtFdO9zt2t45cQbqnR3HdyUivd1B+avfqvad2K3FqmbXjXY09KNfCQYYYQfTaGY/T8Br4fl/0qYSNaehtPwpgCE1niAcK/XZ05qbMBChllg59OOkBRsALCdDfBT2kI6k80PDQ6lu7p6Yi9u3dW5Y/+hHhrsExWRkHjmssWh6666bOr1b7186pnLlzZ6g6EKw3p1SicDAd8iyyXj3KUS/APKeNGVKQtEL05rK8+UCCTazHQ+h7fUlf5oTPrlXQ95F82aFr/mwnPUg8dbxZu+9VNtyqSGxLJ5M7NDyaTLh2OPypCUsJXhfYNQzkoMmqR7YbGIheKno6ubrRjh/vUCFGWFlGBWxNcA5GFnBuFfEryjgZ5YEUEeBhsMGsXodKWBp5DMZvXdh47gjeaRiIgmQ9PNTCann79mmU9xyI6BaCxLSpP2gSvWC4cP7DVIt1EoGqMZH5lcuWqlsHr1aiFGBhwKA60AlguiADlnip0NkpUGLh6jHPgMPmLYsYAH+FiZ2C9/hms547A1EuEaKaYOtorBz6jWdbxRjpPkRrIZJ0FNCBQVA83+fbv0GqfLrHd7xkSmKOLF02a7jrxy0PeXBzZGY4lMlnjO4jEaqZ6wesi2Rlp587ZTEDIZnJJNgIgsCTlcJxjURwDhYLkzQFoOeV0zXt2+L0GV4PJ6iWCGixqXQyrEEvEcEVhYtnRuweNxew3dMPWCpDkUnIZm1xQ3HNj7K9RnGb+siubvvDCjjbUrttLCsh5LB4AbYVAk7edjgT3Bz8ikDO94eh4z7iw/AJThfmQOFCZKhYcffc5Yf85qvboqqORyGcIFZcsU/MEIGUMhpoC1tvdkHLLoliWJbWlGfbMv41LHPGPxPEcmEA607d+a275t2zBWonEQB8pO9nURVBWnY1L9snN6SjTjhnGA3ZuCyymTMSYLOMUOUmLFmauEBYsWkzzEijLytBJNADC2dM4UE+cHBoJBVVbItMfJiUhXlpaTQPFJ3mKlDKtkp2zrY8CUGqorjHgyJdz/zAsFUgSDf/nel5xnLporHWpp8/VFo/4rN6x1+bxuqeVkb6E/Gmf4ybYVMhopt6zgbLKJ2iSOsIccwkAjyEdb2pIG+96VBUQ3ahXb2ZxWWaLxhDDEPwECY1euq6qMXL5hbWj9mWcUuvujTti9VuqRACYSc7EyxRy1X9SXls0I+SThS8WsceYUUGTTOJWBtmy1Z7ZSSgYYXwnj0mlCoDRQ2nPxqDDYelBIDfUikD+bCMqqyxIp8HA/u+VhaA6EXtI1HeKPAS42drQsmYhNZHMq2j/vMRzAH/R31uetqx1ml3NCABmQAeWEjgaLXjZeUVzIPfCfGT9YTYIhRFcYTjCgMAGrY0eH7agt4cPpNB6xK3jIjSfSF5ij/oi2TQZYnnSJPOkUGl0xmcvuMambJh2DOfJTX0N/wxWTwBrJYLYDh+QDPpJeoPxhwGG8LPJ8BKC0ZIQxY44fzvGvAFIcZI9Lzfu8HoeiyOqx1vZYNBYz/H6vt6GmprDzwGHn3Q8/lUlnMlTcgnTF+Wu9LqckzZw5NxYJVhhOl0cq0kKygRlidLVaCPsFwPictfS8itZdzyTTqZjaPO8sdaBtd2bzgz/Og5+DXcfzJFAclZMXet3+cGKw83CSGpdrxpnXOLtadmRdvjA++th7fPtjqpHPOWIDHQYfD1i2bIwrb1//3wzjC5DTcBreRBhPqDAFiUwwHKlkGDpWqEZIlfHksB1GwiCbyeYGyWsG/D7Xsnmzqs+YP7ehubGxura6OkBKgtuhqGpe02S2ZQZCjwRhPkWCkoQiBka+pI8sCSlDbGeI61h6MT4YegEn+GAkNZbMmZG9+Usf1R7ZuNn8jx/+qrD2jIWxqy9Y5xtOJH303DV3ahPOG4bmQrfl+Liflb+8kGOytNJZvMMFhhNegNdJszjZ02ds2XMwQUYp21pAUc362mp8o6Mc62sC0UGyTMZhDlaIle8ohz8GRAhTKol3SAGBwhylL8+XpWBJKS4pkRg8+Cym9ZzGZLpXGmurTQzVRfwEwION/S6nwxEOBaVsTtPbTnYPBjyewuTmZn3TCy/mKRYZY5hi5gDUf7ntNmH+GUuYAgiAamrjZaSMoJDTy0NKeZeDHRtXqLsoI4Dj4mDHsQGnKKJwUAzzVG4QiAaDb73ahhj4wvlNjarI93GARhevm+x/QhdQnaZfJft+FIAOpyg7l9RVa5jVvOXPD2jHT/ZkKKLBsqPMsC0NihtTg6z8cEXfwEwtx0KOVxgenwKQ3iajFBdogbMvljJe3rEvO31qY4Aek07FDb+qSNBN7dPt97ml+fNmBCiu1NnTn9p/4ETs6JFWvL+Jk8bIcMQ7byrxhThH+EA3HBROhwMnp/IqZ0oVo9cGThPqm9NiX21ax0LpCYto+QlsVowBOw44yfGzICvYfoo8E4lU4e6/P6Cfs265I51OqpgxZ4ojGiqBNxDBB7jNrdv3pUiuOGBoIU84SYFCSm3G5fSsOWOhh9Q24ZEHH8yn0nh3kBPG+xIxmDIFNWA0gqxgBrY+C5ZhEwAItLIXnKpDqKioEL79re8LCbQB64FdBgZ0UywjAVFo3+PPjMViacnhMLHaY9MFQPk534EAqHEQjca2Mo7P13GA4vl9ZK+TIRUdjiWf2bw98ffHntP/eO/j8tK5Mx3rViyWz1wyl+xQRTjQ0qbD4Epl80IWhhhjAucDPgOG7yQhjBkCRHd7T39B0woORON8NwWny8kOrrDTUZ0I+GQUjEiUhbU3oeCcN32aTOMK2XhjS8L6WPGdxgI7cTafhEKeIEU7R3KQlHZS8I1c1uIPgX0lAFMtD3cMSs+LQGlE6icS8d0+0Ia1LSKp3PEHXALCAAE9ib5OMsT6i+1wNPB0JVfExa7gAcJHAtaFyM6V+DbFsfRSenxKxUyks0jNJl5gbDFH8dmfxQdedMvPwrgxy3K1ULNQeoYVPzjQZa80FVejiN9aNsscjB3sztDI2IHRg8lXI0/OXr1iBhY3qsblI5xVbv47PoAmRjNzLIA73BT9/Jbj4fc2T3kuVr7sOrKOsLIMOcKMMIvOIpT7/wmg5JjILQzHE2RGSfLsaVPUP9z1AL6zIK1ftayS1LT04xtfTh5t7chhzCIDzddQEUjv3b+j0jRyRsDrwXdVWBl0agU6YYFcIi+BVW4CdBsytALB2inDx7c/ng/WTHHNXPO2dMeep91DfSdcA11H8r5wtTs50JlesO4Gvy9SqxIfpEjdlErV5Y0mBrvluWvfrh7Zcr+WGO5x9Lbuz7F+R3gx9qoOjHVWZm8A7DT/Sza+IYDedBpOw5sII3vCCIFRBggnZUSqqqx01FRU4DTy0j7u1wBFcXiqKsJ1FRUhr6rIThKw+C6FlIoOCunhISEbjwp5Mr4w+GDg4ycLYUaZp0fHK3XY0fRxgTI6HB1+aGgYgehDosfl1P987+Ppr/3PH1xnLV0w9MG3XV6ZyWWVVDqDOC6304WZ7qKxUA4oe07XNLqOzpzB6FBbyA8nk7lHnt+c+uYv/lD45H//fCgS9Od8bjc+YEqRBNGpOIx4MoP9NyXAs3J3SniN52XpoWCBhWzwAdAzbpCB1hLNiAe8+F4n3hmwgdhZ0EhLoucSGWsjMkZ5RNLN6ZlWE4moW/ceiC2cNd3rcbucRkGMv7JtuzsWi6s8H+6AobGxSfjq178u5Eg/ccoQ0PSM8MGh0vhOfgxwyA6hgPGVEkAxHRELg8agMkwc2zLECEALWpFu8QRQiyOyHQ5yMC44zVCW4SYCKKJQAo8fP+J0k/JFRpc8glEE4HHncDK//ro16o3XnB+67qIzs+/98q/0n9z2kH6yZzCLo8vZe2MwyMrqF7UHtuMExtE4/zmguiaeH+8eEJ/btN3lx7I3QXd3X/qPf7rvUG/fYILK6sSJisQDtlcul8snKG8Y4hlssSo3tsB8tCUAvi2GZ+iDAKYUlrVFDvweKUTxVLXEgWGmnzFYKGAM6tGAFTe48tScVFbf2BbacqItEQz69WlTGhw4edCOi3aBFSa8x4fvqKXTKX3O7Cn8W4RWDInaiOykdkINas2aFZ6W9k7fvXf/ydyzZ2cWq1uIi/YDwJXYXvTzcDIbrC4FYw0OcTBrrDhIYSHc2MqXSKSFXCYnLF24RCBFmsVHOcBmxEc6zlD2hO4lQcEDYhDxX0rE405qRwVZoZ7F1HAeEXXDeViSEVC8oUyOVjBPBS5V0VRqLEvnz/bPnTZ5mAww7cKzlme+cMvv5P/3le+7n9m800EyRNx3tNXAahjaMy81b+nYpqjBACJLAe+S6IWC1FhfB0LqkpmsmMppAuxbkbUvhdULMzcoLlaUsc06kcqwg4rAVwqWfD5Pmm0nw3K8DSifjNccYYBl2diTT8SZEYAVlNcEXmkMOBet+1JwEdjEBBlhOO0QK0gjecpLPxqABso7DBGsyoztOxxGhJOX3VvO5mwJSvdksEouJxYq8lTYkfGsIqhOpzJExi1aZSkC8yHEcrhDXiiPdUVNoh2CJ7gyP/ELfMAOCKwg5XGADFaX4MjIgiEGI4utYGEVDIYLc7xu/zngJbHKc2p4HVnwOh4noh1URif4UFyNo3KUPytCWRsaD4ptCjAiKr8hvPJZy5ZI2/ceEvO6JjU21FROn9zUvWXXXjHo9wXecfkF/nPOXJb8xW13YwKYSDIcF154jbxr9zZfLp+WnKoDbwZQP8O7YRBI9mgDPwd+D1kgylMWbnDseeq38Xi0S5yyYD0WTqMn97/o6z2xR+/vOOhXPf4s1TPZXyF8lBOplamLNkhdLTtMV6CiQlQ8/W17NvqOvPpAbrDrGHV9kfowDHyWyRuCEaz7p9vHG4d/gtTTcBr+d8AFLG/k5X5Sxc1YIoHBjjojprLRVUdIivGBkjMMbIApfVuJJArhhuDCAIUY1NxfE904ETh5IwB0JbJZPIHRIw7H44U/3/9E1eol83MfuOayQHQ4LuA9BJ3t4xEKJMt0h+woYrI9OOo2n9cSqqLYL8lqmUwuNxSLZ7PYr1eet+WPJ1Pp/Udb+rbuOpgNBnz61z91Y/TB3/wgMHtacxVFKfZpVVF9esE4tVFrZ0DX0SUfkTeBrUSx7SOglcpFCooWjcW16HBM6x2IakdaT+Y6uvszA9HhfHtXX5zKQ1WipQ+1tA1u3XcwsfPgkUwqnc3gxXv6wUwbTs2EtogPGouksOaZAB2dOWXf2FCbbevqzoYDfpNQFF7evS9XXRlW1s6sMfcfPDxIifLlyUhHEs5ad7bw3e98TxgaHrTaADe3UFZYbw5iV2kgpIGefscHPpggLk5nhHILPBMBMI7mJ/Cn2VYSUwj4/CwCZoXHlHQCwIc5M5mksXXrNgk4oCgCiukJXzKT0dOL6rKLFy8MG2bBMXVSbcXTt35FWjC9KXPznx7K/uDWf3S+vONAPKvpGurTTmcDVQfbrmjzanywE5QlHAVIrZOBkSMLcv6cqSopDuajT7wQ/9JXfzbY1tHt7uzuI80Kp7rDGMUBOaYwtbmhZu1ZK5SlSxdHHA6qHZu+MiiddMaB9W9qOwgZjxpRggygWpuYVJ7Oej4SN37K+GvDiIAxT4sA5Rire0ND0fSVV3/A9bnPvM8pyzCpeB4k+egH8o8MhVTSfPSR54f37DuRcjqdDioWheM5v8peMhA8DqGuod5ZV1NtyqrHefH566S+/mF8C4lhs0lndDMPvyA/tDPuZxcG8COc/wmCz+cSFi9bIqxYulxw0UP0c5js3BwuS8howoXLDKzOo6zHjh2XYbTAsGRQTGLxn35AEvcSXjJYsG3w9QDSeVyqK0sG1eMvbHENp1JNR0505CIBv3jfz74Z/9rHPxh7Ze8RI0VG1fHWDgVjiVV8NvueJkMrxyYzeL9Bvjky2LKalu7uH3TsOnCITAfNVFSFff8MVgIoQ3wYbgCUN0PGVTyexFjFwmSCXD4v6VqeVQDqG6u4GHOKYxGlt2kpB9QrVrRkHOJCAJ7YfAIepkkigAdyx+55n2FGmBNH7ZNBTuXhhp6VU7H0pZztPo0r4nNjxMJso8ZNOSACS2dfR0VA0Agwafw2BLdTJdZhD8BohMgD5UPLKmB9lolcxOL9gsfn2drIrbytex4L9+yWAOXgzo5TghLONwNG5wYYQfcImPh+TAsplsVyVATgxemxtlH55oBFhygWtuzZbzocCho6PkQtX3n+uvregcF+Grjl5oZ6x9I5s0hMSPHnX96azOUyhWAgGLjskmviBRpVDUGRsBpmb01E+fDiCfzcpLZqhsLSyaGYKMu1Z1z2mfT+5+7IOt3BwOJLPpFKDrZL4ZrJwv4X/hErGFogEe1J8DZCQAgkh6OufvrSGIyvy276TZXHF8h4/REXjQcZ9Hnwy5Z7Y4Hlzr2nBB7n9cT838LEusdpOA3/MhjblIvCswgmTtsrkOJSgNFCDbNsqpEDifARf6UwngP7ptgEQqo40FnpTg2j44BW0MwHYDbgOrAlwsECcKJzZ9+gDwbKFz90gz40HFM+98NfpvuGovm505qys6c0ZjH9T4IBQAICBgAzPo1EKqMfP9mtvbL7YHLT1l3Hn9+6p/dI+8nBI63tQzRg8gwJEB/vj+BY/UhlpWfp4kXVl198nm/D2Wv8vkCwkpA6Rys2NDyLsXjSeiO7nNejgArHWQMeYcaRhCUBCTRTNwwzr+lmLq8VkulMYe/hY8NPv7I9de9Tm5K/u/vB7O33Pxn74z8eS939+Mbe57bsHCBDOkPKST6TzaVgPJCSRjJTUpz0AyWHykxmAAMjl83qyVQqeeREW280nsyRUSdVhcNMfI6mFtSc7Ox2tHV2p4N+L2xcdWp9vWN68yRfU021eOff7iik0xmDSC8C94vCW66+SrjwqrcK8XSK3Zfjx+qVgtllCuFDBOe1DSU/95E2zXhkK2gTAQQrckKNwKGtl9RDekalhEIHZa8cRlVhERAOHGTEUjpdzuiakNb0ovy2KDe7jVxu3prlDiMbZ/uVKA3GI9+6lfMDX//otcqqJbO8T760I/3FH/1l4NU9R1IalkQIL3Cz+EQzVR+b/R8XwFTG2DIuMW95GOcxVPJMNq+fsXSeeKSlLVMRCehf+Ox7vJdevNbf3tFLZrqpM+MKf4TT7fVLAX8wIOFDbCjRSNYQWgomx/shp7nYRaysixQUV6qAmwWNAQSzR/SD4nPH8cI/kgQrAMAS2fc2FhZIwOOwmXr6I6XcePjRZwpXXLpeq6oIYDGWEWSjQGzM2ne0ncj98fZ7HTOmNiget1NhZWRE2ECKBb6XowjS4gVz3IFQQFx71hm5Q4f2G+ivpfyp7VGrsFhVdABcR6Ak4PWOrasSW6nFx36Xr1ojNDc2CWJZG7D7BrsUcRCf6NdBijXqsX3PXqoO4OJrzmOAIiM7Xm8wjMiR0WKRd0pAmoDPx6yW/mhs+NlXdmae2byt+ta7H3J97vu/Vh/d+Kq6/sylBa/bpac1TYLssunEYR0w4tBW2IoYNXm2Qka0ovlQBzE8Hpfb7XIJAa+HJUNfZfHJMb+FC0dmkwHHVskALqfiyWQyZiadZp+ZYCszmSRbceLG0VgAznQuL8QzWWE4kRQG+vvI9Qux2LCQxUksxEtsOYSsh8NhHHBsKyJ4C+OLKhnyA301l8syh0NS8tiGTw6rr/ywJPKza8nhfcW8vVWPOcQhR7iAA58hYZ8mwPY+5uenYrJnzGVZ+lwGLi1k00khm0oKmWSCuSzhR69MpTOYVOWFLgfip9/jlohnqCbOWRYP3nJXgmJlTgSsv4+C8fIeBywK3jjY6SwEY/EgwHLFh2MiWQBaIRrQiuiPxhnUNd4BZO8a0ogCmcCM6NdL8GuUH/kUoei1PJRHQ3WVuOPAIWqvXKcyzIJ79rQp5uBwLBH2+6r8Xpdw+frVhV/+7V7Hs5u3G9SPlDNXnJVXVJc8FI/7S1ObvEwAS9MoAuTKcHeLMdC2Nzdt6fkNDbNXZU8eflmedcZFkUB1c7xj38aIrKiZ49seU/PpeJb0OzZpDSGHPukOVAUHO4+lMokh4+x3fjuw9oZvKuG6KS6skpLKwpvFiLLZzoZy/3jwOnn9L4DiYH4aTsP/FUC4oH8lkgmxo70dRktJdlH4CKFRBsVwSiwV8iQtJtgCgufUeV9ToJ8SiEYoHTj8AFtzCGco6GdaBwZXbMt4+o8/Hujo6g1+6r9/Jr/j0g0xMirVhpoq6YbLz9cxe0zxxJ7+fm3b7gPR+5/a1Hqkvevkid7B6Izp0wtnr1rpuWDDummXX7C+YfWKM+rWrVpe5wsE3IrLKaher+D0BwXVF2TH7bPvnFF5dF2X89m0hFMf8R4CZ1qpjJS/TKJ73K2R4DdogsOpagUR7+Ea2e7+AW3PwWOpB555YeDnf70n9pO//H3gJ3++q//ZV7b1Pbd5ez9WvAIeT37ZnBna2UsXRK+9ZJ32ife81fzoO6+se9dVF9UunD0tNGtaU3ByY324jrRP4rtESp4ytakhPG/6ZP/i2dMDTpczoCqKn8xTn1OWQjWRoJMUl/xQfFirqQwrolkYj2ZmA3nc7sKk2prKja/uzB1sadcJj3j42ImB6IkjSltHF6m+fOBA+QBgid/nEz7x6U+SopNmVg3aDVRlcArRkBmuVhJ2hWCE42FcTCoi8QpEENLXGhB527TjkFJHftzxwUgUgsEAa5PZHA400Bm9dmybdht4VshTELp7egutrcelOCl9CT3PCCtGp2y0ioC++sKrFLwYbWNEOnJSMODzrlw4K/SlD10bufqC1eLnfvTXwvd/d288nsrobBKDBntb6cb7Y2VzAQSc7tcGKrlVAAddevsGdZyulU5nU69u2xfv7O6XvvTVX2TPO2e5t6oqHEA8UnUFt9srhMM11MdQJItu61oC8IDThDJNNDvMDTFc2WVcKD4iD+dvOZQSjvUhsoWf/ZYDQlB+PtkCOHzoeP7IocPaV778UUVVndR8+BOOgcpDZYhHB81XXtmZz2l6Ztq0STjKnzc4Als2Ii6bjHHIwvKlC8VcXi88t2mL+OTjj+jpTLZkk5YRxXnEHfxwo3kC/NlsXkimsmTo5wW/3yecuXat8K4bPyJ0k3GA8qDNgl7LBmZQXjdskoH+C/uPoytJONLbzgdX5tgNPSzegC4YRugZrwdMIRIOxuCLJxOuBdOazbdfdv5AfV115kBLm//h51/y//y2v1fFkyl8OErK5TWTqoEZYnh3jBleRCf6Lq6MZCqQ26V6wwGfUREOa0EqO8oKJQ/xsfiFeDaB7NtFZIThGT6+DvoDZPwRPt00CiIOgOJbEe2dGOMDtkvCGMMBPnhvDivRyURcGBoYEDpPtgsnDh8U2o8fEXo7O4WhwUEhQc8yZPTAyIKxBgOMGU5kKLET+dg7TnxiBw2BrcoRXqxys4kVSscNtgzDk02lhEw6JaSJ3hThTtH4kYSj+mZueIiucLiPCqn4sJCOx4pxUwkyughHlnBkyejMUZmzWW4Q8rw0fMfLjc+6WEUeA9MmNwnD8SQzxtCWELEYmdoI4x7jPW9pxbG+DCbmMIdT1UE52G11QhiBh/ygqbwzEAJmRKHf20YUM6S4EY0VTFl18ZVMXLGa6XQLDqdXcJDc45/ToavHxz6rg2+Z4vumOOUSONGBx07O/GtgPL4yME3jSEsbuopD0wwqGNUJVVNNRcS5Z/9hanJZ6jtO/7yZU+u+/OH3tPz+7w8WBgYHNZ/HpzhVtxmL9kEQjKgjfirYyDLgjnhjDPa2Zkg4qHXTlnhiA11xs6D7pi46z0wMtEptux8LJQc7dD2fMVKJYc2UcNg2p9vpDXhIdfC3738ZGarEX/bRajzmLYvgNdn2Wg3gdaD4F0BR6J+G0/Dmw6iOiM5CjvtFHH0sUocWPW4XxsMRCvmEQoNAMg0yxjDDOn4cO5QJtjEwEV5LuJLDTC8EI7YUEr0mDXpYtDLrKiOQyAxo0JN+9bcHAv/1iz+K4aA/vmbZYm8qkzXIeDGa6qoTB463DD394pbBvsF4T2NDnXHeWSur5k+f3HDG/FlV+JiiLIkuQirSYC/SIEqZyyIEOJsRpT92whP2v2NQxqmPMMAyCTb4M0V6xIgCnmKJXjDzbIkDZRFp8DfoPq/TIJlu6+zJbNlzILrrwJGuB595oe+2+56I3v3IM7F/PPZ8f9fgYNqlOPJXbVirf/ydVwc+/d63hy49Z031W85bW7lh1RlVyxfMCjeQ1TS9eVK9S3XWkS4dLugFuaAbkLfEI+5AE6eKfq16NmhQwUwbHBQxzMw6TCPs9XoCfo9XicUSTOGxU9qAwUgm6T53xpTwsbYOEvru+OxpjYXHNr0ycM7qM8SmSl/opU3PYifEGA0dStXcuXOFr3/n24Imop0Qbwg9WgMaGefWqQFxVbZmB+XzteMXlW6i247PHN3DuWnQxWe9EA2rEgyIR1ayIoBtdhg7GcossC2KLgeZ5DIOOgFP8QsDKit4Fy7S/ZFKJVgznSlnHKyhi+KBt2R8q5esO6P63p9+PtMXTWh3PPxCnMLZ4QhMmaNkQIm4rO5sAoq02XhtKD4oRSUPWff61r0tos/nKZy5YkFkxpRJgZbjJxN//dO33ZMm1YfQBvDuoELKO04TxPthXCZwHOMD2jJ/T2oMUN4s6akRlKBEdhHsehsf+DP8jmEJAdoskxnwUwTip/Hk08/oK1fOM/BBchu3nQZUphNJIRGP6fc/tknu6Yt6STZ4Kd4IQYV4vESY7c0JLo/D/bWvfoaUHsX/6otPF9paj1MTAL+hjHP+2SxAlnCwcYs0W1cYaZgQwOusXq9KbVJlqy3eQEBYd+55QtDlFgqkdEGlQVxAiZYSIEdqNUI+4AHpBeDHFjj2jNFiG0A8JgBFxEd3RxV1YiA8IjOvBCEcCGj7j7frz2ze5krnNOmtF22IzpsxbWBa06SMQ5ZllIG0RR2HdSQyeAfSppoXnFHGGMTqSIyls2I4FCTuYSW7ZLDB2QADH/KKlQM8BhYqqGQWxOF4QkxmMhJWu4vMnQAwcUdymN8AF8NHPEFS+pPoDxMSMGri0QFhsKdT6DnZJnS3tQidJ44J3e0nhJ72FqGno5W53s52oa+zQ+jvOin0U9zB3h5hqL9XGB4aFOJDQ9S2hpkRlU4mhDQMKJwcDMMJ77Jh1YsZdPwkPjhWRsgAZtxBFsAo5SuEvP7g+DO2SsPaG/HCqlf4sfLodbkwMJFFPD4/PB5vPkqyHp8gwIQUDFTObYpfYjvzAgPlQrhZkAX8phg24tkbBTCfO/DeduxAEEy+KgoZUgp7L0+hPuEKhARvpErwhqvZ1ROuEtwhuoYqBU8wQs/DgtMfJqMqyL7lpnj83MjC90thfLk8guLEN0xdDCfej4Xhgr7Iig/+6vwgEfZutUXlvwcsvoqismLpfLbPFroOOzWSaPK7FV9LR2fmhW27jfrqSldrR3du6ZyZU+ZMmxp/9JmnRJfbq7pcHrN13wv6wa2Pwxovkj9uOShQUT3u7qPbtVw6kXd5At7q5gVay57nU03z1zmbF2wYCtdO12KDXb5cLuPtPLYrYY9r7FeUHc3zzy4ceOnv/r7WfVH2gLUYPk7j1FTr9jVggkjlBXiT4XVKwtNwGv63AEXlFL2CpCoJI+paspBg2xt48IgUdGPJzOIDplgXNHYdGbkEbICgQad4gh+LWx6ZI8SKHBRjB9FAScxsLm/EUmmtq28wf6z1ZKz1ZPfwUCw+rGl6rGAY+cForNh/MJCeONmp5fK6/rYL1kmbd+wpHG5tiy9fMEdbMGtG5fuuubLpkg1nVy1bvKBx0qSGynBFhVdy4qO9pAAQTXwAJCMFAyO2iJDhhQNHtHSKvwCOA0hoIMXJT8WZV0iJiXhKz1QS8F19A3I2m9X3H2tJ7Dp0NNrR3ZsYjsaSpLjng36Po7YqEl6xYI7/bRed43n7ZeeFb3rXW+suOmtF1cXrVjU0N9RWOhXFqZDiT4OxRE6G8mJ/wJVoEO0Bm3RBRgvnJHcMGH3cyGBhIBvxQT8Be0pSM53NCckMlVnPk03H9KIRQAIYKSVFcojPvLI9tXD2NEcqnTMqQgFH0O+tvGjdmdk7/vQ7c/fu3TopThw5ge3DYPeBD35AuP6dNwj9sUHBibomovAYA/1EYD/BjD4chkZu/EycBlzgpSa6LQe/HQbA5B14h5eMVYW1N+LRqEKXAXtG/wVTZyix7dPpkEWdBm4bJyn80smXtshbX30551P5qYkAmwdskLeVLarPWVMnVf/8qzd6z146l+wuHJvCZ/7tFSem2BexE5R5izCGZAQww7/w0o5DCcXpKCxZNAt9Wzn/vNUV73/flY2VlaEw0VGAwoxieUlpURQXClnEwK8cl80XXNnBI3S1289I4Op0EcE4wDFaP9Roy9EgvxForch2GvYaq31DAH6CDrQi0MTeEbOeg8RNL76SO9bSJixduiDE0I5ITIoC9fV0PG62nDiJZcg88UhuaqhhxjZntpUfAWjDyWmp9LAQi/aKM2c0Kueee3Z048vbXI8/8aQGMwXJGDW4Ijmngzl2bwH81ASKfib3yBDGgpzH46R2pApOt0+4YMMFJIvTI3aAwcvbRCkQJBJ9ZuPaVTLKgG1VLIalNIE3+JwCjoknJVzweX1sBc7n9bC8JgS78ATARHTiUyIwGOTtB494yCCTXtiyS7n/iefkUNAvbVh9RsbtcmZ1Qy9ghSyO0/qIBvRb3oZKNLP3V6jwCsm3lUsW5qj8bnqKQ4Is44PLKLudsXAyMlgabOkknkFO063UNzgsYAs358RYQNbAkiEjLEmGBw4XsIH5QB+744C4nMelUIg/9Fu0AfRRrKjpuJIsZtsI2bZErJxlmMGVTiWFVCrBVrJgkCVi5IaHhfhwVIgND3FHBlssOigMk384SuGxKD0fYnHiFB8O6bBqB4MumUgISTLqkskkM+xSlktTG0mT7M7QFStkxH8YMhKJAHwBnDOA8b8EqqI62/sGpO6hhNgdTQm9w2QoanyHAOoKUxq23wbby2uE39hx7GfgJLx23UGWMT6RyxGfclRnzJE+kCMeYq6Shmz2uQMYyRoMeZKR/FpyGO8wkUjVTVeB8R9bQXXiPzdmMSaSMUs4EJfL0HJKAaDTduW0l2hm8pmc3e6syz8PdkanAuTB8inLjMo6rakRUkXIpNIYFNgEJvUB+d1XXRTYvGNf/Fhbh1IZDOi7Dx/RP/Xet6m51EDquY1PBvO5rD55/rqBfS8/4MpnU5akof5LjsnK8nzI7/aFRSOfch16+d4kjrNvnLXUP9h5dMDQ0u6mBWcbc9ZcF5cdrtzBjbeFClpuIBHtJoWvOFcv+ivqwzOXX549/PI9yI9Yhzx4sdGPR2R3ShiHT6877f8eThtjp+HfCBMLBcxEDQ8PZ6PRaMHv8yLEElHkrGTlqZmffmRTF0iVZWGnAmaEMQ3EGmBJ2AC4IoL92KaZTGVyx9u7uu548Mnun/7l7s4/3/9498Dg8KDH7UzV11bKddUVnkjA7yel10+DjRqNxXH4RGFSVaQQCfrlHQeOhWOJpPLNX/3F/8nv/TyQo9HlmovXRxyKw+lwuQUR2w6QF/1hpgmGFd4t4MYWvjcCYwsnQOE4XjIcmVDnCkARXkuwWoAUiiLFN23b09/R0987qa5WXzpnZmBa06RQdWWourmuJthYXekPuF3uSCiI9yU8lJFK+Yl8MLGMLAsXAFf7mQ3lzxnYwt+qPRbEfFYYvJSApWGDm5WHQUMeDWA+jxvvC9pJywBYHOa+o8ez05oakg211fVzpzbLS+fODtEgW1Bcrux7LjtHevt110rYTgQon0EDC72+gPD1b/2XcPU11wg9w4OsfPbziYEPHfhGGJRxjou3o4nA3hCLIWF0TJm0ZryjhllQbA8FfqyQ2QD+lFc3APcIp4HQjEZjeCpiyyRwMaWFRyMFU5JmZjTXp97/7sLx1vYUFF2kZQkYXq7Qcfo5f4IBr2fRvKnV+JYM4mJGHFuh7G9BQengRhmQsGQjgT3ggB5rQWHLvmPpfSf7s2csnG6csWyeQrhFpuRCWaGq/snP/5r++rd+Y8STOc1JTa+84MiN9X4yEHByItlx5GRyDgpnq9Ms3kigMiF8PBotKD6Cp0wh5mCrCOPgRtQyiwT5M+WrAMWaz1yXaoGvdJ5obU/f+JEvSjd95J0y9a0RL1ExTIQDp76RsSAeb+nIHG/rTlYGg7qHnYbKohXBxszKTXWXz2eEgZ4W57uuW2/Mnz0t+uKmZ8V4PMH0Dh4X/OMKCUuC8BJ5xXs2EU9X+xFkoVOVyalCMBQSrnrX+wQnKa0mKa8ASmZxh//awMNNccb8eTmn00Vl8AqhcEiIRCJCZUWFUF9bKzTU1Ql1NTXsngwn6uce9o4aZO/rBWqHMMbS56xYIv7pe18pnLtqeYpMvwIp1YGXtu3y3nrn/YFEKu0kpVocjKVYxeD78SUgfxnpaGNer9exauniPNGh4xkzeuhqRwMX4WdKOckn0FwZ9AowN9kx6ELBGU0kc9gWyVOMAsoShwoOJzN4h4q9c1WgdsNWlagu+RwTlHDiIPwsR9BGPZt5WBCLwy+Iz6/oy8xIsK52evzyyHBAAK+FiKXnDvGZQ/+msnFDwMIJR0YKjAsYGxoZSvxdMu7wDpnt8CFve6sitlwWuPyletAwWQcqOFiNEHl6PV6vTtYNDBwAVjB6hpLCQDwtJMiwS+XyQhqGJjNuiCarjIwecjCusLKXRTyKn0imhTgZjENkPA4MDTHXPzgo9PYPCP0D5Pr72X3/IMLJDZCfwvsG+oW+vj7u+sn19gi95HDt6ekWeuG6u4Se7m6hu7NTONl+Qug4flQ4eeIYc52t3HW1HWerl70dJ4S+k21Cf2e7MNDVIQx2d1BfPSkM9XYJQ33d5HqEaH+vEB3oI2N4gBm+zOAlgzmDHS+kA+D9PXu10jbMeN2OD6yZsI5sOQbcz+ToOM4Gwlz0lQPaZzadVoDE7VTktpNdw/c/9UIK/dXjcvkv37BWu/uxZ5NzZ08L3fHg412E0//h93xAHxgaSPcP9XhDVZNqpi+5oLW/8yiwcaQEyLmUOwcm40XJe2DTX+X40ElqNIZn1eU3Bjbfe3PcXz1VOvTq/cbsNVf3p6I9+d2P/6z2yOb7BqEn2UCtSJpz1ltreo+83N558GWcumjlSOMv8c0e518flFM30mx8s0H+BoHlPw2n4U2HiYQKOlB0cFB75tlnhbDPlT1jwTwvCfJizyiTH0XA1kQYYyMejRPPBrb1AI6QZXM5cyAWzwxG49nWru5MS0d3sjcaS3g9HtfalUtd561dFV69fEmosiLi8/r8ZLJ4MJlHQzs7eh2z12JddaV82TlrUu+66iLjmos3FK5Yv1pfMncG2VGaceaieV2ffu+1YRq8XRiP8D0ZGF84YQuGGI2kYAbnxwiWlApwKhkCfpQL1dGAZ7FkUtq278jwO684f6rqUNwoOuiGgLfjgB9sBQWoxsuvjAjQigHxVDwuB5DHUo+iE7d2CDMo6CZDFtSTL2yVZkxu0ibVVat9QzEijStqiBsMeIyHn38RW4Ey1118bsXLO/enNm3bra1cPEc93t7dXxUOYre655FHn8mv2XCuUFNbi+NxKSUUUwxADBWboV+3fp3QTYPvnr17BYUGAtAIs3B84LO0KtU8Vxus2bYJANkwRz/gF2JaWbMZ1YiqsBfe3/vhj5NxSEqdQ2aKHlbHADad9hXAcXF8R48cMe+6629yrdtjrqmux9F8rD2zeOS8TqejyfQaz+07nBs2cno44BWdhJzxkuEoCKQws3rnaXD0ugNbY0nBsbcKWUop1TWUMPbyvmWUQWG30xbByh/beobTef2uJzdH73ryFW3lGQvks89a7ByKxnSf16WwzCiHeDyZdrnVAZ/PbU5pnlaoravFshihgeMGGLYG83s4wo26JFc+EVACi2pOxrhQfDTWw4CRVoSJEUFJwcy/rcSgjcFQBJ08nSkMDPTnP/nZbxg//fGXjabGOi+xkj3lwNPh47HpeJyUwcHUfQ8/n+rs7q94+1UbsgvmTXePqFD7UobBVsL9fre3vaMv8/zGzdqceQvNGTNmOO2+zOnhyeDQfmwUdpgN5c+oKbJ6xqEcVTXVQo7qY8fObYJDsVa76A9Ry5KzFWasMKxbs8Zcc9YaWTE1yeWQBBelgWHHT1uEccHr0qbtjYKqOOSf//W+YZ/Hpa5dutCIVIR9Zy0/Q142f07G7/Pmk+m0lE5nqYs7pDkzpkrBgH9UQyWw8sYv2b2C1+0WyIDLUrmcfjLM2EMC1s4pFq5M7lHhUc7qkI9kAaZbrHjkefbVHfrqJQvcDTVVVigHHLiRJEMF76wBhw3MT46tHDI/56vlKT5nNwSMYvCNXTn9ALsNAhCMdCwZ7nnsIoy841BKTWAnLALuy9yoOhsPHwdRSOULQvfAsN7T15ebN2sGsY0J4iKg/l1ONbZ1107HykXzZYfsYFMdoB/v+CWJX4lMXoilc4Kpk8HFjLwsM7rSZOyVXJY9g8Nql/3tOhjNMN64rLC4RASD5nIHAJ/YcwKwoOTAS67IM2fhY32PjGluqPIVShiFzCil8Z2vTGb4O3lYOcSV5D38bKso3eN9O6xcMoewBDm2jbQsLIWwuHXFO3r8irGDHZRC93hnD7iQF9t+al3Z4SpESx4HtbAryW9M/DI5TnoIJnsNrKxi6yGVhWQJHDPGUT56jsNnjra0DT+ycbP/movWGQGfX/v4t24uNNZWS00NtVJ1JKzvOHAkXl9T6Tx39YrC48+/ojU0Tq+cPH1x746dW/0ZrWA0TF/krWmcI0uy/Q6szXUCeC3GFwpGqnXfc1I61udx+yuFqsbZOKnMo9NQEe1tCdTPWpMQZUcwWNWYnX3WDU5XsBJ7p51uf4QNmkAlSQ61cvJis69tn1zVPF+tq/CJc5pC2FbJVvy5SOX5w2u7UwP6P/V7yC7cvXaC/xWMFVan4TS86YBeWO44JFMpqaXlhDRjSrNBSmOx5Y/sAqxbYK++IBfIqLGEJhyDEjrWeXgnxLsympZIpDItbZ3JZ1/d1bdt3+GOTE6P+QP+wuwZ051rz1weXr/mzLr5c2dXuNzuAAlZB18dIOGEVSwSZNiWgnsbKE+xsa7K7/N4vC6n093cUOc5d9UZ6tdvep/w2fdfV6eqKr6thJgUlw8MIH/8dwt4vJIbH2hgwHGEOikQWkdX39BE8gHB+HgsGRkiBhObP1CKFChISsmVaJk4XwaEA4MXibZimtEpwG9WPObnClg52HVi65tEGcOVStJgks+LRCd2KVLIyHQmWUBBr1e/7qIN7q6efhzzrlVFAurtDzweq60MqR63yxcg5euCOdMLt/7h90YikaZxBdRxPBhkwAO6CP5ASPj8F74gXHL5pexF9dcCLxlw5YP26xHKyKucN6h9F/HeTUYG3lrD4IcVMQzojAtW/fAL7tktYzP8Nv1QOgjMZq+fKTBWq2IOSwG4NldGXGcJAfff//6c+fcnXkprlAlHg/IDN6WyioD84Xw+H+XFVohZOK5QaLgf+bM+xJQPVjZy2M7DYvM0Zn88E/v8j/6UeXnPMf36ay9xnHP24sCxEycxAV7IZvOFPGlLoCFCFuL0aU01K5Yv80ye0uhFahgR+Lgzvu802tgDqWh5Nm0jgIWNE24B0lpFtRDRD5wFqNdS3dp4bJy241zG+xs6KTHFvkyAtmDThUNTYsMDxl9uu8s4b8OqwoxpzT56YmVWnifnO5j6+788kHK5nUJ9bUVh9ZmLyQqlXkPKvm28ABgVlAf/4+2AhRMZc+c0Owtmwfj5z27Re3q6IBDZMxvGYxlgdHh5k0a+WHlQFKdww7veJ6xYulIoxGMMMziFqGXRrRCqQwWfi6O2TQpfjpRGtHFO978UxL6BqPDK7gPxh555IfrS9l1Zj9vt3bBmpf/G668x50yfjH1K1E51na4TZk3ygq3OsfoDlRTTVrwB9hUP8HUStH98o8+JLcXsCQeqJ5NkkUHZ5ez6AsDvrW4kg8zJZF3pUclfig8KeF4jHPo88qaK5mGIatFlUQEcQINgOx3v44jBErB4rw2gpdyhD3LHbCkr39cGfDMP/Rmn3RnY9jmyM1tAskXVdUPJ64YEMW2jZ0YwFYh9A48ccKF8zAFT8QblLvlHOIYLPxYfbDfqnn6K1zfmgL8EkB/lf3YoA4oPoxuGDvoDVrzYiiLpFnhvD8ZbJpsmY9My3pLYXkqOrtgOyraGjnYsDoy8kiHGD1PhV27wwXijeMUtpnG8m8pW4eLYjhodYg7bVNl2VXLDzD8gxGhMjMdi5lAsiooXEomkKZm6/ysfflf85j/dlXv+1e16Op0O+L0u88FnNuW8TqU24FPyXT09WiqZkLI5zWyaudIxadoSNw7UACc4N4gX5GPsAx8JUF0yVbkkyRjY5JZdTxl9XS1kCopCw+xV3ljP8STh8A73toozVl4Vrpux1FPVONcT6+9IAR+kL/BAX6ycNNuXzyST7YdeZV0GdYGxhPczTgHzloHdZEaHlwMeneLxvwzG7Sin4TT8e4F3zFg8bsRiMaO2ssKNAaUEdnfgXQLdufie2CjA1i82m0kiMJ3NZdq6etJ7j7T2pw1puD+ZHfCGI8nz169Vzl9/duPcObNq6xoagv5A0O2QZUdB1yRsF8yTUCsaX3l8mb/0wUibVhtsQ4cJXLpCqgQDfhcpl9hSM6IPM8HAfCQmRjzhONnAcAqAUOno7En/4vZ722+77+ETGO9Kwn9coIdjxQxbISTlF+7UyUcBoQJvmTGJMlvBNmBHEHclpOXobcWB/TA/f4pr/1BU6BuMCkGfTyZTbESxWD6kEdAA7UAN3Pf0xujCmdO9x9o7pcmT6tXaqsoq4p3o9nnE5auWOro3v5w/evSI4aBhAKtO4CvPiyMFmxubmoUf//R/hLUXnCcMDQ+NywaIeqzc4btijAb6QQ2i+OOBnQPisvgWwA9BG1TZt40Fg8yowwf3oUw0MMMgw0oHN3w48AxAJ3ccG7ZCtbd30K0p1qous9yoxXts+HIPj2kKO7q7UuvOX2bWVIaNH/7h/tjB4x1ZWZIoE6xu8rxgbGUxa8oUBOsjv1beAGxZsrLmQDf2LGo2l2VKA2aIiT1CS0d/5me3P24URFn7yc3/5Tn/3JUhmZh34MCxXENNlfuG93011dnZl0XF4h2NcMDnnjm9yevx+Bx4XwyrYXZ7AI2vC5hR+TrjAsqMsCKMCBr9HLg5fhjD3BC16omCQS/qBmF5khPJ1JBw198fTB04dEK7+qoLIcMIIf8vAa8jBGXzWqp/YKjgkERnY12NXldbRVKI90v7UBebJUyZI76hTmxA3jNnNotT6mv0zS+/4PnaV76sk1EwQibY6XG163L0FQA/HLbL2VvBcF9TWy989HNfFAaxjY0cqAJK2wEYD/BHNLKVQ+KFOaI9/2sAdXDeqmWO6oqw49qL19ddd/F65eDR49rXfvxLff+Ro7rTqUoL58ykeKaYy+XxPTd+oJCVHkwArR6XUwj4/WwCAHxGP0CfYnFQFpaA4lKIRs/slXAYY+NNFEBGGIa1N9oC5BPr62QffS4yygaboLJwXk88YHR0Bowo0MYdw4GLdY9WVeo/LCZ/Zt2PhhHhrE1P7PjkDeFm+XLH86XHBPbVBlDhJWMXV6xSjQZOr+gkgzkfT+eNdF5nWxIzmiHghEn+nAxmlctaViw461LuxoVignEcnjFnB5X7x3GA8mt5+D8JYJfNMvCu5Dhf0c5tOcvfQ7NOxSR9hK8EYuUtbRlsCTKy4kKcDC3+nl9MSNI9jDYyjMjAg6FHRloGnzPgq2TMsRU97tj2UziWBxxWzXTz4LFWVJ5o6BoOqJEXzphcN7u5oeu7v75dO9ndrZ8xd0bksedfEbft3ic11la59x4+nsZunFQ2LTpUxeKUXVL4uOyzAcdPQV8gNcZB7UySvVWp5FCXq+Pw5gLqxeUJORU1mH7xts+HHIo6PNzXCtVA9AQqvUPte9Kx3vYMRcxQ+2SNzKE6PcsuuVGlPJJQtdBVWVP4/xEYKVlOw2n4vwLqQdEhtkohJxJp3VYyy8Hq3dwQs5UiCyDL+oaisX2Hj5/cdeBY29ETHb10G/W63blZU5u81RWhyrkzpjY21lTWklYTpkFS1HIZUc+kBB0HZcDowjatUXhPCZZkgfKDgdC+kkAlnQRAotQo0JhjaLlsTj96on1wMBbPDsdiSRJ49IjMN4bDElKvITmgaEUiIfmj73hr04evv3pqfW11hT2DOy5gZ52tZBAwgQ+lCjPX2axOgt3WwC04df4oGxTF8XPEwM/Tl9NUjpH7waWxOZENmydjK4sDAvNafvRjKEwGjoPedeBI/uqLNqgnTp5M1lZEzAUzpkoYvEBbV39/IlxXM1RbGZI++sH3RgcHBnTkpGm8TsvZCxJ9Pq/wuz/8Ufj8F79ABrfBtnaUU4ZacZGyplGbQJkwcODpiHmCCQBRyqO5iW8qlDaiFQbdlKnTWV2gAXjc/D13qzGMAdCN8lFjwhZTJrO9ONmL8Nm2CLYr2pA3CvqO3pOODSsWCpeuOyP8/645X3365d36Ixu3xbr7h/PYoouBHoM0eIcVLrzcDuWUb8uiMhJBoBXPbGD1j3e3KF8M2sgaW/ZiiZT+wJYj/Qmyy37xP99xyXLeHx0aNHI5Xb7kwrOU9pM9en1NSKupDslQ6LHtwx+ICKFwjaA6SWkrkT4usEGciEL+RWAKouWfAEY8fo244wG6DhzjBZWTMcYGCx8zxHIZYWCgu3DnXQ+lH3pkk/yxG99BNpXMtryxaCxZKS3CdE0z9x06lia8Phhg69cvy6getcQM1C00CronbwlGtZG66krPB95/NV6yzR89eljuPHkSR63zhwRoV1SNRD/34xGysB3uYTcROSRfSvGLOCjOgkWLhc997stCNhlnxj83SCw6CUQKlCWZlDaslGIVAN3OSv8vBEw4zJnaVNh96Jjw3d/cltp3rNV59SUX+D77wXdlX96+x7ztHw8Jr27frUCRjCUSJF+p1VAaRikKawHb8krhdlnImCq48FFEAIvHaeeHOKBEiF4QVPQP9qQE+H5kc32NS9MMtgJQAt5mbVwlKN1zzKeCkRgBI/oAp6zks+vMBivqqXPhsvFUwIsxHhZuPNhX7vgTn9cL7kK+UA8aWw6KppJmncT6JbaAsjZInizJ6izJYrhklowRema3W+Z42qIbcWdFwoQAkw/FROM5O1m5fxwHKL+Wh/+TAG4QrxgW+Nk9c2V/9NjmpxV1DKApFF0RE/ESkylse7nG3v3NWds52dZOHLYCx7ZKWqtxoxy2PqaSqQKNhx5dN/KPbXolk0wkzXQ647hy/Wp/Y23l8K/velBwOmR1+YJZ2i1/ubfTNAS1u79X23/4uL+6bnLa5QlCeloU8VaGO0xrQoOAIWZPaorUiXyVjXqkbmrME66Ndx16WU7FBzHwqHPWX+92eiPpxGCnc6jjUAITUtRilPnnfsC5b+PfhrR0wjA0jb1ABj4pFHnKvLMDxTaDP4t/I7rOOGDzksNrRH4TYLRsOQ2n4U0F1tjRN8odA5O9UEugqE4HaddWBypzAJF6PVw5WCjEmkg4OGf65EmL505vnj21ua6htqo+EgqEVVnyZBNxMR0bEtLxYSGXjAlaNkNGWHZMRy3fHsSgrIdyL7/HQI53IdDj+waj+omOrvTO/Uf6yBgcOtndH40nU/FUJhNLpkiMkWTL61rG6VSdpCgUcBAB3msgpbSYFS6W95RABoGhKFhzkBxE+6jUIzGAPrIEI0QjH3GJVsywQ0CR/JMVdoIE0hAPivVQgnGC2EDHBjtKxnNEWp6+yEv6A384WMOExTf7yvx2OEF/dMjROzjsMoy8SoPJmAEcdisZByL4nMnmjEc2vpLff+yE3jM4yF7YzeTyWnffwOCUqU1V73n3W90Lmmv93/veD6KJeJJNbOOARou8IqAY/kBA+NRnPiP88Mc/EAIBn5Ai49wGlQwPGDl5ighNC367jK8F5bFAH4wx4hwzcIAjFAqjTIwV9oopWyGjMJ4Hd+yPvMAhigXhpZdeYM99CmYe+XOkhUMK8H0wmTByC+YazVMm+6jqpepI0P/R6y92N9dXy0+8sCN269+fzibIgIJBBmOMDXCUL9LCUCovI1aDcAS5y+US3G63gA93Y7si0iFNNpszH3hmS/KJ515W3vvOt6gOh+bavPnV7I5dBwYoXt7v90Ta2jqNj3zoGnwjzuPx+IXq2iahsqZRYAd3jAHkjdJYQLegB3xijGBA17Ioo8HmBwPbY3cVG+xIFsrSU/IhzM6Cug6bpEFjsYDRYqXAs0wmYT7x5Au5J5/erP3sJ18pTJ3WhIKVUDIob9EiKUS53KNPvJSePb2J5IFoTKqvdcgOB1tUth2MBva9IpIXdMNS2hwoA3npkjmuKZPrEseOHXW8/PKLFJ+EBNUNSIYD22A/2Vu+bMAz0tuYIkzRSXkzyOkUxsvK6KArTkH8wP/7qNA0bQY7gQ5hrD2yWAw4xyjA3pLFU/4voawdAtAOwgG/OxwKFkhpzz/54pbkX/7xYL5rYND5rqsuK1y8fq0+f/ZMnMYqkPwVsVcJvOCJLUeADz7jBvHQjoloWVUUdEyWB2hHOGvjhANhZOEW3+ssB8xdeD1uYnfBFmUglPVpNtGACFYw50mJL+Uc5PlyV4pf7ufA49lQnt7ylIFtD5dijQPjpBsNpYK9flBUhdoDCWwiGLYvQ8Ecx4Whj8ZAWTc0zHGxPCAFceAKHztI7vJqOgWUPbS8Jf7wfE4FXKa+drw3Ash9fMfbFhzaRFtnbyxFRhLaZ1t3X5IMJbaiXfx7HXShqCVXwk/JmQMKi5VjoDz+aMcmYqg9k4aSoXasRAL+TN/gUBZEVVeG/WctnY+Z5MRjL2xV3nHJBuFoR5dn+/7DwkWrVjh2HdpDtl9Wd3mDEmEjPCRbLIIwAmIcRZlRxywbCjcdHue8s99tpmM9/tlrrssm+tsKR7c8nAeVbq8/Mvfc9/dq2URm/3N/VGM9x3Vsm3W4POGGWSsz3S07iFw9R3QTNgaUgymycZRht4LKgFMz0o2E8hDut5G/mXDaGDsN/2YY2/RZS6fgvXv2yKTwZj0up4SuNVoeYVgT2arY2K6BqBAizFFHtJVe5niUErDRAdnyJ+jcIik8+I4YVn7w4cbyzDGwkuFCz1WMLFreMLSTPX0DDz/3cufDz790koyt/kjIp5MNGJk9vTnYUFcZDPr9Qb/XGw4F/OFwkG59Pn9jbbWvprLSE/B5fIS+rO+NLc9YMKEoS26XyzeCuDFQekTGGI6jx4dmmfXK5BUpFyivTJwmdEUaXhcFjLeWooY/ZDVOwnKOIw5z1v0IKAtUybakuisYOt4ZozzGSZBMpvOJdMbs6unLN9fVSOesXOqjthJBwm17D8SaamvClLcSqgg7bnznVeLGP/9eP7xnZwpl5tu+xhILlkBpevsN7xCe27RROGvtGiGbz1H2eL+Lhg+kteiHworSK8Q2lH80IMTOofypE/wmJvD2KAhuUm5dbhxeyXFi4EWZU+kcKfZ51n4R19IZGYDvZFAWqqrr2GqfDydz0p99lARr9zyqMJRMCLPmL5Q0nb+vgeeiLDnmTm8MvP/a8ytU1ZH+7q3/SDN+Q+kEXRYeKApFBZYA+eIQDyjkZC2wOJhltY3GvKaLbT1DKUUw3OGwKneebDeHhmLpmTMn+w4eOt5PBmb2zBXz1Vkzp1SBbn+ogsruo7RQdvnKIMJLMJKvnKryUJSSh70uYFFH4pwIWCxGjw2oAzI8oZBbIaV656tlONmwpaUt9sqWXfFvfv2TjopI2E8oRupS8LN7O1AUnn9pW37P3sPhefNmpWPxtBQKB72srGXpUBdMNsFZYaMBRqKiyq5bfvR517q1i7tu/NAHcrFYIlc0AVh5uN8uGrpwXsO2VzJMdGo31M6wAoQX+mF8s1XAIvCVQbxn+eEbbxIcmKxAAa1naGCgEo7aIt71Nc2yD47/KwFtMRz05cko0tevWh74wHVX1nz4hreZ2Uz6xO/+dk9iz6EjRnNDPdpUOpPLlbVi0MjpQf2h3cUSJBaoHJh8IJCofVMheElY36Mys35ID2Gcujw+oaqhie5Hl0s0naqSz2CTAdUTAHEUr4+9m8vem6U/5MyAecspKwcer/zpRDFHg23AlKDYAsaFYkyL5lMDYRpDs53f6HAOaLPDsaSc1TQIUWpj1OjoWg4V4RC+Y1fwuRTB53QIHqcsuMjg5dtBMe5aESeEsXmP7HgTA1VxIZFKZ8ggGrU75E2CsqJLohzfvHufg7I2kuns4Dd/dbuTrtRxqOXA4Y+u/5dAxMirly5AnxAnN9R6Boaiw+Csy6n46yrC4hlzZqSOtXVkovF41Vc+eH37H//xsNHaOeBduvzcbKGgk46CAlAbpEQOktkqSQeMo3gb3AbsEckXJPZOpssfCQVqZvZ37H3WXTV5cfzIxtvc0e5jBVGUHQ0zzwhXNS1y+SqbEy/f/5OCls/lqWnIU5deUBftaskM97Uzg74c2OQrXdEeXk+TeB1R3nR4PT3xNJyGfz2MFjZ063K7CrppKqTgoRtbD0oAQwwHd/xLAOiJBtZZSenmM9CY+aScSQs2NM1MJlNmz0BU23+8I7n/aFvyaFtHLJ5Mp0iKZKoqwoFL1p1Zd+W5Z0+a1txYF/L7A06n6nDIiizDORRRVlVRcblF1e0RnR4vN/JGleuNCAEIlZJgsT2jMXD89GsOxhI6EZQlv8IDOe/4No6RdLxeAL9gw3E7jtcSFAEo8KV3xUo0wQeFx0Fu9FOoHfBj6Gnr6tW8bpdRXREma0wfI5fcLqdMLDdrK8OOhze+pCxfMMc7MDScgcKUzGSNSDAgkvVLgwAGkoIQ8Hmday5Z7/rJT27ORAcH8nygG1ls248yYTNNw6RG4ZYf3yIsX75MKOSyQgZGGT1DuVjRyOECpZCrWKU/lJFtf7KA8YUc4mOrI4wP9p0ayhRtDYoacGJLSTKVE7I5jeWF1THuQG+praOcQ9GEODjQx5ZjVcoPJgIvEymPFIflTv76ikrpnj//XhwaHNJYXYF+9kePDVN6x2VrAjMaq4TNOw8NUVvAUinDQ7+MBpzwyMpLgPtUGu8dZHDDyo7DHRAXCFXFgWEPHyx35rOZgkOWzbaOLjEaTbgi4WBVOp0yCIeT4kiK080O6GDA8uT8sPPljj8eCaQ5UTTU62vB2OTjIBw3j9HAjRN8mLoIVjrelrih1tvbl7r5lj/GpjQ1KQ31NS6EI5ptrowGlJbqxByOpfQli2bH7nv4udAlF63VIhUhvk0O6cAH9BdyDBPdU4788Wig6OBLXW211+32wKgQfvC9b2NrNNtdgCPugYPzGUoK2hLzUlqTDGyOGwcm4BtjLlKMef2X0U9enCC3/oJLhcUbLhBELW/Vk0UVX3U0dV0n8UxGNnt9qiz9vwCQD9oAKflSLqeZfdS4T7R39ue0vOesFcvmfPDtb1WqI+H8nQ8/kZ9UV6PLooRv2PFCF4HfYvUPExBQ+kFmPJXKuZwqJqeK5Qa/EAe9xutShclVASE/3E9PRpWLIuBj9LKMcxU5YBzBR32dLrcQqaoWVKfKJoNQncBX3tZhcMPD+6gF8DBXDCnCiHopA9A6EiZqgRxGxGY4bTceUDjwI94E+duAp0w2ShIWviRD14qU2W0QOFCOUDAsYVsc0nDUVGHFKDzOawNLzS8W8GQjSjgC8tQ77nliU+rG//qJ+KH/+qn5wva92No7cYJ/BdhkEnG9g4PC81v3iQGvR//LA085Ll67XKgMB0YMHqDGdqPhX0PoqbEQqQbxRfK6nXo44MOpSubhEx0a5Mv8WdOqnU6HNK1pUvqBZzbrKxbNnrZ03pz0vc9vyrplh+b3h2lMKYjYighDDFe+OZEXETlrdK+ZCEO7lwv9nUeGFp/3Po9JqZoWX5RT3EG948DLpIflTG+wOuKvajRnnnWdkY2eNIdOHibyCIuheWunLRZ6ju1MZxJDGbu9ACPyoOaHcrxhGK/Z/TN43iiUGsBpOA3/BuAClw/i7GpLG2rtCxcswJSqMDA4wDqxRAqAPZ6K5JfKFaNxwO6Mr0+uUhxE4wq0mSaFvq9/MH/kWEvimZe2pJ99dXtsx/5D0f7+/oRZMMzaqgqhsbbGE/C6g6pDCtDoqxL1NALTQIqv6NPAy76u7/EIZHwJisslOFQXKd74VAde8LZXAQjKertVOvZrA6KVilD0jAI7HNdyx4Ewkt4imsvnz7JC6KmlzDLDwMCaig3If2T6kq8E4C97Z8hSWlAeXOGKBguBpV8wwBVeXGGwsXDrGX9IeEjLIgPEaKypFL1etwhjxI5iAwlWGfrlky9udV68bo3YOxTNqaQk9Q3F8wePt8Yba6vdpADIdilocBUvOmul8/D+3dJtf/xDPBZLmTi9ECtQdj0wWsoAk7dNk6cIt/zkp8I1N1wnzF4wTxhMDBfjo6XYBgHSYoXMQXULB7GPVg2UiG1f2TfF6AbKElovPtKMmUAbgDuTyQn4FhE7NIH+4IfxBb7iCgMI+dKtqCiK5CX0CmnPwM9W3KyrnadPUaXVkSrlD/c+ndF000B98ZVBlJHyNkXlig2rfItmN/spf3rA+yHbYoZ86Q9pbMCzRCLBTunCoR2gB3FBn8vllK7YsFKMVIYT23YcMFwuVTpr1WJXV3dPMpFMZlWciU7xgOb4sfb8nr1HstQX2J4ue9UH3LJ5zKHcbwPCxgvngBxYLqeC8SJZYeA7/vg9trDx74hxsPLGP9UDaMVWvN6e3tT3f/S75JKlCwPve+/VHuIZZls4UBxe7JFZQukmQyn/3PMvS/F40rNr31Ghtq7C73BgLyIH8J6tqIBH5EeezNBHjZcjI+D8A17TuXLFIjYj/etf/cK1Z8/uHBlGRCqnnbUhqjMYY1gNw/s5qGeEgSbsegW9CCMDmxlnaDOgwTYUKqoqhXe+871CLJNmPEBocac0waFtO2CQyzhV8p8G0Gu7cqB7lCHo80mVYb9j5bwZFfNnTvYbup7rHRgclkkeL54/N7B2+RJ9Ul2ddMbCedQn0PM4ABtuwEtVUfA9QyuEyi47csRzxkiUFWE+MqAmV4eEmQ0Vwsy6iODCpqvRNAGoajwelxAO+k2nPyzIGAvIscORKFc3jQdVtQ1CdW098a9GCIbDgtfrE1xuN9GhMoMQSiPjN+rdcjgUhNe/xf9xHVE67j2/woPSvCawctluAgC+MfUyNg3uQDM1Z1NxKHmiYOSgbacHPknSMjmNkViOmvsn4PcYQBwk4HfcA5TjlxxddP+xtvgrew4qH772MvGt565OPfT8Zv3AsVYy3sdP80bAznksJh6CUp3o6DXWLJkrDw7HtYHhuHrxWcupuViWg5XQqj7myuH1cGQMWImK7YjfWny2bkYBjRJ6MpVSqU3iTB/pjPnz/J0DsQGB1J5QOOyaPa3ZUxEOFE509mSffWWnesGapYXZDYGh55++wzvU26YO9xynNsDpL1BbJiOLtQsYZDDCcMxQMWtq4tnEUKG/dU+wavKidC4x4GlecvFA18FNYiraR6qK5gjXTvH7g9WumauvGzz66n2mlk6ScCsIVU3zgr5wnaOvdU8nyWR29hfJUlZOhho8ZD4O5f7RgGdjnqMdWt43G7gkPw2n4f8QmNCl/+c3boSWatRXhkn3JOMLh4AzhYi6sGnNxk8AfPCxcJUBOhcaOQY4DHxQNEghNeOkCYkORyGZyefueuTZ7jsfeLT38LGWqJ7Pm0vmTNfOW7nUu3bZgvDc6ZPDc6Y0+EMBr082DdU0dBEDrULGl+rxCQ5yGHyRv304hobve1gfc86lEkKenJ7N0HNSqGkwcDidFmUlum2YSDi+YQBOyq+2MmIpeeBxaYBDvmXZjgJLaDNFb1Qs3NIzKEY2wNB4PWTDYLCVnXIghdNcNn+GGfR6pFQqI2HFZzTgq6rZbE4+c9G8wsGjJ+JL5850eVRV/fltd2szmxvyAb9/zAtIRL5j3RkLtV/+4hbh4QcfiOL9GBh0fNWJx8HV9ttUTZ02Xbj5lh8Lf7jtduGzX/iScPRkm5AcjrNyku5KYCtIPA1LZyHCYwsdu7ppjIUBiHQwYHAIAV6gxolWI4DC2Sl2ZDDiCtaz7ZoWNhzWhsFmYKDPrJRV9h0o3cqPLW2VgeqQHe+ZsUDa+uwW44X9balIJGRCAUQfYEoO1R10PsXhwLHoIisTw0V/Fk4c5sHbAOcKVsPiCWrPeWzlx7+9xcsU51M/kRVZ2L7zQB6rSc2NNZ5VyxcGZ0+fHFRUxYXY0eG48crWA9Hf/PZv+vYd+/IOUojLbRcAZf1PgV1vY2HiJxMDVidHb9WzgfMGPCJjzfjlb+8YXLR4vvDxj73bS0r3iI81W2wrXjlQBASQLbRk0bzEll2H0xeft2bQ52Pft2Ixebsivpal4zICAWWBFrA6owrE+09nrlyovvOdV0VT6bT48EMPiliVBK3oqrjmda4AAR/vh0xEkOOEwyDA96mdqiR42SoZPjWAyRfuiDLh7HPOFa65/j3CYCJWoouhksQtzz2rafl8gX1H8V8EjN/sj9NZX10hOVWncPPv78wODMWHQsGAq7aqIpzOZlLJVCITDvokandqQ10NDkMZwTDgwHbzYNDPruwxBQb8gaLsAJ8aK/3C/MnVQkMkIATcTho3sGuCeMYcCRXqG8wRb6BDL509XZja1CAobo/gDlYIrkB4RFXh1VwXGWWBUESoqK4VahoahRoy0Kqqa4RKuKpqMtSqhTA+iB0OsQ9u+/1+we/z4+PI7H1NfMAddNh52rSw9kJ/7B5+VEdZsVGe0TA25LWAUoyDZyIg8igF9GJJJrFtLYVzsLHQ+IGPwLtJYECIjAC7DKOq73UDyjxeuS3Ib951QJ4zrUles3SeetW5Z/mnN01K//n+J00aY0qD2v8CkPPY3HkI2Q/GnU8+Z164ZoX8ws69hfPOXCL4vW55BL2nKDYevWGuUALeNtBScP/aWCSynFTVgdcCYJDJvqDff93lF2rPb92ZwXcqG2rrwvXVEfPKc1YN/+LOh5wBn9/TVD9JjKX0dDI+IB/f+wJ7N74gYPWZ77SAVZ4zRRoDUeVl+ZuCWD99mWPXwz8pBCqb5HRiSJm77u1KJpWOt+5+mmw5SXD7Iu5MMp5ftOGdlQ6nt+/kwRcNyElFUV3+SB2pci41l45H0S/RP/JkQWKrMTIeWxcEIKjcTQAs7bgI/vVw+qPPp+H/AKh1j2rgEBR9PT2FRx59VD1z8ZwECcgAlEZIL3QVnJ44XpdBOigRmHWhwZqSYOWB1Km8YeQ1/OmFGGn4iWQ619rdlzvc2pk82tGdmjt3nunx+Tw0yMnTmhtcZIB5Jjc2BKqqq1xen98lKSSDVLeoOJ2iTMIHh6PJpAQww4s6PAYnKGyGlhOMnHX8PSmsmDGHw6xNsYxWhwetKinFECLsxDELbEE84fgx8cAyIdDQLAzFEvKBYyeyS+bOdLP8LDwwCGV7u1gZMGFNgo9dbQeFm/mhAGB2iyuK2N3GV4lQNhIkFGcEFMvO/ouAKsqTykbGBDMS2coOBT7+4tbkniMtzrdsWJNL5zR3DltVLZwYSCg/7flXtslD8UT6g9derlRVRCpe2bWvUF9dlTt39fIqGBUssgVQVNq6evVN2/aIYb/P+ec7/5a95PwLzKqaWifQctyUd5G33I9wzPbDeUgRWrV6pXDllVcLHR3twmBPL3v5nys+lMRKylVFKhv7LZUXpyfiWznsKfJEHlQPmAv+9Of/k72LVQ6gGYAj+Z2qwqrLYgF7liGD/sEH79fzvb35FXUNin24CHCzL6FZkZGfiwyy+f5K4f4XdhgFn5qZVFvhME1DLq7QYkWD/uFntywlB2CxlfUSf5gCVcxDpragOp1CgfqETpTQg8Qddz3qOGvVYjMSCqhUpRSVx3W6vMLkKbPE6prqdDgckiZNqpWqq6oUG7Mdj0OpHGOhnEoOE8XkMOrpBJFLZYRBTIYYtmGeAnEmnTZuueXWeEE3Cx/8wLWV1C9U9oDRzXHxdSMOJaox+c1WnNTVK5f4r7/mAkdtbUhsaKj2UDixnNoVM4IRl6dH24IPfQ/bIoGsnD+sX1Ia1BcZKRIp/vKzz20uHDl0QFy8ZKk4dep0tlpcKFDbIg8OSCB9njk0N9zzQxP4PVBz4xz36HfIBQE8TwcZBA2TJgmbn35KSGfSLH88IZ6Zg1pO++RHbpQyfe28Ib9hQD4jwa4b8AEyFduVp02qG148Z0bhQEsbtgiSaic6iVq/Q1Yc3X19Oklux+zpU6TBaJzGA14Y+qUmaeJzEOCR4MbhGvREx8tMosm20pJYMiNkU0c8zkIqkzN6B6PS8baT+pG2TuFI60njaGu7fqy9S99x4LC4+9Bxce+RE8LJ3gEtHArkm6dNVRQci8nqkH+wfCygDAb7ZArkMcYsTHrAMHSoqnVQjpsZbh4vnE/wwigLBNk7ewEy0gJ09eMaClNYwHoWFHxkuCE+czDgyDBkBhxwQ0G1DTnIftxTZcNhxRVh3LhDOyJuMj/kPcYCyzE/tUTmeGlK92ihFGg9wCRRPFcQ9h44YNZUVQiV4XDJ2LDiE27xeHun5nc6hCmN9dbwgWdFNKh8wa0gX+setVgEO9C6FuMUPSyfEUD30Xg89cRL21QygmQy4okFojxvWrP+xEvbC/NnTpHCAf/IGaJTg5nJ5YxjbSexb73gcTkpQ56plTfGOvbhTGSEsGQqnY7Hk+r8WVPE1pM9OdJ1vGRkjyL0tQGceCOJeF3Cx1OVVce4QI91at/y4daT8g2Xni9WVlVJiix6D7e0D5G8cTXUVjswWTg4PGxObaiJbd1/yB+J1GbCkxbpne2HgzVNc41Js5YXt17jSK4c9VS2EYOgvCYBpFe5w5Pm97TufMxP/SeVzyTD9dOXxrqPbXHVTFsmqi4fDi3T2g+9Is9acUUhOdynheqmOoFQcbmzPS17VNXpybkDIS+1YxHvHy6cHBJCPqfgoPYM3qOsnAXjFLosDD6bPgTbvLPq9E2D08bYafg/gZICBD9OLMsXvvb1/9KOt7QUrr1ofaGuqsLLlD+KB3XWUmlHAAk5LZ3OZHsHh7X+oeHBZCadz+byulEo5Ejm6QDV4SAtvSD7Q2F50qRGZea0Ke65s2b4aED2WChFVWXveFFnpzGBBp4S4P0HrHaRggajK58VdDK8sMrFHN3zTk6dtKw8HMZ2XChN2LoIDQeGG+/yUPzHlm00sBivHa0EhLa7P1rYsudgdt2KJW7MVtvJuVE1csxhZZhA2BTLSIA6geEJXGzgxnNkRle4IiuQhi78CmWP7thDusNAbzE6l8sbeV1Pdw8MKrsPH1POXr5Iz+uCC9+isvMENNZXmTsPHtXecfkFxoLZ06pgCD+28dXc2uULHZMb6pzj8TCWSBZe3L4nd/1FG8QHn96kyr19qaXrzlZ8Ab+DNDPiA0gq8Z9nhx9ulFklEiqrK4QTrW3C5uefJcLygkRKDkbf8hx5kTkneCpsY6Rfws3v6Y+e4xMKOaL9E5/7EhljePeGh4MdiIm4mAHHyW14CRmrZGwHC8XBUcWPPPJQMnuyQ15UW6/kSdHERISbKVGMeJavTbnXqTqmef3mli0H9E2tJ7Q5U+pNt0tViryyL2W8Qz5FXHTlBveoOPSnqA6m6BnkYFxie+KWbQfyVVWhwuxZk93l8Z1Ot+Dzh0VSCKWAzyNMnz4VBrGVTSkvhrksbCyU0zBxrJFAsU4RuVT31ooYW9Up1SH/pTtOGD5/oH//h7/W44m08Ymb3usLBnzQwHjcETxCKvpFUvvPwmHCbKcb0s9Uf4C0Zqi/9AwTPmw7IgGiIsxWiPFxdp3aC/LAfflz2ACUkPqmIVZVBCS3Rx16afNOko+i44orriA9EPPcFI+MLqRDs+TpuZ851hdY1oxW8IVJXaLfLhaeI9xLiv+RwweFQwf3k4KvUCz+LJPPyh9677sMYxjvNVrIwIA3AiQf7DQ8b+IVXWFUIW+RbHziudxystt1vL1L3XnoSCGVSuP7lPrAwKCx//DR/IHjbcKhljZ95/5DxuHjJwqHj50wDx3j17bePnlgKIo9F8LRlhPCwcNH9Ja2Dse23fvFl7btMnfs3V94+pVthcdf3Go8snGz+fCmV/NbDh5Lbd65R+vq6RePd5w02072GL1DwxrJwkyWlPHm+ppCVcDnMvMZCZ9JgXyUFSfJ+7KxBGWgfs9kJ7Nw3xhfUNfMQXbCmLIMLLx7SloomxhRcdqp5SBDsBOERjY2seOEoUdx4PgBQi4YttbVReHkcG9fySjE+0F4xp7jSng9WK3zBcjoI4OPjD43Xd0w/jzciEQc2eEU+uMZ4fCRo9lQ0F+ora5Ri/LAKgeux9tPpsjYUqZManCYosm2faP6sdJrQ1XIz4xU5kjWYGsnd/Bzp9A9cxQH/USh8jI/tU30DcYrjL2KYg4Mx7OPbHzVdfmGM8VwIMBkEPHKIUvmcE1F2BXy+xx27pzM0vhgA+uTgqC9vGN/7m+PPqv3D8VzL+0+YK5aNJdEvijiBKr27t7s7sPHzfueetk82tZpTp1UT3xUpc7egTQMvqDXm9PNgtpcX6sSrjFQniXosKFIm3V9PYBCovyM7xZwCcehHL8NJC/0V3Yd0I6d7HFddM6qQn1VJSZ1JLeqFLbvP6zNmTEFp6w5Bgej6aqKkHsoGsv2DqedOdOZGhrujyw95zqHN1hJtUrjFlUqDupg8pDcSG6ibxPDNL0Qqm7ypYapExfyRsu2Jz2zznqr2XnwRewukmqa58luX0TuOLi51xuqqqqeskAlO5pUsmTO4w+RrqgN7HjsV4Vw7QwPPXc4VVmYPzkshP1OS+5hwLEyHK/AAITbzywvHNsyzB5bz94kwMmjo3lzGk7DmwoYjLB6ZDd8GDoYWL785f/M/eBHN2t33vw1vBzqwSrCqQCdgxy1X3RzXOHDZuRyZYpfWFz2/hbPH9O/EglyPjDCWYDRgFCxXoGzDejKlB9Lg4ERwwZECGRybIWJrjCu0JXwsVO8MzFetwINTn+QHRCi5/BpDE4lDBxGc3mSkTcMH9jFg8fi5oCi8megr7Wj27j5z3cN/ewrn6rS2De0CCy8UBYgoMsx2cIGRUU0np9NF79iRQw80zXN6B6M5iJBP+nlNJRRGBUdxxizfdvZrCapToUdM426JpuZzAtRI4UBK5YiaYga2QpCPJ1R2jv7BmgQDP/hvkf1r9/0Xnn/8R5vFkdoW/SA9001FcYtf/xb5qsfe79YVxXxvrhjb/pj/3WzecsXPyGvP3OJi70LVQZISwNE/ss//m1ix8Gj0i1f+aTx0CNPkx7jT/3p4ccnyWR4Q0grRBXpqsW8OJ+53waEZTIp4dGHHxbeecM7BI/iEGrCFYKhulk7wp8N8MGAwVQvLA7wDNiAk6pEiOFDydQ+DrQNCJm03QYA4C/FpH8YX24ntU1ql5i9xkw+VrRaWtoKH/rgu430kSPZd8xd5K8i5d1FDEfJofZh0B1JOYAGYtIPnu7pGDoYELKfeecFoSrSQrCKTHmy6PBxYP2ItR0bEA0reHZ7BmtQFi/ejSSlLU+Kj0btqED1uXHT9sET7V3yhz5wDU64lKlN6ESUAwp1RUW9EIrUMAQsU1yBjHl5fqP5TiHWFQD+FAkd8eRUgBRj8XIox6freWaMlcPIVFAiCoXf3XpHpr8/anz+cx9yE91k2JZeiSnHByjdU/mgltAt+jreRwPAn2XfOMwJOKkSPKFEPB35maZIwLHAkM8J2UyS6odPpIBvTA5RO0b/4xMM1AFNMfeTX9yevO/+jf4//+WO/HXXvY2UFV4ctPVyYN2GghBqswmimX1fizLG7DffLssBNCOPJx66X/jKVz4v5NJpKhcZslThvdEB89VnH8t59X43S0EIWdXiynCX5W17bRYxIA5TR8Y2cqwyIS+mmBMhWMDCyyvwpzOZ9NZ9B7Mr5i2A8PTG4nH2XmJlKFDAxBpFwYcKVaNgZqm8ZDDlHYOxuJ4lTyKZEtu6epx90WGxvatX2nOoResaHMqRkjm8Yv5scdGcmb6Vi2YHayKRnKwobp8PxraJrQzFEnCSKBfR1PGllUw2k6MbMjgMGKFUFQXRHQwLgYpKE++t4XQPjAlk6EPfQlrm3hiU8Q5g3Vq9iTx0JZwG2jF2amDsROVOlM0odOODXW/wUnuEUUOGloMMNjus1LeQEacmmc4KL+4+Wnjk6WfiZHR4V69YrmAcACA+HNrhY89tTnlkjZT9s+TKgEcI+VwsHLI8ndXIuNeEOdOnsHEKiIGdZ4cfOCtP4GQTViW5ZUVkaVhVIY4kFQ4cPjrwH/99S9XtP/lv0+91U73gDFDs8mAVQvXD3wkF6kQiZSSzGZGMNAl9gI19BCfaO1L/8cNfFy7fsNZx7plLqMKN/M9v/4fjSze+0wNjbMf+I+3bDhyrBC6fy5mDYbBh5ZIQGcIi8gEpRB2I4iSWAy8StXteBJDCo5UAUQCjgicEjCHQr2xgkwIozzi4iyAKqZ/fdl9u484DkYd++0OttjKsoC+S2Wrcfv/j/RWRcMWi6Y0KCYrcT/9yT+95a5YHf/OPR0V/RVPn8faO6edc+wW5sm6alKZq17AqXwSeoV0GQC6TSBzd9oQwf+21/ni0K7rn2duJjYWe2uZF0xWnp3/L/d+tueDGXxuhuqkOqqvMgZfuic5a+ZZ6h9NNhlq03eMPN1HbzG1/9HdtvkhdzYwVlwZDXkW4fv1UYe7kEMlWLktRVpb7hIW2gJhezmPFegcNE59vJpw2xk7Dvx2Y4gDhTA0czU/Ppdls1xe+9KXcj275qfOHn/tINwm5Oq4cjd8BmHBlnWpk8wU+qE3jQSmUd06JBNTI5s9xMsEOowvKDsVhyin5cY8skQTdFat2rNsCBaOHvCREsWrGthSNAuBm74th0CAewJgbMYBYAJrw/hnjEwZUbAnEtQjIk+KQtMcWCNIxTE3XjVDAj2PsGUK6mPsPt6R/9fcHUz//yier9Dw/7RonSWXzOTOTyZtdg9F0ZTBoygqNSYZpptKZPEajWCrl9nrcSjKdIfkj6SSDsB8prxmmP5GIO0ipMRI04N73zEvpxbOmyLOmNOJDq7l4Ki2SUklGdEF6bPMOce2SeeaJzm6he3AYCoqM7Qxzp0/27jnSahxtO5meXFftqAwHheFEUg4FA+5Dx9vV733uxlxfLOOnMjF+AbDNRhSN7Pd/fZv4h//+ku7xut3/8+e7o31D0fxV564LnzOOMQbIZLPZW35/Z+LeZ17w3/nLb+kZTVe/8Z1fZC648rrcTTd9tqK6pkomXYsNSnjpl9UjgZ0vq0/Gav4A93t37xG+/KUvCC+9uElQZVUI+AKkqo2sQ1DiJKZBZWb71gkx1TRDEEvHhWgmLXScjAp5KiNrrzw7CxBPELxuzPLimGeJjAQowKLwyivbtA/f+F69JhqX3zZrnhq08sV2RaCwlffxQCNr7h+trcneQCF18fnL5HmTG+SaimAF6b1WIhSULoSj3BjDQyhSWKGzAbRgRtoZCpAxprKUrZ39fb+69V75M594h9pQXx2gNlIYHo73VVSEK6FIN02Z5XB7/FZ5QS9hxtWi3WaCzfsS4J61dX5LMDrGCLAfWtHtVEBro0Ae5fiYAlu2cjwabArue+DJ1ONPbDK/9Y1PKhUVERefweeOp+W/KFE5fgQzqUSaO+Qet4PJwCCHo/Gx4sUMLLovpbL4QiEIQ/pCIS/kMzjhk+qH/hldLA1anF1w3g6G4+nUV//rl1ldU/133XOvOXXqVCeyBdgsxi26jb2AUwynB1iVxS5a6tfsngPKwGVSf2+PcOstPxLu/OsfBIc3IOA7XD3RfuEnP/hmcv7UEFYXTFLcVLfLaSqKIuFdXaKL/m06wVHLawEeDQ7FUsPxlDZ96qQQl3mlclE7Mofjcb1/IKrv2HdYiA7GzZ17jxq9g0NKKp0Vq6g9rlg8V6qIhIyqSFCqqa4wSOF2OlW1QIJS7Okd1PYfapF6+gfNAy3thaPtnRIOoHG71AIUVqweok7Q3uOJlFlbETCnNtSLfq8P5SBxTc+JJpI1GlapnYpDczmVwsBwXOroHYARiDIalB6HDRUWzZtF1SNKJJdlt+oQAn6vOXVSnYl3BLGljUDyeTwGVn3Qp8joIPvPwQQZ4WHbS0sAPpR4wdmINkIe+se7yljV5aunlhF7KkCyUXVBxJK9WzC1HE5AFAWP2wXRwoDlI0mmQ3WKUIJZ2mJ6APLj99l8Xti862jhmRdfTvT097uvvuxSFe0IgHQoK65PvPBqQsgm5XddeZHb71FFj1MRXGS4oP3iOcsTlKBuyMVTKY3klRSJhDAu8TFaJv2cio8iezweBx+rR/U/Cwhb4aGnn0v8/q4H/Hf97HsGKelkYIDdnHb0JOTJelzB1L/zyz8l73n0Gffvv/9Vx/JFc/nhUJTTiZPdGcUhS40NdapKg9Nt9z3a63GpFZeddw4RhGwEbEtMU0NQEslE4f4nNuavvGCdn2xykb3aABlADlecpsvkAtoVJj2Ibr6VHI73NxvsMo0tGQdQzkpZBuAjthbjNGNGP8OPvHCiKJ7zeKOB+m7u9oefSd7z5IsVf/7BV7PzZ0x2MblFQCTFfvyHv+WbayKhVYvnKrFkqv+F7XvkmqqKzI/v2uTLZ2KBs97yabNu9iopjzT2EFNGG8fEITbUFX/5zm84GxecK89dc41xYONfh1v3bBQ9gXBo5VWfi2+8/SuyL1TlP/uG78iSQxV62w50yw45UjN5riufTg+YBc3j8oU8HQde7Grd87xv5ZWf9VaE/fLbzm4WFk6N0FhFxijanJWfXWj7vpwWG2xeIw50A0yuot2+mXDaGDsN/35gAoFEKF0hhGCMYfLwgzd+JHvbX/+m/OHbnx9eOGtaFXvPaQSUOgPbAjJe02Vh4zXpso5EcfDeF4S83fxpFORbS2B8MWWHHNGG59wowgwaBjkIydJgh9lCWwbauSI+G6wImMFFcfAyq218sVU24GWR8QMhzL1MoNIzZqxSPjSIFfAV/Sy+pM+MLkOLJZJa72C0gCxI0BZCfp8Q9Hml+poKH+GHDUD5ycKx1pPZm/90d+JXX/tUWNNyzPJMpNLpRCqjkbFDCkwmH/R7aTiRsEuAkkoitreks3kp4Pdg64fsd7tMTFJTQUWHxy/GhwYK0WjUiCUS0Fwk4ky+obrCge2gRLqJ74LEUkkpkUwbXo9LonAwAh9sNp0ORaRIImZOs5pmdvUNUArTzOU1fe/xVuXF7fuc//2pD6ZzphzIZLEyhpJgZkomVujpm39/h3zrd76o3/7gk7lI2J9NJrP++dOnKDDGuOI2Eghv7oe33pHYvP+w/xff/mTe5XJ5n31hW+rHv71buummTzk+/4UvKsFgUEIdIy8M5Haedv0BUFOoUx5PFDo7Twq3/va3ws+/998CTtPHIS4itR0elzt8kQs6Lk5axAmKfJjHMdpxwR8OC9t2HRGSyQSLC+DKBwe2MubC9hu8T+JgxhiwtrWdzH/g/e+MT+sfqlxZ2yAEoYzQE9tBieFtCA779MvaITmNGtWR4eHcxmRfqnJmjXbF2cuczbWVIRps+DsdVmJGiZUOOMcaY1BcqV7CIUF0u4R0Xkv87R9PD4fDocBb33KOnxJLA4PRVDaTy1KbcjldbnnR4iUuVbXPSQAfrVUdlo9V9tJPGaCJcN/oJ0UY5wFbZWQF4ulZn7Xqj/VBq3z2ihh7hoDSTxFIVul/vu0erfXEyex733210tzc4CWUPJJVt8inPBUj2aIbgFl1tFFGB93zVTID2x7ZFejQzkAs6CsB6IecxAeZc+zKFE4C1uYRn+5Z/VFcVi7yUlcuPPrEy33f/t4fqj/ykY9pP/jhj8gmclqIwQOWlJWiXMdgYdYVq2M4Bh6RIBNZDkQ/lDko13te3Sx895tfEQ4e3C9ILrfZM9QvvPWc9en3feBig+QUDkTAe1tGMp12DpK86u0bFpoaa8QVS+cJZKCIXo9bIBGjyiRE7fqIJ5LZHbuPDK9bs7ia8i0xgggigyvR2d1nZLI5pX8oKjfUVAuBgJcZUrFkWth38Fjh8PEOg9odDCwyyoKaz+sRQ0GvSfTL+VxeTGTyOkV311RGCk6S+X6/RyQjqYA+h7YOsZ7L58WBgWGJjApjcDhG6XR8HgTMdTnJYHJ5nDmSiHIlyY6KgL+AiUQnWZv0j/fXTDLUpHQmq8eTSaG9q0+IxlOFoVhc6xscEnxuEqhUmHgyVSA5LA/Fk4bLzb/h5yIEpATD0DBmT5mkn7V0QaEyQt3T4SD0KlUp1RtVFla1MQkHOmEcgDt5TZN0cvgUg9vrNsMVQRjDTLaxhmnxFwolpcCYgu2dQiyeFtpbO43New4QnUmZRLFJfEaD1M+cP1u64Ozlot/jIfy6aohSxuX2KKJDcfb0DWh3PvIU61TIYf7MKeJbzluvut1OMU+y4pXdRws7Dx5K/e2e+5RvfP6zrvL3Y0ED2vizW3bFhGxM+fjbL/dgOEe7Jh6wegC5VBdsxoIuZIab+r4jx7MnOntcy+bNVIYTqeHdh1ryZMCpkVDQJIPASGVzrqVLF+sDA1FxUl2VvGD61BDrbaCQX427H3m6/x9PPl/91x9/wyT2YJaPqOd9CLnhO3sKae9Uf/lf/OXvKb/Xq72y80Dkx1/7pFQRDoJy9EEa/9Ja0O9zUY3lL/vAZ9I//OLH/bOnTy0zoEn+i7Kw99DRgUPHTgTeeuEGTJSySijGYXQRUCijECVlZKKPYTLWkhnECDaJQzoIwtH38F4r/Kh+ag/sObAXi4o/ugGvFQcOS+JdCWGQ5TDG2NcvGEVjwev1Zn7z90fSDzzzUuSP3/1yduHs6W57wpPqp0D9LfabO+4RzztzUaCusrLw3Ks7+72BKt/RhG/4tj/8oLZ50QXC6mu+4CD6qcFZ5WTAx6giEAHdx3ZEX7nnOzhwxzV37dv1WSvfkt726C8zJw++6FlxxacUhyvQv+2BH9Wd+dYviZXNcx35bCrRtm9jfsYZF0ao+Jl0fCDni9SGDV1LbnngJ7npyy4Nzl603HHFmQ3CkhkVgrPcGKP8JijyCLpYq7ZAocaJ9ODlmwmnjbHT8O8HanIQHmh6WEHCtgq8bPyfX/1G9vs/utl56zf/o2/xnOk1ExljGJAm7BZsbCoDNG9yJG55RyTHvilGA7GtDLIwtXT4FujSsLpFyg+NA0wgQnkqAXDSP1AClyXs+LtYhJPhxeiCDgwlBnjJEW0mCVGmfJGf5YvnhB9lTWayZpIMpd6BIaN/aDg9EI2RPCYOGfn8rMmNosOhFkijdauqw+X3eYSw34fRG9vAmAFGZPMC0AVbOw4eP6Hf8ud7sr/52qdcmq7xL/YyhoAVIu/7dIWhyIxKq/wTgqWQ6Xh/Dso5Q4VBh8rxGkkBiI7TBEcCvvejmM9t3Z390R/ulP/rpvflTIfTn83hnTEeA7PqmUwq/f3f/VX+n//8ZP6+pzZmv/D/bnD+/p5H1NlTmoVxjTFKXDAK+nd+85fBRMF0ff+bn5T629vwcnDh8Sdfiv3tkZe8f/3r3eKq1Wcq3NAAz+xCYPzgq1Hcz2lmirTlR5qHHnpAuOH664QApfOHqgWHy209p7pFJPKiDHgXQkMbIvMsmYgJ17/vA8J/fv2/hVyWFPFie+V5Iz62tRAi9u6G262yfDWtIBw9cli7/u1vM5cVBPXcukkCTDFqaczoYz0CKJA9XRGepjblpnplM5oWM0nrNdO6ln2ipSX3YlDJXrNsmv6W9UtrMCmPPNEmGQorPuoWgFMUraIzVJi8kEIBoaA4tN37Wvp/+8f7Kr/1tY8YdXVVbiqucec9T2eWLJytH2/rNK+56nJPZWW106YBwPoKtScexMNL3lI8XqDSZVwojw6guCw6EcymzIs8BvA+h/w1asdsJYFi212nnB4AtQHzsceeT+3Ze7D/A++/riYYDLgJXzECr2/eB2z+MHzwIxZoobpn3yuDHz/Wc8g+DadqUjxWR+TwlBk+RWSIS0YR3lWl+KgXoIUMQdn4ihqPx/ODQcG3t5JSnPnN7/6e3r7rZPC22+8wlixZZr1bCR6wC0uCMiMUbIIxYgOJaCb7YKiwCCw+eErPqP3rRl74y+9/x1aKKwJhoWuo1zz7zMWp3/74iz4oepTIyJDxo6qKSIaHjtM48T098FR1SBoUd4dDoSxMF+nFbg+1dYpr9vVHk5WVQQ8MKEaIBZQtDuAAP0D2GMAj8C6RTmtsVceqTVZIACsb++HinP2cGlg/sCuD4cG+eDthGWIqLtoV+MUm6qwklp8GOooChuqmTgZuIZVO6blMXiC+iFSXkF4mTlKl9BKVzowEfBIZibKPDCGyRFSqA6oEUSAjKK0ZesbjcibIoGPGEyqFjB01bRoBt9+V2r73MGjxX37+GqGutlIFJel0Vsck3okTnRIZtOqBY63mxpd2mrF4So+EA9nLz18trTxjQfZkV5/j1tsfSnZ09bg+85G3mxtWL1cqgj5py44DKYepyOetO7vukWc29tzxwGNyKOAzo7G4eOREu5TO5sRNd98arIiEHSjNK3uOFA6f6Ij96Be/Vn78za/7YOTYgDrEGLl598F4e8t+ef3SBXo4GAg4yZgNBnz5wWgsQXhzaTIYqW3Q4CYVUpnMcDqTqa4Ih1w0Fkper0ujtq9Uh0OK1+tRyLjQadzUUtl8yulQ3FWVYdXncePTHTxTqioaOY17nn6+/8GnXq7926+/ycZIACZ2KZ5232PPZWSHw3XpuWswUanfdf9T2Xe97RLxo1/4bv7qS88LXnL+anwyy3hx6674jCnNntqqiHM4nhz+j2/81Pv9r35cDIf8NBajvhlarC4Zd973RKyxvi6wYul8B9oCa3hljjVlSoNezSQ5eEM6BZfqmLxL5o8ebxUdspLq7u1z57WcHvR5XQ21lXlSBEyP1+UgvrHJNGoLYiaTyxOfTIOMX6+blCpiH7ICNpYlmiKTHSYO/GH1YIMtj+F8Pp/x0s59ff/x/V/WPfjr76crQyEXb4OIiDiicODYib7tu/e53vWWiwIZ2R374o/vki+55gOF3/zuZ+mWPc/Wnv2eH+brpi1WYVTaPEHiohdAeZ7Y/WT/1nu/j32U4cqm+cbZ7/yOqXgCXXd9ZX2gcf656llv/1rhhTu/GadCVZ99wzccVEfmYNeJrtbdT4YWnvdeZaD9UKyyaW4ldJjBk0e7n7/zZv9HvvUn38UrGsUl0yOC2ym/LmMMUKQN9WgB5B8OAXmzjbHTB3ichn8/UIeAggJgB0tgwKd+/urWrbnnNm7S3nbpuY7KgM9Z1jU4QFhQPFtRHAul+OiY2E7hcHnYt7+cHp+gev3sOHocQezAyYikf4qk6HPhR2DhBX6skOGFeugDwMUMLkUVZCf2zLsJp5dwkcO3xZz4phhOWlQw5mLw1HHGdy6bI3suZ0im4cDWRSheMLpICTRyuVx+OJFMHDzemjl6oiPZerI7RVxJqA65EAkGpOnNjQq2BsyZMSW4cOa0QENNVYCEf5D+vaGA30mDMfa5QPhDQILwMqaQwCGdYWBoWHth+175LetX6TSqKRZ/rLgooyKy0yEhYyfkqQXgCVZ/EA1KhaXgglcQ8LieCgNyZuoZu+No2JXS0aAo5rS8+dyru+S6qopCRUVE1rFSZ0Ui49vs6e0TN+/ab5Jtmrv47DPl+uqqwAvb9ugUX5zcWM83xCOB7QgcLqe5v6c3l9N0+dpr3iLl0mk1l82Ik6c0OJOxWPbxp56V83lDnzJ1Jsl3TM5bYw1QgCdEbJEIALwWCzGQz507V7j00suF7oFBoaO7U8iTcQWFzE5jRwdWakEUbgrJVFy44LK3CIuXLKOHnBssDoQ9pdPJWMe2JSi7+AgvwknRwiy3ODgYNR944D6xlmoz5PFK2EOklNNHgLztEBi+THm17i26RDIOlRmRsBROpnP/2Lrfu7O1N95UGyrQ2E26MT7/oKJSKR2lpDTom6hjzMACBSYy5KCftBuVFICC8LHP3uy69KI12bPPWuZCm3viqVdzpAwUmhprE7m8WFixfKkfDGWU4R80MsfIKV6Lv9w7EsYLs2HUM9DKHLU4XEcCj8xWxJghRiFWpiPQUCApeIXHH9+YePa5V4Zv+ti7IpFw0Ef4RkYjBx4zf/FJKUrJGKSwUjABn5AqgEb2gNNJrYQhQgiLbpGf17LFWAW2hQl1i37LHjPAM7vtAQcpIMqi+dO1V7fuLuzec1Bev+E8fPeKZYG4IAvNHAA2wW4YIwroBjoIc1Zc+BFXFGHQGsLfbvuT4CHFMEP8JGPcvPzCtUwp7RsYNlrbu9INdZUe6i+OgM/jqCYluSIcUENBv8vr8bjcLicZYU4FeqOlHIs45JY4YOVWAsoWlMFNBKS0SuId9zw+PLV5khPvjyGMCsvda6efCF4zLdWJ/syL241J9dU0dJAsQWuHw/smpMlRpxMlsg8lN6nVPtXhC/vVYFVQrWqoVKrqK9SaukpnXT25ukqlvq7KGQwFFCcZlBL9yUw2ES7K3e/3KiG/H9vIQ5FQMFCFL6uTq2+o9k2d2aROaqj2nLF4NrHVObxp8w7pmU1bhSc3bils3b5Pam/vEmPJBA6sSq06Y772kfdeI3z6xuukd193qW/V8gWu5sY6f0Ndlfb2K8/1fvrD1/uXLZwTDIcDXqok97Spjf6m5hqHLmrK7BnNPjJOvJede7b3mkvO937gHVd4Pvy+q9w+j1fmbUoUuvpj5uBQVHtp63b3+WevLZ2mCGBcFIX+aELHZ1/eet6agqIoKWJcwetyGo31NY5ZMyZ75kyfHFiyYLaH2nB45bJ5DWtWLA4uWTTL09hc76prqPLV1Fe7vWGfU/U5He6AVyU+uhuaagI1DZUeb9jrVEiFUP0uwUlODbgE4rt54HBr+uCxNt81V6w3SVYTU83C3gMtuZ/8+g5t48u78QaxSLyRM9k8hR81li2c7Y0Eg/EHn3jBPXNak/bI0y+m62uqvTOmNmLbb+HFV3dpZIBKyxbNkqKxZIGMUh3b2hyKQ0qmM+nb73lCfuvl61W3x2nqhm7myGmFfEGknGQXtQuVOEHiFlcB58vCOah/w8m60NLZmkzmUrlFi6b53X411dnfq3VFB6SOvp7ClgMHladf3mI89+r27PPbdugv7tiXf2Xffvm+p1/Qe4aHdMHpyIZCATkY9MlksYEm0mX4yioWBSurKtk377xer4hPKdCVxhwPc06XWzpw9ETm6Ze2eZtqq2NUZXp1ZYS9LGjXZFVVtbRnMJ/SnEHl3Ldc5xGlfOyRx7fkWw6+5M/reaUgiIWG6cuo3dqSAzCyC+FRz/Edsd7j20J0m8vn0oaseoWa5nkVqq9i+Ngr9/pD9TOVqsY5ueM7HndKDle+YtJMh+oNiPufuy0dqJnmJD0uR+1LVd1+2Rescs8685JC0OdSp9T5hPoI6X9UH5DRvNlZ1wkAz0Y/R1rWVNAB30Q4bYydhv8TYAoKjeh4XwPGGAlG85HHHhM2v/Kqcs3565IVQb+31O05YAZrov4AWV9SO00ylsjwIkGDAzZgTKHTl3cmDA44IATGIPbbMyW6TGawuOSY8aWSsWUZXPg+EjPi6DHyzOez5mA0qre0diQOHj2e0fO5lGFo+XQiQUXLkq6lmzSUsqOvbZwAbEuhAdVRW13pbW6o9TXV10Do+z1uN3vJgeJCTPPZXfxZyoSlIvPMRwDHawO0ATII9Sdf2lq4ZN2Z0CD58dsWoKyyY0TQhGDzDcojTpTEC892buxKz0lWnRLYVgrLb0eFks8+GUD12h+NFZ7avF0qmGJqKhmiFKc4Kw5hGI3FjE1bd8mTaiK5ay4617N1zwHzT/c/Jpx1xiJhanMDWc1cWNoO7PHVVgnb9x3WyABWLr5oPY7GVRLDUUbv9KmThJ07dou/+O2tSigc0hcvXizphiliOw1oxaDF2pSFD4Bf7kd1gP+iUFdfJ1xw4YXCokWL2be4jhw9LMQTMUElHsFo4ak4YCNjipSPteddJCxavIzjsHHTxUHtVMvmBBcZYdQK2DtjGAQSyYxOBpq8d8/ewh1//bOwvqJaDqpOEYYYDdksPbZDopmUgx0GvqNls7LQFSmIp3KTL+iZGwgJrSe7jb+/usvccajVaYiu/LlvebsQqGoo0BAmG/kUIw79AwwhHpL5Lxuy2yXJNLjjxJa7/vGM+dYrNxhTpjS4fvWbe3offvxF49prLnCRYumj+s1OaqwPYCsXeMEotMoM4F5uiDJ/6dFrwzjx0a+xasTkC2dNCSguDG6+NdEyxPDHcHBENroCwf/84rbYX26/N/mbX3474iMg3KXcGG7iRymkDOxwqmGrn5bysIiicGwzwpU9tC78h98gJnLETDZ7fxZlY+Vi8tLGxPKAs+sX6e0tTiSvXJQ++7tb/4aT3rTVq1eKkqySF3VqZWeB7YehBcA9guyFMZCKEDsPbFesq28Qdu3YKnS2twmJXE6YVFcpXHHhWlgPWMVJDQ3H8k0NtR7q64Cy3N4cgEG3bdfhBMkEj8/rLgn0NxFQrGMnOmN/+utD8vnnrBSxPdB69PoAjAZrML6pGC2o35OTnaQ8u8hPV9m6snvEweG/uGJGBkOXi6QBl1n4Cgy+65ciA8u9esUidfXyBfKalYuklUsXiGcsniMumDPd11BX7XLROEPxmZBCOsg9CnORsQZDAysq5fWFIUWhsoqmWKA/gzkTTsbEmYlwQkT0UR/r7h8W+gaj5uat2xznnn0WWk6RJ9j2jH0C8UxOS8UGhPPPOsNXN6nK09RU66xtrHaGKkNOb8inekNeUrqdiuJRZdmtoIzEA15+CbJRIQnFruTAOzjiI3dY/Yaz7lnjFoXjre353fuOu6657FyDjCZp48s703+7/6nCxeeudrz/hssKJ9pO5sgQdGKxcv+h4/qieTPUcCQg3/foc1r/YFS68JxVznmzpzKe6STwb7/n8QLsm8efe1XcsfewVlddoVdVVagwyI8c70i+8Ooudeb0Zv3V7XvMBx57QXjq+S1afW2VFgn7KQpZCacCIrmqIuxsmlTnJvqlYMDnnjtzqmfxgpni0oWzBTK65bUrF0vr1iyTzllzhnzOWUvlc1Yvky9av0IPR0Ip4rPD7fc4RdUhDWcy+ZauHu1ET2/y0Im23P5DJ/LH27tyR1o7su3dvem2rj6ztaPb7BscxHcnDdJDCic6OlPPbN7ue9dbLjJ7+wcT/dFhT3NDHd/6SsQ5fQHhkquu1UjviR05csR99dVvk//4x/vyh/dvdE+au1aaufwtutsXpmEIjdsqUPGXAx5Fu44Odh/dgglVl6y49HRsQHQHKoRJs1cJ/a0H9ES01zFrxSVK74ld6dZdT/gnLzzXUJw+V+PcsxNHtj0qVzbNKbTuekqqn7H0/9PeewDIcVXpwhW6qnP35DzSSKOcJUuyZFmy5SgbG2wMLMHkDbxlgeU99gFvDezj7S67sEsOy4LBGDDYGNs44hwkW7Jyzlmj0eTp6dwV//Pd2zXTMxolY2n44X4zt6vq1g3npnPPuakoDKqA1DLKwrrUSspYdZyUcaofKH/UA8CLH1XCM2cD/HonMl5MXBJmJSAwGiCes4bNGoTsPP3cc1jLQDzdEweG4+xNwRP1OaPgV4TLLvQIAQWCGpaRQKCh3ocUAShaWjBCag/4K4QwWzLyWSmX6JEKA32SMdAr5RM9drKjI3do757c6tWv5h978qn+hx59suu/773v5AOPPHkwnRg4NaW5PrB49rSylvraivJIuKKqPF5WHovGwqFQZKgRU4OmXxIYFOo8KELZT8QooIkpK9SLcsGKuwbglfsfHsbQ8+iAMBoO+uWW+mppIJ0+LT+RB+f7cVY2gk+KBnliI/eeEMcEaHpPfOqsQORe6cAppZB1lOzDv5BbKJyKWMyqjEVzl82cnME6BO66CNe1TdMww6GA/M4br/HtOXjEuetbd7sN1VVJXsBFAgbvyZCgGK6skK5YsgCzk242k5PjFZVSMILvvLkyCWr+j/3l2833v/P6xBfu+px63333GRjlxxKbTCZPacZG/uKm6kGUxEWJ8jqlWCwmXX/DKum/fvTf0muvr5e++h/fkhqnTJGOd7RLdp6UV8o3Elkkk5xHa+qkqVOmMTsAygGOmMa6fpRzMBJk+8RwdDxyF1FgGU4+j70M7Phmp8+27IJL9ZRoxewXiWQsLIaS21KQ2M/KAcYD1Ta5MRIJ/NX0OWV/1zTNrOrI5X/2099JM5fcqM5a/nbln3/8VOrAid5cd1+/lc7lLEdRpWQma2zesjt1/OhJY+O2/dmXVm/JGKbl+9FPH/F39SSyJGFYf/3htwXqaivl9Zt25auoNzxx/GTfs8+v7hpIJguMBpZvQ5QMto9S4s6FUdKJdmRhGXBpAyoB3hfwSQpvRqwkEK76FEkg4er7P7wv2d3Znb3/vu+UkWKMgaERMcIlfMGav+LRFsOhB57OUkBhYr+cDxVtuUeYoSgG84j+LaNAz9ReqczRBhEI3rLXCIfsUI/gmy1fpPYKvRFSOnje4vnT9elTxtvf/OZ/hl5/fTOqjAu5ZFi1KbkvNknWznFqPu5hR9Vy8BmjzcGAT4qE/dI73vkeqYxk8zpV6aewuUZAbjo6u309PYlyui8J/eIC+dbYUKl29/WxLLoUQPL27j+izJ09CbNxlFN/AEC1RznlGtoGUyaoAAaVDyhnQW58JHRqJHBCefOA+vBf9zxkPf/yBisYCPiCfr9KhLGDHbHkETwOfO30+gm/3JwfqCKRAjZIMEqZ+BzyQydlRNNU7DPAMb7D9hvAWTqbxeCTHYwEpJrxVXK0EoOn2LNNgjMTfLnbQSAKRpx3P8KcB9DnTJ88kbinJReMgrpj14GeR55erX7h0x/RV165MED9tb9/IOucbO822WoYIkTVVHvt+h3mtl2H/Jbl+KZNHs8UMZCXGEjatdXlZlVl3L3zXTelP/uJO/1zZ02O4nAP07KNL33tbvm1Dbv0f/r3/1a6uvqMW2+8MvfF//URec7MyVjYMlRgZwEljcQh3legvFB21KbxjS98StJHGrVG/CnADHbnBv1aWVk8evmCmXXXLl9ENNsDW3fuax9IZ/OzZ04ybrpuWdkH7nxr5GN/+xfhOz94c/idt10Xuenaq2NXLllkLpg7q0/3BzNUNdKGYaap3zGo/rm11RXKvFlT1UeefWUvvrXHiKFy1nS/lsnk7A9+4AO1hw4d6vnu974vX//W2+xItNLJZ1NGTcvMoIyR1kEMLyjwIAwpRSqbIlqoLCOpumUWcm4hm8y+9uv/K+eSvYEZV78vfXL3C/KpIzvtWVd/wLXyGWn/+idskggcLRCqq2mckj6542Utn+7vyCS6eMlQNAgb2eZxbXYpqdgj69dp9a3EAvl+nlXsD4KYGRMYE6CCQ3Dg3/Whzl3TlM2bNjtbtm33v/2GFclK4oyljQeAwMFb1UigA6DKjI3UkThTrsBMETY+yMyEGSgTbDwOygTv4NiADaPDco18Ts6nU3Z6IGH39vY6PX0DZltHd27XwaPJI23t/Zv37Df9Pj1bWRbTG2urAtMnTdAXzZ4enTGltSoai8YpcMzmYOYKpHAzooV7HSuAfWuYbcPsHEvmGVq7FwTziz/mn8yIvGF2JYD7bC5nP/XK6+78aZMkUhBPmwZjCgEiQNheRKXw4ii+Z4IfDjKBXfHdSG+w9rpnsDBceVdCbosGI6d8z9BQvEjZK5u2ywdOtKszJk30kf0QEyctdfveA3ZbZ49yw7JF5pe+d0/wXatWpqoqygO1VRXKhOYGvlYfKEaCJ5WUnF0Hj7j/ffevnDvfd7sbj8eZIDLQ18McYc9964QmbSMpFy8+8ECuob5BHj9pii8UCspQzHBiIFIAps4EIoQPEM3eTA5LLzlgwjAZfIB13vy50oqrb5CuWHqltPfIQQnLt/K5jKTRtWrceOm97/ugFInGWNpDQU0KkHCFY/5JfiEhV5UCAb0YXjFv6ALF8IXnn7Puv/+Xysqm8WpY1eQACRd+5CVzV6QPNNGfRy0vAXR6CIfb8d8hUKkq5f5geG51jbOostaKuG6+PZ1Utu/b7XvipQ2+XYdPJg+09Q1sP9iefuCpNcqeLtO9/5HnkwcOH/cdb+uSkgMZX1t7lxKJBLM3Xn9F8L4HnnYKBZM68bgzeXJrOJMxDJIU9P7eAaO2rjpAdBAlyMPiSPZIikYSOBpK3KAes9PBUFAMw0PkZYjZJex7Aw8gMArYDctfdkc3qVTa/s737u3NZDPGP/yvvyIuFA7zPXfcDQPLUs+Td/Ec4Aplif5OayPQU8iODGa70J4Q52DdPQ1YKmlKpskVeviDHfIMfmAHKwiZAAuTLHjTKaaLDOUzRrbNbTsO6pFIxLz66qsUXdeZt6G08yuAe5giq+LRDl5LaeVx4CTFJ9e8JHd1dOq1jdUuZsbwIjGQzuGbT80NtXyk65KACHJdI5XO6vW1Vecl8P6hUBXZWfP6NodkYHnWtFbEWcy5sQHVV/fRZ14tXL/icl9dbWVxn+AlApQzxZWyBQMzY9ZLr72uLl9yuZ8Ur8E8YQNxJKMXDMPt6j7lW7Z4tkK89pLkWf9AynzkqVfUa1cskihv9BuvvlyjNs6+vYjZNOqQzSPHTqkzpraoL6/dYhw93m5s3n5A+/hf3pF77uX1gWWL5jqYcUWOatSGLps3w0eKSrCqgu1xVAbbCjGjpYtmue++7VrnL267Tr5i8bxgA/E+TIfR60uRVmIDstZYXx2aPmVirKm+hilrYL1EIxgEaMXJFJRqVdF9pNqEQpHm+jp/RTwSoP5Ie+ipF5wtew6Eli+c486cNDEyoam+779+9Yg9c/JEfywaUkPxKqlmwmS3u7s7tWjR4uC3v/UNa/v+trJg9cREPpcMtcy5RiUexdM6mGJ+A94C3gd+Eo5XuwPdbdbAqf1sNZTmD+YVNXgql0lUT1xwvaYGyns6Dm6IN0y/It+2a7Uv0bFfK6uf6kYr6tRIZZ2v/dA2s5DuTUQqG6sjZbVIn1QR1aXxtRGpKhZge8aYzMfiG+JrI1F8PQRYkMGF7znj9xcLnIsLCFxiMCFkcAJMxqlizsmODkhTrl/Th38AaxCjWpI1t/fpuqSTguN98BEfgiQZUwpGYpI/HJFcVXMMy7Z6EwNGe0dXau++A5n1GzYmnnn+5c4XXnmte9OO3T0Hj7f1dPUk+vKEMLXiBdMmh5ZfNqfm7dctr547bWLDuPqaSHVFuV/zKThdiE9nnGFD+engdMIL9qRxoens8Jg7A/lDh8EM4wpetKNHr2t+KRIKSTj6/gw5x2bH8CFShy3bGgoHnRPssYyUXc0Cc8M69jOGxgQB5gYGxQsD54xa+mFpx6gjdcY8DRy6X5NJeLJ37j8coE46XfoO5zF19fXjhCvpR795zNfa1JC99dorsZLkjBmILibXm8BeFhWCZ2dXN75SJJVX1RCzx4JBJi5D8VH/7Yv/Q7vxrVdr//EPf5/+3ne/lT3V3ukWDIsE8yzbEwPgAA1+KAFPC08jTxPi8sjFkdepdEGqqKySlq1YKf385w9IP//Fr6Xv/+gn0l1f/7b0/g98UKqsqmTCCBQxIo+Fg5MToYRxRYzFwOLwAEVjIJHAC1LEfHIZ9el+ire4Somsi25BU7EcPd94z/847aWAG+4bn12VgpXBQPTm8a2x90+cWpg7fXzyfbdemV4yZ5JCnVso4ndxYr8T0JT8pz/5fuWD73+b++mP32n857992ly+dG6OCsQ/oaUx9uUv/G3wphuvDCxZPLcsFIr6+vqTvj4qi4bGGgg9RDH9Ee0eMSiHC4Lnj/IHezAtzIZBESvJLw9MCaP6a5neiYlDueC5hjfk+aFDx3K/uv/R3vHj6txP/d2HKoLBQHBwlo1dQOnpcVD1pF8oQfzZm+Fm5UgGQfBguDs+m0X37B09Q9EqvmPv+Sv2zqMbQHgweEZ6ubviMxvUKcaJVBZpAQJBXZk+pYVV3vYTJ5x0BocDIm8QB+74ld2zeNnE8rD3AL/1wuYRYEa/pqZSKovHpNTgsAvoIqPKctDPTlO9ZEC+YD8atcPSj/hdVLBIqBhI4bgk8Z0LlOFUBV03GiGlgdWtSwdwEVu2pHHNcWn+7HFYDitTV2rzejkELMkujwYlv6pg2rdQtL7YkGuqyuWWxlqrvb1TjkXC2BGgegtxUGXr66qV9Vt3KpR9TndvP77qHfh/n//rwJxpk9WTp3qcQ8dOELncPWbA6F+nOiePnGlUVVUb31QXmTC+KVReFsdeKwWHPpW6uRQAXeCPWBI9atwYPvYR/9RMyfFRP++C32AQyHHDwQB1vTL7YDj5VcfV19YumTsrc/cDj6Zw0FggGqf+yx+JRWMyKXLK//vnf1F1J9nftm9tsPvwZpVkh9PKHY+M9Q/a4+h9LdA0fZlTPm5mpyRrUm6gq6qQ7avpOroteXTrc9qMpbeVRcprEmYurc+98W8T2USndXD974g01/H5g/6pl79FjlTUNZTVtPAQKU0In5LA+AGXSdgrlPFZAbKYKT4zkF/k3SDJFwlCGRMYO2DZTRGa7pdbxo3HqKJNDN1/oSwLvc+6jVtTjz/zYt9TL6/LbNixp3v7/sOnNu3Zf/yFdZuO/Op3T5385o9/efz79/y68/mXVrcfP3w4beWyyYpY1JkyoSm0eNb00MIZUypnTZpQO2vKhOqpE8fHWxrrQpFwIEwCqBIABsoAAGyGSURBVF/V/aoWDMr84I6I5A9F2UEgfDQN1J6bYq8x4yAQzIzBj9cRqN76nwtGqR/ccwOSQkHd19pc75DmyN6eERAeGR3D08BG3plENkIqOwNOD2E4sGnYxw5G4bNipcCBUNFwEN9Ms3z4smgJgqSoVcZjbjZf0NZu26P+5btucds7eqKvrN981pFvM5OTDu0+oCQHUmFV9fHKRow6EAqybGJMlxCNhSNvf9eNkakr5kn/+Z9fKXz+s59KJBMJgwpXyrHvOlGZwS3+6IEbzjo5kyaFiOoBsgjZGPBrUiwakCorIqSUlUlTpk6XVq68TnrLrW+V3v2eD0jUOUtUr5g7zA55WwdGdpYIl18ldtpo3shBspJJGZN0io9ykRm44i5LUGJBpUi/p5cMAvPeeM6LrpSw5g8RQerCOZOji+dOjq9YOD2+4rJp5TcunytPaa72ve0t11SvWHZZbMLEpsqZMyYFb7/tOvXZ59chv8xoNBSMxUJ+xedXoOwuumx26IorLgvjMADEwGd3i0Ca+f/5oegVeYWZLtPiBwAxFPOLgW7x3sDJn2zGqOhmBBCvrmvSseMns/f87MGu66+9Urvj9ptqcALCcKrQoYPQ4ZRSSxt2R66Yk0FKiu490hCG7ViD7xldJWQDnlvMisEtwvQARY8pngTUHRYjpQ9X7g11k93Q1aurqjpzRis+heH09PUGbNMc7PcRlJd9AMjB4aKjJLU4mk1XugHbY3Z0X1tTLTU3NoMINv3BjSwV8gUMhBSpuXSgslOqK8vxsaxLAiSQ8oMEUmJUXqMdQ1CdIiJcOxIO+i5VHowE6kVVRdSZPqXBMdFIR4FhOm6mYOJTAOfooN4coO1VVpYFmhprjXWbdtPj8NyhonNN05S7uvt8qXQ2M6mlSb/zHTdh/5dSV1PhCwUDRtvJLvTZ55WrcIUoRkTzxwfM8ynU8Mm4ATJ8TEExLJvtD+vtH2Ct3adp5Uvnzw6YtpX63k9+lvTHKqiqOVI4Eq7o7OjITZ40JXzTHR8vjzXMyNlmXs30d5oYKvSAloFFiyMbCEWhNkxaoMi+oE+PVKTISqFwA00zVnQf273WsK2CMufaD0fjFfWhiXOujoYrxg30nTqkpPs6LEVWlUh5bXz+qr+O+cMxFjSyG8uoER8UMsY+WZL+uDGUUwIClxho6GgwMBhCG0gl0aFjGfGwNeYehrUneCJ4jA6CydypreryuVPDV0xpNKfVlcUmVIRrp9bEmpdMbppw+1WLGz91520tn3j/7Y23XbeiZd6MKfUTxzXWN9RUVtRVVsSCQT1MYaJToFasKKo/IOuRmBSqqJLCVXVSIF4uaeG45AuEJTUQklScyEhXP05oJHdYIunRNIgibUPg7zEz5EELcuUO4cJ+ZBBDz0MvmB39jHQ7HNiXpSrEi3yJVObsTkcBZAp8d23E6dJnByWXkcafGHPBPQoUUppH92ig1CghP/sOkmphzVkJNNUnFyxLCwX89lf+/iO53kTS/+HP/4tyrL2LK1ijgaJBn3n8WJuLj1SrTHJ1pXRygNHAt6VxWlBKWJfxqU/dWfWJj9wmb3z9lcyCBdMKv3v4QSObTruZrMGUZsOAUM+LFaNvUMBgAHwLDHmGY+nhFh/N1TRtUOlCLBgNhjJqFaVf0AehBUsghsDvEZbXPjArB7/HjhxRavSAFKN70IxQmKBObiD84p49wx5EFu9LQy8F27VPV+5qOBqCIblO9vtIOCEyMfPrynQjN9dWRGTFpxVMenRcfB6Bbmypvq5Sz+dNd2AgTUIw8gLHCfMDWnyaT6N7EmlU6jqpPrEI6Yfi9+I+E40jgXRhpLdQyElOcaYSmVTqH6PAbG9YUQbkeeFh6B55nM/nnYd/90zq8Sde6Pz4/7izsqWlsRzCbNFJEUTnGcJADnpqEBuFZWXL3w+6Qu7RBYoUO7Sj6J4pYngzFFwRqD/s1NWSeLHPDHRwP7x+eIMoCAtOwBN42Lgyg1ZI72qqKuP/93N/dWLL5tedhx/+rY0T0QsG4sERZkP3CAdxYkaYGXKHKBAsf8eNFwd7ljXpy1/5j/z4lgmmLCu2N+uJNuC1j0sJv19XqkjoZsm/BKD8Ucrj8XxNZWUO+TTWoDLIU13J+89zX9Ibx5kTi3qpqqpTVVHhki426jLVkO5TXdv2DaSzwzjgxYRt2YHll8/Jb96xT+rrT7peewHwofq7f/m4u/fAcamP+phg0J+3il0RKSD+yROb0hVlbHn5H0EpXySgQevYO03c0zBYOnXdV2RzrlxWFo1/+sPvCZNsUPj2D35USCb6ia05al19nZ7JpLPU9PRJl93kD0Srcpm+zuIx1agpxImK2TZa7un+YM34mcuMaFlVQvOHSCGzpcxAV8jMJYzf//Bv85aR1/Rg2EddSGDutR9y8sku59H/eI/a137Qxuge8axhjIbzYio34l+IED3YBaHEPdidx/MuJi49pxQQYPAEHNR6MtRgWsaPgwWmtkffYzBKgwCPKIJkADlE7dIvq2oZhYej3xWILVifBoNlAqaBPRgmE4ogDIMGbigE9kPaAJY3QkHyB5gywt475B7fJTLykpXPkuHfITNydJ/LsAMuwKPZiYs4eREmEKQrTmP0s1MdPR7O94nxuGCHZYBmnsJgghrLikEzOoi1MYEHoz8Quoa75fd8tqYsHjV1dmjWaLlXitNdII7zWk7JCCA31KV69KB39a6gA/YYRUM+8QMGhvK+CJkUDggPvmw2i43D3Jbg88ny3sPH3VAwYFWWl8vf/NkDzGk8EkqQszMqZBBWScEzSNHCh6UVfCgzkxpgChD2snC6Oc0ACffK9dcuid7193dWrFg0I3X397+W++EPv2f19fWC4ZNyhXzgdQWMngvHxfRSmNzAHZSuoTyjzoydjohvhmFpYpgdWe/5H8p03BdJYcA93OCKnKEOxq2kOoXmgrSRPoiawIqNdTbksDTfPDC7M9gj+tI3LCwyGOLHR+4cm6giC8+EQn7ZyfVqO3ZtT3uCtsq+U+czKN1KOpWxsB/Q7w/ZPi2UIWWM+Ydb2AOUah4eewKYDb89nUwOeo0ZLnz42LKKq5qYW88D0oLvsVFbMvn32xAiy9Pi+1JAUezu6S089tjzmVw+737o/bc3VldXRgZn2RgQJlFGdkzxwX3RfhA8EpTNYFyDb+kZ+c51War7nraDV/CI8IrPgHeHsPLED7gyCTf0i/CLywBZmTN6uGIGsPwd5AceBXQt3lOY8sL506rnTJ+YfX3ta05fbwJKNkJndRFgy3ooOCxt4suuuD2Lv3gPeFlkkaDj1f9IJKq9/e3vLiiqankzn4NkXHLIajAY8L4wfimA2R21qqp8cM/QWAI01FRXFFRN5ifVXATIJPsqDl/dMRpyBUvas79LHUiaMrWvou1wUN/iZrN5O5fJDeP3FxNoW/NmT4sZhpH95YO/p0fHAd/2+VRp664DmY3b9mjpXMEhvqesvHKhHg6FWAJty3W+9JmPhq5YPOdSkTp2oPRR3+9rqqtl35cJkSyzccfeXGIgbYWJsZMMZX/xrrvK+np7U0899XsTckIoFI4mk8nsQCoN3kpMAatKEsTwoIQRv0WYxeABDGZ6QH5SPPK0RbfUX/W+L9cvfec/2vNv+phd3TjJN3Xx7alM7wmzp21PHjyOOJTSOH1xoKJxahZcb8+a+6msjFKmzQC6ES878OQNNErQWmouBYYkBgGBS4iR7cOyLOfBhx7B8jQ5mc5mvVGUs+G8GxkUBQqPCS9koGD4o3EpGK+QgmVVUrC8kt374+VspkslYRrCD5SkQiYl5RO9UiGZkIwsKUxkB2BmBUfDa1C4yGBWy1PgmEI2qJTx91owKKn0jGR5e7A8MMEKEs65klPMEjAabni6+AsuFMEMZgvJhn6fypSxQYnrAsHiKPr14sR1OPgzveUEgK0wd5jpoyt764EEOCi2JGjCeEus8D+zdTwpWGE5Z5hYqsBBnjVVNSnOAdMsKF/50c/1o20dskkVpieRxFr8EkaMmIZiI2HWUTXF0DWfve61Tbk8Kc5GIcfiYgoy27dWdFyEpvl8rVPGhz7x13fU3nzdgtwLj/+obfmyRfk1a1ab/GAofhIeV6S44EpyLgsHdgA6dhjY4T0GAQAv31jnRL0TZrtgh3AKBcoP8o/ZBE8Y5vkNBU+VBgYShaPHjqgRTZPYkYREB/aLIbkI1TN4BbEdQKww3rvRAFpGvmPuCbpPkyFrc1sOTfcrS69coG3dusfkChYZSgeyZvKk5r7K6nIfBJzv/fd9mfUbd2bxHmDppCtrs2TwxAKme0YtrNkPexoGtI2Ckaeyy5JCU9wbNUgW3OPkS2qrxZMS+fuRYQ3dEy323r2Hej7x6X/punzJXN8N1y6KUpvXS90AGN1H/RziM7iWGgDlT+XF6vGQLbuifBioDpgoX+7Gc4X0eiF5cSB9OOxlSBFD9fZcoWyKYfJHBuTtmQdMyCH9o26FwuHAhJYm+aFHfqO+/tqredQ5k+QYzLxiFgwzvzi1E593wGACO3OB6GIkEEpZCNgVwGaIyRnazcxZMwxKx+BAGkhEPb7UIFlQ9uuX5kAIAFU7ly/odVVlJXVl7JDN5pR3vfXqilg4HLpY9EAZc2WPu5wOv874goZT8rM5bN87HaqsuFmqb3nDHNlJXFSUxSOB//3xO60HHn1e+tr3fmEfPNqWf3H1xuRnvvSd0Eff+1ZrxuRxyWQ6je+uhbFEEX6oPWjlZbFoIHCxZxv/SEAslAqPLS3AN1NfWrchc8fH/1HtTybdyqrK8LGugfTn/vf/DO7evavvO9/+NlUEV6mrqw0eObC7O1ZZr4bLqjFYbeMr2aNlGIqbdV/MFPsIRdUC4bJo49Sl8WnL3hWavvwvqicvubnxL770RFXj5AUaxrQAfygWW/G+L/tu/sSPCzOvep9L/oZqD9V3DLKj2MAX0SVzFvoHtoNL0KzPxMEFBC4yhtdujKZUVVbCMkc8D9/0oduhNjZ0z694z8W7c4HPVrDGCD8YtSeFC4oS9m3hIAkIu/ios08jBYrNZvG9YEzIVPnHngOxcjJlbEmiD3vFyD2Yg0tCE5QrFnwxRghQmIXBDJqRSUp5UuQK6ZRkFYZGCEsGhhjTYAGUJvcMgFN+JQGMpCDGyDxBjL2k9GK9NHsnS/FYVDMMy0HazrbkEOSwwzqMAvuWGL+SwVKpYYJmCeFF8FhhzwUzZop2RXLPCKaEkmNfQJMaakkxDvgxqxEgrywiCJ/JVCbvD/idgXReO3yiM/S2a67I/+PH7sxQHQizQM4AKl85lc7ZuYLhfucHP9OymaTN4iNgZgQHvbC8J7D6ViwDRKyQprRk0azqlolTyxsq9Mw//u9PuJ//7D8Yv/rVr60jR446qXSWLV+E4GqQMS2uoEGgpfxmBoqVp/Dl8/i2FR+l41GhXlJ09C7H3tnsHuFBSAYdsMMMD+y7O3vUjvZ2JYPla1S3+PqPIWHeAzoi7DJCKlEGo5V4qXug9BmhAtRm5HR7QhpI5iwvjwC0FYeksJVXXc7SS+/cdDpjPfLoC8bk1vFuPBb2b968K51NZ42ZM1v9mIHm/jm9QzGUtl7c8adSWpBXUK7ypIRh/xezI4M6gZTjPRQho1BgM2bIK7hgMZUGRAANDhGTSCTTzz2/+mR3d2/+h9/5Ym1Z1B/QND81d36QyhAQPuo9LEcENggoYVTunrYyCvgBIqSIMTdDaQdQF/kgDK8XmDnLF3JUvkMTGqxeFoF0D2HI3nNSWk48Ds8H/ZIbCktZdsUcubI86v7zl+9Surs6bHzzCXEgDFxR/3BFUGygAffFego3CAr3MGylbzEev646kydPypkUAOov3OoazjY4c978yYDS6tf1ZIBQWl5jBdO2SEBl5YKfiwKkkh9rPzrQ5zY3xm3V5zcpT0Z3yCqsQspYAVMelwwUrbJw/vTYd/7l08kt2w+Yf/+P33B/+PPf+f/zy5+07nznqtCXP/cxZ9LEZigiFy3//qiBsiAmX1keZ6US1P3ah++4RQmG9MxPHnxM8fnDISOfLWRTqcBd/+dz8R/dfffJPbv35MORaHjJnIbkQLLPVmSflUmcKlZDhFJESTlzPsKVJvZQBN0yG8V1sP4QKhpVJwyWDUIOxSqClU1TAmU14/DJ7BLfBIoDS/9hGHslq+EO3gh4X3sxgf5aQODSA518seNCQ7Esy43HY2CAWjqXs4dGetGKeEsa7OjQWs/R6UGRYvuxSPHCQRs4eIPt7wqFmIJhYqkhCT5QkEyYPAlBuQwzRjZNSlSazdxgmSH2dA22ZsRbNGABUNS0QEjSoaCREwhXWIrH4sCx+iQoYlkiwBU8UgCxZJEd4MFBoZBHL5VDQHqHOnfk15Dd4F6R0VgErMiAnrxhKWZxrZlMeXJGsDD5QQc8Dlw9YbEYB7PnphSeH7xnxiNg0JwdrsnWqEvEy2XNp8rHTpwcPjFKGvMNK5bCxh1XV517783XWhMb6+P4jhq9OkOiIIi67vx5M5WG+hrMpOnpFP/OlQecqgiFDBmP/ITA7GIknxyxsqQc+/Cdt0Tefft14euWTDb7Tm0vfPNrX7De+953ON/9zjftAwf2mTipki1/ZXtsIMgyf3T1EsD3+uAd3OBERuQVm02he9gxWilCzEpAscvlSGmncMiNm8+ZbjaTl44eOaocP3pEypOGd//h/dLxdJJUgaFMQro8w79QBuZONWtYRp4BRI/n1wO8zY6U+3Yf6SbSeBhIWzaTtdvbu9LlFWXlsOvs7Lb+6Z9/YA4k0tlVN14RIMVD/vmvn7Tnzp6ifvu792ZtEvchmCEM3vGSJ/phMbJ4UZ9K4yYH9ICZoQK1UShibHlfMa34hVsoOWxJIpYN28Q2KBCW6mLYcIOBFuzRozfOyZMd+T27D3YePdaWnDlrasX8+VMbTSOjQ2H3+UgpR9g8CgaU2VBbgA0PEz8sfHrHljoXlRlOFQdLD/PHZ8TgjofBgWhgB/pRD7AvBXvgspkku3LHJR5KPRM4JR6xvO6U0s7Bw0CucKd0T3GNa6pXa2sqrG27tgWefOwRs1AyQASa4I6li9zipE+Eq7CDvIsYRgoCZvG4qqpky8viERK+9e7efmaPPCDdFw7/pAGFtbGheuhL+GMMqrtuLm/pp9eJ8wOfET6zogWcTRHzUBYLKo21MWrHBjs6fiSIPh92kyZTWdSV0x1cVMi+y+bPqLjnO3dJP/76Pzp3f+MuZclls9jHlWdOnVBVW1UxKs1/8qA64xTYqgzn8PGT7BAjUu7l6qrKiq/+w8cTjzz/qvXEK+uk+fNml23fui1h5vOhh3/zG+WFF17MHzp0qFBZP62298T+lKxqbi7VpzqmYaMaYgbdq4/82esPuOWQHTfotwafvVHLEqBshvgz+m4qq2Hlxe+9d4wPjgKEX3otRakVC/oiVwehjAmMCVgjomuxKWCTP8lOCkY//PmCWcCy41GBBsiUhlFaB3lhtvQOh2t4ipi3dBDvTYw8k7JVSA9I+XSCzADdkxCUSZE9GVLCrCwpZRCKoBCOwghGBXOD0XeL7yMj5c7F8jSiRaW4dVIMNT+WKpLRAmyppAeSBske33/mnaBnGAdAPhWfIYA6mC1h+67I0JUsyU2xYyxmh6eoYQ/IuLoqOxTQVc7g+CzgIIrhFzONm1IMvh/FIA5E65nR3Ixq4JZMCSD4maRwaCqpi6Qw0muemUUQ8Y6uaXpZLGJ+5dN/aU4Y3xhet3W3UxGPqxWxKEnbxXBHBKyqPsUkOTFvmHkKDKv6hk1/4FbDckWFlwWxfQqB/jw3WIKlyL5pU1pCS5fMC91+84rI5z71Hnlma0Xum1//inzTqqt99/7sbsuyDAczbZlsAZvAMbDAqMesCRQ1KF2YFcMMWDqVk1IpUiDwnDOZHUbwctm81NdD9ZEUMQtLxgpQzBwXM1SJ/gGp89jx7UTYCzFNk2dW1Ujb+nukJ48fkvqYMD3U1eAD0F4nBkukZHiulGQsYbT3AHWGcmUkHNp85FSerbunPzSHVKZgjJsyTQkG/T6yN398z+/MSDiYue22a5z6usrKvv602d+fDkye3KiTouSjYqNqh4FvioXylcVVUgYA6Bmkid5BARtaqod04O2QH9hjNgzfEUTdYX7JDQ+bPaAM7b17DnX//umXe7/97Z90Hz9+KjFlysTKuXNn1MUigUgmPSAP7uMsTlMPkQU6kWYPUJ5xgQ0ZKFkUNz9npmiHX6SvmFdoq/k8FEUoOCwVBO4O+ZkmvpPNpaVsNkn3CaoL6aEZMZ4gdjt0HQ2gHZczueG0odz0oJ8NPlRVVQXmT21lET38yINqX3c3pYwopjRhqSWWJuoa8SPwPYKOjwyXhM+ya5ghvoJRaFUJTJgwITxrznztVEcXXNI/Zsrp+icO1MH62kp28twfAzD4QbRo4GdvBKxcz+X3PJSxoO5Ta6piSjafJ3JOzxzQ6VN9+Bb+0PGilxAYcPH79VBNdXnY7/dpKEdmj3b8R1KWlxyUbLtA8pXsuv3JpIk8OtHRKdu2Lc+aMrH2xmWLEv/5g7vdA/sOBCIh3d2zb5/ROmVyw8TWiemHH/ptxiwYYb/qSt3Hd5iaFnA8eYMXL185w588MwRug76M5z0+gkKVhN2PBrjiitYIkDcmAtEVxcjKkpUpfz0SrA8ouY6Ks7x6s3DmlAoIXFRQyyip/BjNmz1rVpZu85VVFUw8Gt440KBIISEByMXILT0z+Qh/5IwZ7pCF6x20YZCCxZYKGTkpP9BHjIaUJGqVCBmCAoQOkhjZni49EpcCZRVSoLySnaIIYW30FszpQjhMMYSBkgiliJzj+2ZQwKBw6eEImRiflUJ6WHjDw0Q64d4fjUl6KEzK2tBhH6OCvOM9liMqEJY0upYsTWR/dA8hiShSdL9f9gV1qaA6eV8saOIeJlARk0K15ZK/PCIFq8ukcH2lFGmolKIwuCcTqq2QgrVldrCmzNYrY45SFrKlaNBxw7rjhjRu6F6NhWxfWcTxV8Qsf2XMDVF4CBMmUEWmMi7RO0kvI6U0ij102FOnsbSSIk55H5DUgA7p1jx+6hQ4OJdiCeFgQDZMK+RTVbcsFpV//OBj9jOvbTDDQd1CWnkn6uUprjzvDNO0jx4/6ZpUX6KRUB5LR73c91x7S7EgGMAffPJ8RH7iw+FEBlUUyl9Z1XxyOBTy3/nOG8Lf+Oe/y3/gjpW5H//X161v/ee/5J/6/TN2Z2eHk0xl3GzWICGbFK90QSLFROru7gctjM58Fqf8YSaE78vBzA2+wTWQGGD26WSaFLOc1Ns7IGUyhWw2V8hbhuG0794dtKlA22RL+vmBHVKO6lqA6uceqtPt2MtIKaJayP6QuqHUeLkxOlg+UJ3x8sMD1W2XOmRjoL9gdPamSbWBgmjYm/YcNpddcUWUhG95+46Ddo7wjtuuzU6fOr6RcknZs/eg9b5332g98ujLualTmmzDID242Ia8ONh1RLtC3phGgfKN8oHtp6T3RDijvdhmoNiwo+oxE+aF5iWOB8puAWoH6tSpE+PXrFwa+sxn/qZs2bLL6nya6s/n0goUH5zyCMPSTt64T557rD55NNMVBooF6glm4QpYvos2XxLfoDsCllRi/xr4DngWwvLcoh6kkr1U/lmmzCE871RI3nZHAezJeGCu8Mgu/A9CD+qwZzCooesBKRItl6qqxzl1tROdg0d7Tu4/cGrg5ltXWeTG2Lhhne/HP/ouVbvizDn+qN5jaS1mbIdmd4dQQkYxveSPQO6JzejS0iVLpONtJyikobb1pw7KPysSDse88h9rxCIhaksGdalMJL1woJCJB/6hoFqtVlVFe0z+gUZeyYeBkScTTxz6aL/AmMKFakzVBqUfCgQUDBxt23uIlR1xQO1jH75TriiP9f7lp/5BTvQntCNHDqWoj5RXrVpVM3lyq/2lz97ZXtMwMVrVPI16A5+fQkJvCu/8F3WryESGlznuh57Z1yhLmU0J4A1KIqvepUGUgLprio/6RHIDM5qz0cKHXak9btkjojpDXG8W1H8iFO8FBC4ZmELFRpZ5AyjkC+7nv/Alraury3nrdSuM2op4GI2VNyPeCthICa7UzNDQWCNnjYXbMxRvMUINhYwdlEHviTEwe7Y3jIQUHLyh4mCNAGbOyOg6e8f2VSE81vLQ4EnMJcNodUEzn5lih3AYOIiDGzZbhSVJbOkRnxED2NLEoqDP7KC0oW+iK5Ql0M5Hj4nVUXjsAAL2Hk6KGUB/8EpuKThS3II+19YUOWsXbFORHNmvmK5PckiZUbSgJisBEqiCpOiQsrN+297C2i077aZxtWnNhy94kUQa9KuKrkkWaZGZXM7NGqbUN5Ay2zu6zE3b9ihbd+5z9x067m7Yvsd6ae0m++lXNjivb9pl7zpw2F23eZe7ZdcBe/OuffamXfvtLTB7Dtp7Dx9z9h465uw7esLaf/i4fLy9M9/dm7CCQb+tYymgj0rAh715qiRril1wHDNrGW7aLDj7Tpw0n1+3xdp/tE1au2WXLx6KZOdNnxqgJCtcMXIzp3r75W279qnlsYj9zKubfHf9zftzyVRanT99ihWPhnXk18h6AGnkkWdfNncfOGLNndlqL1k8m3Q/HztakoGuKCsI317HwIRHBENh8eVaTNgkpbG4SwvM3XbkWCykt05sVq5cMkeOaAV5zepX8j/75a+V/Qf2y9SJWeUVFTI+PI6AoGRBEUR9gVKO8CzTgnKDes+uoAUYTAHRHgj5bVJCDStf0Pe99Lyybf/ulpU3LFPKK+LKSSsvHUr2S8f7EtKxdFLKUfjlVJ9ZfaNQkqhLVMcwUzba7ASiQ8VCekGP56LEpRxUNetwb1fhaDojL7/qaqUraScaJk92WifURkhhcp76/cuZsni0sPKqhdVUxxUoaM88+5qxeNEsedfuw+GpUybI06ZM1lUNK6YoZP7P4qMfuidFmmjELBOOcceexdMAD0QsBjrYkkBuOxwIqxgefx78Uan+aCQs+LAUMI/BGcoX9oLKBu2S8RFcQROB1QMyjPfAIEZ6h7i54jS0B47nK/eHuOEVyiKWV6JOefSAZryD8oUZMVJQh95BoCCgXQMsFcVwS9PEfumH2cEoOOwSOjL5d312IpE1enoGzO6epH3iZJd79FintXX7IXv3/hP21q373K1bdpjPv/ia88sHHtc2b9+t9fYmXNOylH379ynLll+Vq69v0Ig+mc2QEf/R8TkGIhqKGcgB/YysIpA3Hi14JIEnYZqOdfJUV2DDulelJQtnSm0nuwxSoNXxzfVDywAuAUAb2yfrK9nYfxFBdYvUDdcNBgJ/HEvbXMk81dmdbm6si44lPag7Bw+1ZXbvb4tPmthCVba0BgGyfPRYmxWL+bW5M6fQ25HvBS4pSGxxshiEYW3boTpkvfD6luBbrl5qzp8+2aeofqduXItO/Xqipz8hbd25OzyhuSl5orPbN3PmrMD06TP0irqpxt3/9WM1lzgejFTU+pqmLkJYBJKBiMdRyMXIgKH70pIHPyaGONySALpQnb0qPfh6uDP2vq48KDVWhSVdV6QoyUL41ir4Nfx4/ogofjMKRr7DkyevXSwIZUxgTMCX2fFl9qjgBaPgfv2b35ZSqZT13ttulmurKgNQTPD+bB0KNY+zNhA9FGNLBDFLhZMNNX+ABGuueGH/1qAgRswC8eC0ROwbY4ocO8ACyhYJYSQoOtgTBKWMBHjITljSQ9Iea6SDVxK22SetCExYozCZHwhyJHRiD5mZy1n9vX1ux6lOu6en1zx2rK1w4nh7qj81kM0X8sn+dMrMFPKK4dqpgmMlbNkxVb8qB+MBTSG9Y+32XZlPfvEbqe7uPumVtZvNp15Yl3/gkefsQ8dPphddNhNHWPmgxGB6xJWdfF19tTt94vhYJBoKkoBCpCrS5p37zXd+7AuZX/z2aeeXDz9j3//o83ZXb7/ZP5Cyj7SdcpOZPDFOx22qry20NDcUpk0aZ8+e1irNmzHFnj9rcnbOjMmFOTMmGTCzp7caMya1GJMmNhcmjW+0Jo5ryDfV11iVlXEn4Nc1zNqR0El9M89r07QNSmfqwOETJiltJP+5+ZZx9c686ZPsoOJz1m7brS1bOA+zY0yaqiwL59u7etWXqGPYuGuf9s4br07ceOXi+L7Dx91prc12NBzyM+GX8W/44ECdem7NBt++w8e0BfOnJydNaFZisUgQ71idIsNny+iPhGIoTQzF+sYEb5SpjhkU7gbv8IFuRdPQsVDSVDUUDvqmtjZoteX+wq9/87D9s3vv8T/15GOupvrsiqpqJxqLkWbnyFhWp+t+CgqzeVDoLRYn72R42IOQZapkapailc18Tj+1ab3v4Ikj0pXXL+yYNnVy/JablsjLV8yXxs9skZy4X3p27wHpsYMHpFQmIzVGYlIt1XksYewxclIZTvEsBlsKyPGkGg7Ls1J3VF5KSJbzz27d2jahZWr+SH/Gft9f3BQ3jBQpOKa75rUthZVXL0Y907Zv35clAdjool562dIFZWtf32bMnTPNbW5u8vPlgAiR4kK9ZPN2nhJG7YraBwY8QAdv66AJ7gHYDSnLbPZ5GMAB6Jc88Dtm5f2wX8xiZbNppgxhJhL139tqiHjYmEcxDlYf6OrRAr+5TJrtTYNAwRQ4j7jBC25cqVDIUDypwb1gmK1idNFr2GUyA0zpLHqDF7qn9LDw4I675eHzASTEiRkuPkYku1RfzEMHT5on27vNX//mmdy//cfP/b9+8Gn3wUeecx59/GX58d+v9m/auCd3or230Nubki+bt9C69+f3Wz1dfVnDNIyDx7vLiMkEqR5alLxELpNSD+/fb1x34002lgKjPiJ+1HE/6j0oKdLlDUww8og+5A8lE60n72DTp+TGAoGQ/NKLzxKfmCANJDMF07KVcU11l1QZc6jh9vYlcqFQ8JJ8hJmUfYt4mhMKBnSvno4lbMqAtlPdBcr34kFYYwP0gyfaO9PPr94YmTdrpkz8ZFhZoGyIXyX9mosDNaCr8Y5T4OKCsxcOsFNUEYf66AJxo2IfSGXlPL369dyW3fuDq5Zfbk2d2Gy8tGFHasLEicHLZs8kP25y74FD8tZd+3SSeVJTp02LlpeX+9q7CoGT+UiWOhaj+9ShwMSZy22fhs2nCHVkUxz+zFoqqgDx2JFANQavKcVgyx4RLHEoqaE6JNWXh6QARR1hyhh4N/x4/Ivfnw2l73EnlDGBPz2gE4fQg/67CNXns3/+i/sK3d3d7vvuuMVXVVGusVkLMIdih4JmwBoDGdYmcKW3sEOnA2f4Z87phSKrciAap0bEBSj4gTcCyX5YQsNmvdxCLmcXsji4I4NlZCSzWSRbQPTgp4OTsGZDqjh4oi3nyKQh5TKJnQeOOJt27UvvPnDI2rr3kLN++25n18HD6eOnulIZo2D5VNkghWogk89n2zq71d5kykjmsokt+w6k2/p6c9HqaDZaFTNeWL/FmDV/ilrbXK1X1sb1sqq4P1YZ98crI754RUSPlUdCoRhpGyG/LhWXIoZDQfudt6yUr1m+KLBi6QLf9SsXa7fesFxfMHcqlgpppSOQ1ZXl/qbG2gC0BqZBwpCKU11dobzn9uuV97/rJuUDZD747reoN193ha+mulxODGQKn/irdwaWLpylkALmm9LSFG6mMCrL4nosGtYpftI/gmFmQvxKgghdmQn5A/5QMOgPkj1RrUP/I9mOcUJGEybogoFAmISF4KTxzfrElsZQQ211ADLNmtc2G3uPtevLF83HcfY6ePP4+hr34IkOZd2WHVptRVn2Ux98h/9Ud4/62tYd9sJZ05xYJOyHO+QN1QImCLNldYZhv7Zjt7Nk6cJ0IKArM6ZNkElxC7HOB3WQShhCOZEvGaS4QBBHDWL+UfoUHg6BYJWMzVbiWWUzjrjH8jKeIijhstzQVKutumGpdPnCGbltFO/qNS8oD9z3K2Xv3l0uhW/F42WyP4DT+AkUP9ELsLoJsFk5ih+1WvGplqZpJtVPmfz6wuMm6Gu2rZdnzxwnzZ/bGiyLR+Sqqrg0oaVBmjN7snQDxVtRFZN29vZJB5LdUlcuT23Hlqpwaij9YSljiBRIShkaCGLCR5xZVjAaGAVIsnfP6JLrw5Hg4tpGn713b3ibkfYtX7FQoyZAGeC4W7fstQ8cPOor5IyB4+2n8qR8OlctX1ipU/ds23Z+9swZ/orKKt/gvgGWTiojateYZeLyOyg4C8gLnIBS3rAJpV6K9Hpp4Lk3BJRlJpNiM5F8phJgaeN37IKwiR+g3Cls1CPUh3QqQaZPyuUyZEdKEZRaeuf5RTgAFGsoe3AHhQ8nO3KlUcGsiZQjBQ1LI/HO88MiKipi+GP5Tobop6rmYObO8WlhB6sFd+0+Wljz2tbCps17zEefWKP96oFn3aefW++2tfcqC+bOzl939TL7sjkznUmTWuRUulCgOuYzTNPn2pIaCUaCO/YeUPcfaQt39SajoYDfBwooLsoOTSfic0eOHSnMnDnbP2FCq0btAeQwYIYM7QAzHCxfmH3xZSnYO2qrFCaWBD3w4MPSgunN5M9nYLatob7ay/hLAipr+2hbR766qsJPAtQoBL/psJLE9eOxyB/FaYrUruX9B49nW5obIqhTYwW0mYLhJJ9+YV14/qwZMtWHYcSAtsQA9Yq5gciSRbMw9jN2xP45ACyJjIMPvBeobeeprlrUv9nU5G26sn4TjlA2ivnqxu2FHfsPhz/8jrc4TQ31ynd/+PNMxrK1uTOnBS3TNqltm0+/+HJZMpXGcgNt/vz5vo7OAeVQjxz2B6PpoztXhyctuB4rkdTRW0VJcdMtGxhnVaDEntoTmtRQuxp6N1i1S5xD1sMgOWbG6soDErE7KUwGShmXA4f8XUjbgEuhjAn8SYKNhkNgKbYO6D5r1q5Vdu/eo7z71pvypEQE8S0vmdzIJFhTa3ANy7ISqYzc3d9vZ7KFfO/AgH2qq8/p6O6zSSEyj51sTxQKVtqv+1wdJ4IosoLl6gPUUabI9PT2W6e6u52u7h77tU1b5Q3bt9sbN20t/OaJ5xPdyX4r71gFUqSMpJE3TcW1Q9FATvb7XFdXpLbebnfD7v25RYtn6mU18eDE1ibfjFmtwZmzJvumzpggN4+rc2fPmKxNmTLeV1tXFYhURHxllbFArCIarG2sUqrrKtXKmvIIvY9Mah0XqaiIRWRVCf7w3kfsd9x6TTBCWoyu42s9KltNSPoLiRHEPSQZkuwgBwAzyGbzBcO0LFKMwpRGzDj5oPFA8YF8X3TKwEcjSXMYAdiT4qaS8TGja4jS192bkA4ePWksXTQrSEI0PmKqQCDjswdFzwArNvxQ6FBcipB9qnToeJtNKUgESCkrfTcSYLD0J7MrGZ1g5AzppQ3bnRWLFjgUvJ/olBprqpzdh4+7O/ftV7/wt+83VFnxfeveB4x4JCqRMqZEw0ENe+dkbFn3kk/R2hbVqQ1bXZWU6S179stvf+v1MikK7CueGISNRsukqtoGogDHo5PyQp0RDEsoZiIo91lQeKZ0KJpP0oixIw6Xfdmfv8eeN384iNkEGSVXW1Phv+mGK+RJrY32tu271epyzT2wf4t5YP8O69HHn7JOnGhTEgP9cjKZdLLZrFPI59nHNVFUmq7LJkmTrqykJFcpkKDsbnh9rRSJx/3PPPuEfP01i4KRSIAUNFOi5GHCjnUyAdLVZ86YKF17zSJpzuVzJHVclbSuq1NafeiwtKevV8qTsuBQgnLRgJRV5Pb+gcReqjkH87bZW6UHjhcsK0XKVHd7KhnVqsvt0LgaO5XM2P2ZtKtEI/7Wm1cphzNp0iayqaamWoy4K7Zj2w8+/IJ09YrLlAAp37mCoYSCOimRfmvmjJl6U3OznzKL/HAVhmUYU3r4Ml7vj//TD4BLsQzxy/Iebymt/L4ExfxnA+r0DstKvbBQjlB+cvkcO6EQeQR4M3CIo+idoRglgXgR0ZhK9kn48LIXJ2bRKV30tuiXDE5KxNJHKGJQwBAfDPwgfnycGjNqjC4C/LC6Q7zOIs8DA2mT2qvR0dGDzy9YfYmke+hwm/Po46udtpP95m8ffl769QNPyvf87CFt7brtvsMH2m3FF05FwtGs7chaMBSST7Z3h9Zv3hnYsmOvvnvfYY14g57J5nzpdE7r6u7zbdq2neqTTbxBI/2eSToeiBTiQD6fnM/n7CNHDmtXrbhGKS8vZywE7c7v1yjN/KP3jI1wT+yKbGHDVSy3pSOGZcumaYWoPkuP/u4hacn8VnwgXOlNpOymhhooY6VxX1QQb3T3HzphNtbX+IkvXvR4kZFH2tpTjbXVEcY/xhhEg7X3wLHslNbmqFdeYwFE7VN8/Q898XLZgtmzMOA6jBjQls1ljdc2vu6/7aaV+Oj/2BFLQB0vNvc/bVA2I62sv6QiYRIGWCj+LAww4r2iHjt5Kvnq5h2Rm65aao1ragrc/s63S/c88FBHRVlMvWLR/Gg6k8lMnNBi/OaRx6p27NghXb54sRyOVslb9nVKtuskdq15qGzakltxgFrxcJvhxYsnZqgeYBaViTslbuBnuPwwSvUoWqGugWdhrxgeGkgZq6/gM2NBMgHdR2mCm6EwEC+eRjMevPaDX5ZnxeeLAaGMCYwJmNACoQygRkeKhNLf3+c+8eTvfe+6dVWiprIiSjXfIeXLfn3j5t6fP/x4Zt3WXXZXTz/JGga+Ipl+evUGw1WkLClu6emtLcr45vpITXVFKBQl4Zy64bRlSL94+MmBB554Rnpl45bCi6+vN597dZ2988gRs7GpZmDK5BZz/oIZ0vLlC+Lz5kzzT5jQpDU0VgdraysD5ZVxHQKm7vfpoXBQ33PgiNPSXGc3N9aFiXH4iEWQjE+KCl2JCaiRSMjnD1Kk0AJJr2FHrrOvHpM7ckP0MqWKMRh4pEbd3tGdI+NeuXiORsyPS4vnAJhBIpkiIT4nV5THS7+9cRpIEJGef2VTpjweMQPYXX8e6Ozqkw4daXOXLJzNl/gwLgSGzZkluxYN7Bk8hkmPlH7pmZfXGy3jG5VwKKC7WAt3nqAw5fbjHdJz67YoyxbOcShL/KpPkZpqK9WNu/fJBw4fV25ZeYX9rz+8T/27O+/IRcOhYGNtjRuJhjSFFGbwScYrQRvRlM8VzCdeWSs/89pG/0c/8m5r2vSpvsqKcl3z+WUoYbHyKiY09/WeYp0SaCfVcFB4BlgnQv8+HQeN8GVnvNoO2ftDOKwF2ht1KpQJmE174uk1yvbt+32f+tt3K4sWTFcXL5rlmzqpXp08sdINh/KZrZvX5H70o+/LP/zvu32/vO9edevWLcprr6221qx+yfzd7x5SHn30Ye13j/429PX/+OdQhgTcRCKpdbQfkG99yzKZdHa2jIxqGQn8xTX+jFrMrEhSmBTD8U3V0uWXz5IWXjlX6ib71ScoXw8foOtxaXV/j+/5Y4eDR/q6tRdOtqX2dJ7qeeLE4bZ1nScn/abtaHSnkVZ3pfrVB3fvVB4/ckh57tRJ5SjlVC6TcnO5lLN40ZyQ7VhyeXnMeX3DDunn9z2pffZ/fVgm4TdIdjop4QHbldXv/eC+9JNPvoSloVZjYy1psUx3ZO0d+e4tOWR5XIpitfMAtxgMKLVDWrk7WSLlVcphZpstD8SsG04bpauFWakMOeNLiFlHCj8wxbqLX8TOFDoWJu5lUq6gRGEmiwPLFTnxCin5JpttgyKG5Yc8HUgT32PIwelFs4aMiTSm09lCZ0dvev+hY5kHf/uc9JN7n1TWb9qt3fvL3/sefeJV5fEnX1Wff3GjumPnIWXzll2+smjAN3fORGnZklnuh95/ixLU9ORLr26SSHGrsi07UCgUdIpP0aguYPklDOIDb4HBkmlmR/dnArEulRhWtr29LUjpMG5cdRPxIlUOBHSmiOVJ6Uc4CILlGwsLPAzPbPaMigZHfchhstegwD74wK+llUtmSfFYxDl0tC1HvCAA7zzGiw+iyEkMpKyGuioM5lz0ePN5w7jnV4/nr12xMILZxLEGyigWCefD4UCI+qpLlu8jQXVCsoht3P/I89G5M2fImjb8Q9ygk+pm7tHfv6B+5L23Uj0erqxdShAt7tMvrutuGddAecYq+Z8ekCoySB0bHmOG7GDQfUE50xR2iIdPUd0N23ebazZtD1H7d65dsUzRg2G9tqoq/djTz6cWzpkZTeWyanNDg/aRv/n4qf/64Q8rSMSwFy5eJm870Cf7YpXG3s0vyNMW3qRhzzAUPU7ACDBaKHJWTYvvWf9A7j1WOohR/BNQXOBVHp+D13HVYammLIATPdkSRXyrG4oY3Hqleza+OBJwCvcXs2oIZUzgkgNtDPunPGEMADP8+X33mes3bDLnz55h3P/IE+5vHn8m9aP7H+q/7dabzStXXKuvumqJL+CX5cvmTI/XVFWUL71sdnjOvKmx+saqeDAWCvojQZ8vqKmK7sMBFXI6k5M6+hLZu/7XR/233rjcf/stK4N33Hqtesv1ywJzZkyON9ZXh6KRcCASDqkkoZMcI+MIeA7e8nFhT909A246k3HHN9W/KaO8kBHaTnW7QV03p7SOR5hQ1s4J0JJMpR2TerkKEnyL1qcB7kzTtJ97aZ1LaXWJUZ6XMmY5tpvP54mmcVh2NDydxRwZlnpWmEWuSWki2c7dsHlX6gpSMMlW85g+58V0haKEBxYOvSNliwHuSGjtbO8xn3ltk71i0QJwPtKFfVJtRVx64qW17sFjJ6REKmUtXzArv2Tu9ODqjdul6a3j7Xg8rJd+hB93bESNzNqtuxyqGZn9B4+qs2dPV2bPma0FwxHZp1KWk5NksofNgDDpEqArPx2TEcwUKxze4enKsPac4jRIpoiRG2SVbdrS/kPHpRdf3ihVVcSkt9x4pUQCBlPy0MFj6jEUCvhIYQnOnjkpdMN1S0npnZGfPrXZbms7bG7fsV3dvHmz//iJw9QVJtXJEyrU5cvmW7Nn1jvRUEG7edUVUllZlMWN+GAQN+iEwoLsZQY5QP9Q1uKxsLRowRTpumsWSsuunCctWDBNmtBcTfK3L5JUpEonpDcPBNSpdtg/qxDS45F4WDUdW8mZhhKKhpSyirgci4flbLJPTaeSSiqdC7SMqzeqKuMkW6nqrFmt+aefWadXVpY5s2e2UuuUVWrXOI7frKioSl9++TxpE5XBvHkz2Mc5saQPtLLMx6+XmaUg2jGDhW9ggUcwZWowcWTIARQlnL6YxuElWZyQysPCH5xgCWmGFDHYsfJh4UIpclhYQx0x3lNHTeWEOOEQyngW33GDAjboDvu+cDhHhs2IeXSzMsAgBV0pXVTt8E05006l0m5Pb7/z6trtxo7dh43XX9/pvPzKlsJ9DzwT2bJ1f6irZ4CUVl0/1dGtXnfNYmXe7MnK/HmT5aWLZ8lvu2W5fOP1l8vv/YtV0sLLZsgTJzQpVVXl8itrt0h97cmU61PKQBbiLCHv/AFaXReapkXewfh8pmXlN21ar8SiMevyJUtJh1OorHD0N06dHEpjMdkMxTzA1DwaE1V1n7xr51Zp2/oXpRtXXi5RXZf7E8l8bU1lAPWfeboEsEgjOnmqy26sq9aJtosebyabzT3+3KuJm69dVsHr9tiCsprKMRym6yXL81FB0VsFK/jAoy8U5s6aqek6sYARoOLJvPjqusBHoYxpY6eMBQN6+sU1m/T5s6b4kH9F6/MGshqG2gRjInRlaSG7YouhO3rPxwa4Ww/e/dCVXdjzSAO+xfXr0me0Tc9/0fMbBPpgGFLI7O17DxSo/wzOaG3paGpu1hvq67SyWMT3+xdfTr+yblPhtlXXRbq7enLLrl9Vk8xkeu/56T1hx1du+cJ1ctYw09tXPxSevuRmHz4rVMovGZm4RzrYmLVHN/peUsSY29HScbod8hOnEpe2cgRXTYpYfUUQH6OXSBxkM2TYKsHyi94zOoruRwPelb6HH+73bL7+MAhlTGBMwPaMlTQ6dJpHjh5z9u7d53zuc59zpjfXBGdMmai9621XqTNnTKiqqauKBKPBwNbdu82p0yZagXDQ7wsQ8wbzwGgwDBOquGCFEeH27j73S//+o96//sBtlViqQ300pst9JGQo6DQ9BnE+wH6izq5+Y8L4xuLRcH84iIW6HV29udYJjX56PE9ljIQN0zJzhUKhojzODqMYDWAa+YJhrd2w075q2QIk9PyUMcuyM9lcvqmh9vwEqGJmMOZGZYHjx19dvyV75eXzQrbjeEPqxGcdCRtg6IEdxc/dU59HXJTdMzeS1NHWU3hy9Tpl0ZwZrl/TdDJSdUXc/dEDj9m9iQEfKQL5O26+2veVH96nD6Sz5s1XXa6TQsQHwL24eHSYNXJ2HTyaO9XdY2YLpnvtyivtlvHNAWL4bNkETu8bGOil/MRR6uSH4qeugAnvXMFCvSrSxhxwN3jW/fjYNylixfeJRErasHkPRsklUrCklnENLAx0FIP+Ae+WrqpPUaury/0TJzQokyaOU4NBTRkYyCik6Egf+dBt0vXXLpFmzZyojh9XrzY31crRaPi0OouwQQMXlvkzj4M9FGnGElAfUxCbm2qkaVPGS1deMUe6avll0orl86Vrrl7Iljdeu5KuKxeTWSS9ZdUyadWNS6Trr7lcWnX9EgnKwaoblqrTp7VYu/YcSk+e1BKkOJVoJOwzCvnCY0+8ol238nJb1zUVGgmps2YqVbCpww319Q7Y8+bOIEWNKjy1O75X8/R0AFCAcrksO3UQM0+QaTAzgzRgpgvLSXPZtJTNYI9WlsrQZmlHQhEEOkx8YDuTIUWMypId1MGiYgISd8Pc83wh5sGWH6I1QlEkEsneYQr64Mx9CeCXffKCvFu25eSyBePY8VOFl17ZmH/mubXy2nU7nLWvb3c6TvXkU+m83NOdIHakarNntbpzZrUGoHitumGJfP21i0nhWiK3TmyicpgvLbl8FpX1JGnG9AnS+PH1UkN9NUs3QHkqJVMZ6amnX7P7koUIkcgPxIBChUxlhX1+oDSTLmkmc/lsmm4szOMrGJqWZVOj/H3mhWeNZVdeKbdMmIBVtzLyH9mEdLP8KkZVzEKD8ipL70Coj4Rp6TcP3C/1dR+XVl55GeW9IpOQK0NLg3LHfFwCpDNZZ8v2fcb0yRMuiTKWzRtmR2ePNWdGa5ASel58/GLCNG2qmzZ4zyXL89GANk11xv7Vw8+Z82bN8mH1S/EVA94TnfbLr631ve8dNyihICZQLz1Ah2nb2Rdf3SgvnDeDqgyrzxcA1+7s6u1uO9WZp7aUzBn5Qm/vQOFI2ymju6c/3dndl2lv78l09fZnB5JZtD/sQydW52BJrU39dIF4lJ3LF0jMsEk0srFn3c5k8tRCTWJxtmOYZoHqdb6jq8/o6UsUUulMDh9U7+rpzx460mZS/AMUl+Ej9guOQImgNkrcFwzvAoF+XCEWvXPP/vy6bXtCX/jER6R9R9u6qe8MhQL+0Nzp06yf3v9gMpfN64sWzFHXbtlpfvjDHw62tbVlH3rw/lCkvN6M1LSYW5/7SWD60ttkPRBiRHBK+C/rN8FEivSBt3CDp7PRPPQOYWAVMnh+KRBEQ0VIqi0PspkxncREKGUaU9ooXnKOfDlbLB7ghnE9umE0j4jrzcSwxiEgcOnAWh0fHcE/VXJ/wI9vQimhSFhundzsnz93WrC5ub7ctAxfNt0jZzP90qnuvjSpLWGZ+Loa0CQN51pgCRlbRuZjihiEGDCjcCiAT1MGiLf9wcOVkWhILisjYXiU/VdvBGA8ZWUxpYmEbGLM5838wayCwaBOHVcKj9x2dFiWI+cLeSYocZvzAMmrbCPJebGqIiiv2eEiVIa5XMFtrKvBPiEmsXrAh62VoE6KGCts4jy4Fl8iGbinCwncPtBAAh4+JkUKDVHCZ8/c8ljU+OzH3ud+5Qe/DKSSaeP6KxYYpPAY3r7woeDoDl7IbzQazLeObzLHNTWYPb39GO1neYZvVfX1dbD9RN5AKGPQMNRJ4NtzXBguhkq+UGa8nuLTCFDEuIC6b/8xaceuQ9K8OVOlZZfPkaLhEKMbdRDumWdcPEMAY8d7KG9PPPUqDrzwkZCvYo9TmPxPbh1H5TwYB88ATvqoQDSD9LMHScrnDKmAzy9g6RT5hW+0N8QbDAakioqo1FhfJTU1VDMDBaCqqlyKxaJkQsxNJBLA3h92H6A019ZWKNt27E9lslmmCFD+q7fcfJVJSoVNgqhL4Ts79xxK6JQaXXODqVTKvvmmq4KWmVdwkAUJIjwbSmhFXmCmK5tJSn29HVIq2S9ZRDc2k+Pjz0l67uvtlnp7OqSBRC9beoiTGDFzgzRhSaKXN/joNr7Zhtkt2LEr/UE4xT0yBk5RDeADh3qMlL2IIqqefBwBihloRJ6Bv+AUzR7SiF58ZWP698+tzX/or77o+/gnvxL65nd+FTp86ITeOqFRI0XW98533BCmq/+D73+L9q47rlXnzZmsT5k8Xpk4oREHWsj1dVVyVWWZtHzZPKmuroopXFBmeHkXCSkC6TAMkxSyrEZUG0R9IqirfSSm9ZFIx0cSzg23YFl96XSqPZUcyBv5vBoIYDQLpSEpuqaFZF23KCeC//aVL/v6ejtt0IJZMU+/YPWK5RpbnkhkIX+dbnKWAM2FgiHt37dbmjWthYQkrkDHopEA5R0pdczbJUHvQNJ9fs1mFR8bLlpdVDiurcTLo1J3f5KyiOXnWMJ9bf3W1KYtuwtvYILnzQc1N+p+sQ92eCMjoH6QCdGtSXXHGcucMwqWbBnY6lwcAbkgyEptTUXVlNZx5RWVsZrK8nh5c2NdfO6MydHZ01vLZ0+fWDl3zqTKWdMmlLe2NFBXqJoHj7Z1bdqxp3/vwWMpUq6y7aRNnersTrZ39gyQ0pZM9KdSpzp7cr29iUKBlP0UKXGuK8u11RVydXV5oa6mSiovi5g+TXFIzrEKpuUOkLb2/Mvr+7763Z8fvu+hZ0+89NrmznQqky8SeUFQg4o0kMtS+3GJ90f0+rqa8P2PPHGM2rtTXVVR86+f+3vpsd8/Z2zYujM+ffKk5Lbt2/1f+9rX7GSiM7Nj41MaaZyaaxs5yzbZRgVWttQ20DxYG2HthHMfDNCxwbnzaq3cEfgSlKvR2hvqFWo+e4M6RnesC8TzHzH+CFqrwJ8rBhtSsXFu3rTVbTvRZSZ6OzVXtkjwgfWwJkRNixzKyjmVK/iqqojbyy6bESdZL8lt3xjQuCOhkDRpwniDIn/T2jRSQopLkPLhgtohCW4yCexVdHs6JyqBYRrqiVPdWEZUtDk3IGKR0G17RXNBID+5fN6ZOX0SvthftPTASg5aCH8sAUYI4Re5oAaYMq1gVgx+QLstOVgCpgb8mrJz32HMcJr/+6/fW9i6+4B++OQponWIWH6HIiIpgGTqsrIITpLUduzYG+ns6lJRlgD2+mCZG7liz6wwmOehsLzliSgeykRSwEghIUUJij/CgeB/+PBJqbKiTFq54jKpLB7BsdJcF6RKh/CGVRYEDQsy2Ot1/ESH9PLqzdIVpMA1j6uXUqksFGgmlEejIfI/RMuFAj5J1mZCPmjFYR9QXiyT0+flA4uDEcpnNUFcMAgFBSOOzAmB30CpCwaCSnNTc0UikcqyEUkK7lRHj0ZKlhwKBaSDh05kTcOyDh0+kZ/YUheaM3NCSHbzemfHcam/r4vNOGFvF05TxKcrMPs1kOgjRaudKV1evWHUgSyi08DnIEycUMhpxi9TxOiZLS2EHd1nMjkpMZAa9It6BXvTxMeiuSJGFvTP/aCKQREzSZAxDdMxDTYCbbFjwmzFyuZtK50z7eMdvfbWXQfzTz7/evrH9z6S/tYPfikdPdmu7Nyx33f5opnqd7/5GfnB+/7F9+//+gn5trcul+fMmqQGA2wWgGUcyIYZDahf5wM2k++4smEVEjgRzbDcGCmS+L7bmWbHKemuYzk2VfVCKpvLHs9nUliaWB6Ll0XKK6oiquqLUfmzgRq6qr5QOBwLRHo7N23v/PGPf1yAwIP6gbhR9qibeMZ9wYCSKx2nulpOZVGDGeBX17wirVu7Wlq2eD4iR7AsfeebxjcDoM8omKbj2Hm6P0Ouv6nABKxTU17mO94GXlS0HUMQryo23kuR/LND9Wky8TrbsnDi0ekg/o4TI7JELf/OzRghn8s5vf0DlG1DXO8CQH5klfoJlfgoM1QPiIWymSlmj9ln4jVYEhyrriovWzh32rjll8+vWjRvekVrS1NVa0tz49RJLdWk0FVPGNdQ2dBQXTlj6oTyCS1NMVLuwg311TGSZyKhYCASj0Sq/X69rCwajbaOby6bNX1S2RWL5lSvWLKg4Z23XV/3+U99cNzbb76qYvqkFrU/lclS+zynvDQS8JPM5pAEp6auVr3u6uWRE20ntZfWrOum0nRnTp3SfO2Kpfn7fnFvb7SiKp7NZBJUxuUvr15XaBh3eZp4EwaJQkYmiVEZFibPWGQVNxihAW8psvBzAv5hUL3PJtOAByB8RIvihDqGU17P2Bq8gGFGAcLD38XGpeOSAgIjgUZDlZwYFQQu9/Cxo76GuqisWilqp9T529gcz50COG0pFg2VkTCAAzzOCggD4XDQt/Tyee6prl7eQP8AkNBBbUUOEV1vWqskEkmWPF9WNARw+Rhph57AcyZEI2FrzrSJ9jmcDQJ5hBF4XccCpQtPJuLp7UuYqiQH2ZncMDhgAgYKFzHE0YbI2eEXZA2G5/OrJEPbTsEwiG6qG8R0SXjHUg0lpGvO1l0Hcp/72HuNvG2GSOqXJo5vCFCwhBJ6iXbIfyQguidP9dgDiVRh/pzpRlVVJcJj+he+3eQPhIbLK8wflC+eF5gR0AN+Sff7JX8wIGmk2OA9FCnsR8xm8tJ4UqJqayq4sGpimRsXQOF/WFJZmLxeHjzcJm3Zuo8pD1evWCBVVMaZUkGKrNR2soe5OVfZAojDM6MBSiQiRscFxQlhMoWLgmZ+iv7YyCT9YX+bToogZjXgDwZlAMWHKT+wocRVlFer8VhUA4nUZzukgGEpnuXTFC2VzhpkH+zpSbhUl9x8Li3j21ugBbNfyUSvlOjvlvp7u6S+3k66dkrpNJQwNANOLwc6UJspzfBHhDBb0AGFzcFCSEYRlESbFLkUjslm7wHMliF9CNcwLAnSEeWDS3SQvuxayVTOPHS4bWD7tn19jz72fOLXDzzZ84Mf3Z+964vfytz1pW+nP3/XdwovvrKpsP/QcfuZp19zHv3dS/5Nr++I6MQDFs2d5p8zpSX8/vfc5P/E/3iXPLm1WaqsLCsqvqCRK4HnArIfdalQYJPAZwW2fFIeu37dX0tlUEZxMIaEdxSXmS8UekmNtApk8oV8IZPNFNLpVDKbTiUc0sCpbMtD4WhZJBoL0X2E6gPWZg4D5ZFm6b5om5VXf3H33fmOzu488s/Lcy8vcUKtrilZapQTSHclWlxSprulL33pi9JbrrtCqqP2UAqTtDii8dwZ8iYAgwgDyXQerZyqLtfsLy6wskGe0NJon+rowemzlySdZwHVCVc9fKwNbfyi0gKePnK5cSnwQfL9h3u0snjc6B8YGDZo5oEohKUvkUxj6JVbjgUUBYfNUtd18WVi3p4Yj5C5MnIOQ5XKu0cz8kypPRmEhb7Np2k4aDUYq62prBrXUFNBbeLC0kThDqTSuS279mOgxlFU4mu2E/qff/Oh8GsbN2fBFxzHjtx20w3Bq6++JvuhD31YOXHihLt27WvGwoULqpdffUNcZ4exkLREnT+KnRU9M8SHqdBVyWEDl8iLUaoF4XRL1B/0ydj7NaoXAo+G5w8DLmTAvwZV0tIIRwbEAzgdo9m9ybjoFU9A4GxAA0N7UVSf3d3VbdbXVFkBXVJNM08C1dBpZgCYz8yprTIJXiQScoF3NAbvAQ39lhuu1EOhkVL3hQO+SR/DLNab2CxdN5fPGW9miB7AjEJBvz5p0jjXm204FyCwQ5YjhZdlbdH6gtBPQrGruJp34iKW/DFTTCTjkcSEhxUH7rGYgV5i/JAEVDmZwWAprx/ZXB7L+ORM3pDf9/Ybg1Mnj4u8tG6rEo1ElEg4WFxDNfjDQf4URUVEadIONBJOA/19CcM0TYoFHQCWYPk4jSyx3C/2A/kDEeYf4bF9iCUnNSFfIfBFQkGpogICuM46FexdQkLgrOi0GASli66orwVSdF9Zs4UEcFNaMH+qNHXK+MGZq1KMeBwVoDmXK0iZbJ4p0OcC0gzFFqfkgRaAlQn9M2WtaAeU0gNrpA9uMB6RSg04ZWWaXV5eFoQ7EsaVTZt3Y0kx5lHUTCarkDslly9Q8+NnafrxsXWNb+LGIC1mJLFPj5QHeksu2CpMHj+ihnCB5YwWpcubxQIw0wV71GdkLWjDexLk3EQyQ1XXdjCv1Z9I213dCfPw0VPWvgMnjBMnu81jJ7qNZ19cl73xlr+y3nbHJ+233f4/1Pfc+engh/7qs+H77n848upr6+Lr128O9fX3Rgu5VHzG1IZQsn8gdGDvUb2uqkx79zuulz905y3SO++4Tll1/VJp3typUl1tJRMO2Gzo+RTaaZClvr6B8yo/zDqOa65xC8bpjZnK0efTVL9pWL3ZVPoUXQ0SWAqhUEiLRuNlejAc1TQ9SkoYTlAYdRkWUc9aoK5p0VAwFOjoaPf/+L9/7FCdJf7hsDbMvpmWx0e68Q0/O0WKPUDvVGnta2skzR2Q7rhl5bC8oHrnHD1xKkU6+xvJoDcEisqmtFOzpSp5CRAgzTQWDmldXb0K5cclifNsmD55vNSXSFmk5I+qAP2hAC8ED0TrxoAbKk8pvKJGve7tzzBe+cra1/NUb07viIhAVQ1gBceITuHSAvqKNvgdwjcXY5EqtEHOby8sdqa+U0nEo2Ft3vRWCsJVSPmysH82EglVXbVkUXD9lu2dcFNbVVG+/KoVvltueUv/F7/4ReXrX/+603nqlIk9WqqCT5pImlkoeF0gQpc0mfoSyhF0l6gmI+snPVNUtmvzfdyI3+sAXAxGyTKrXC7VQZf6bmfQ0DObjqSXJD5QOMzPIOAL+QFCzqtFwNF5OXzzIA7wEBgT4DRF3hBhXMw6KE8/85y5YdMW59brl2rhUBCHLABONpdz83nDTmeyZjKZzTukM5Afk4R2zJC51DHgBKRRmw42kft1HcfQ/8Hw+Xwkk7x5LRQktZ/qyleUleEUugsKGIlHB0K+zugPy98TiYxZXV0Gt+c8wAMC99G2U1JlWVwKBQJvqGfq6OzFjEi2qbEmyLIcyRrVMOccKBwySEpPb8p99Nk17tJ5s2x8OToS9kvJbNp+4oW1Sn11ufOOt6x0/ZqO49Pz7Z3d0sK50/ChWi7Jl4ZJgALy+5fXq0+/tF4JRkKFW996AylArVAiiJdzRQtHmOPQCEXxScFQRCovr2PCpVGgquWFN6LuML/IexYrH53kfcbpnQDcQmE6fOSktHfvMWn+nKnsgAam/JQ4RhZs2bJX2rn7sDRxQoN0zdWXMb9nAt4ZpiWlkml2/Lim8eIaWT+HguACFJ7hd6SBAEUX7tK7KQJpxcp/cin19ecdRQnaEyc2+S3LwOmIzrPPv1pobqwvTJ/W6v+fn/2G/bZbr1JIabIb66v9ZeVVSkVlPfveFpYa8nJG54iZMp5uTGFQmTDDRnlJ6Mc9aOak8BkuzLBgJi6RSLl9iaS9Z89hc83arYXNW/YWtm7dnX9lzSbnxZe35J955pXExk3bpf37DsgvUL3ZtGmbs33HTmnD+h36TTcu1WZMG+dbuGCafPtbr1Jvu3WFDx+cJSXVt+yKOfIVS+bIt916lbxg/jR5xrSJ8vy5U6Rp0yaS4h2XYrEIayMj8+eNAuFgSSr2Bp4rTCyJffrZ143+/gxY2kiFSkb71nR/JBgKxf0Bv5+0swDsKFzMciPw0yKgHKasJh3WMnOZdJoqvGvAH2pyjhqGY1nWjBmztIryShVLPXM5g5RoEwfPQAmVofAlkwO+XDap/ss/f1n64LtulCaObyyWHQc1NGfdxh25VCanNjXU+EpeXTSQkqgePHQiv+zyOZQPvvPfL/tGQc2H0uk7TErnrGmtoTezj3gjCAX97q8eeraweMFMfzgU4LzxTQBqEeMhxfRhRh2Jx4EPxYY6rOxR4zp70tKBw0cL06dO0uqqa9AHcYdFUFh2oZBPn+gp6Csum+qDvsaCQOUsCQu8p3jzpgPNwyiY2Vde36Jfu2KRtyzgwgB2TvnCBomLeYSJSZMUUnwTEoN14LGcvxWvIwxfNcJTCprY1bsfNHg+3Zw34HaEe+9x0JqTYW3avrewfuue8I69++yFc2bKJKeo1eXl7rfv+bmhaXp2+uSJ8VQqZU5fsCScz+edp59+OqjIJNkptT5HC6U2PndvbNqSt0mR8mrkDilivDzzpCx5RYs0AZR+k3h7pvv4roIejJmv/var+Vh1s5PuPZWMlNUEC5m+9KmDm01V8/fveOmXWk/bwWTH4W1m1+HtDl2dzqM7T5G7kOoPqxgca6gIsqPtQwGs9FCgHPITFYl3eXGy38FEnwHF9/CCQQjP78XAm9ZQBQQuDKjUZPBPDcU0DMcwDCsa9qvUePBN43wmk0+k0tlEXyLT39c/kOkbSBo9/YmBoK5r+EhxkAkd6jkVGRxRVLx9w0AnkyGpmhjqUA/xB4KkKiWZymIm6ILoA8Pftv1Amph9tmh1RhCTlAcS6fPiIEgjyS6k9OZG6h/njYqyqPrL3z5rXNg+aIqNGDXJ5BI2JJNfN8xWYRI9uk9KZTLYy+OStEnKMEmiZOqrK3R6LePDzl5V8sAeqUpAcG5urDWongR7ewZUEjgpjQ5W77P0aVqAlK96poBV1zZLVVVNkh4IIw+YIjuIYvXywsWsGqtyFAg6US6U4J2Xa9w9DjQ4cqxdamvrkirL49KKK+ZL8bIIW5qGGaJSYBAfs1YAZlvOdaAX8oaELqm2tlKqqS5nfgDe4fPOHuD0ckWsFOiwOEAz35sHN0zYIhuWrmJyEB6cFUxS1tuzuSlTpyrBYERGPlEeylcuWySHI0E9k82aC+ZN8dU3VBNddbaix6yKqiYHSm68rIYtDUXeuTK+50b0El1YWQNA2WL5Qoox0eZg21Yul7c7OvuMI0fb0qtf3ZRevWZz9sWXN9hbduzNb9myx25r67BxbHFTY6Vy9YoFgb/56Fu1D995ffjLX/jL2n/9f38b/9w/fDj49a99Wv/qv34y8MV//Cv/N/7j0+q77rhWuuP2a6W33rJCWjBvqjR50jhpyuRx0oor50vTp7ZIE0hR9ugBX8KSPNJJWH6U5smbAd7e+EEXQ/DKCdehMsNpin39SbT94RWnFKhTKFeY0QjlFRSzh4VcPpe2spkBK5umpmUYpMSRLocVBFQXSSPDMeSvrHk5eu89d5vdXb3YU8cOc8E37Kj9OYoqa0R3qrq6UvnpT38qRXRbmjOjleXRcMjq5ZfN1l9cs9HJUnkWLd8wUDMojjPmAfJyXEOt/rabrlKJrQ5l4EWERoUYDPnVOTMmDe5JHUtQG9Nuv/kqqS8xkBvZ7t8oEAobgALfwzPjK0zGZlXN4zu4505kfKuK6rcihUJB2Os4npN5LgGWjWv+gNLd3aejzaFo0d6oUhYVGUMyCxZbEsn2gGI2DnO4FBeUFwQIjsXpYeQU70vsSgwcsHt+y4EbIo1Sh8k77GEjN0NhwEPp8zADnsl451DeDIKe0X9Re2F9BBRNlkZqp0hnqcF7eEdxjQyf/bHnEe9KjMe7RzecPmaozJgp0szewz/CZkTz+lvIGYVd+48o1C84mk9NfPGr37YGkik7HA5Eblxxpfqjn9+vrN20uTBrxsxoNpPJvOc977bmzp1r3nPP3cGNa5+0s71trI32n9zvELd3/QqGRiXJGMaaeIygP9V3qi/V3RbIZQfy2WR34LIb/7pwaNPTllFI251HtmbC8Uo9NdCVNjIDgWyiu2/TE98N7nzp18b2F37p7Hjp1+7mJ74f7u85lTItnFCJPcLI56G4UDc9UWEQwx7ODji9AOdvCEIZExgboGYzDkDMhP5c15azA916V8+AP2M46UgkHqyorC6rrqkrb50wvqJ1fHN8emtLrDIWzddVV0TCwWBY0/QgCa1nrMOskaezdmd3XwL3bxTwmyU97PUtu3AQyCAr+UMBRkhCPwkNxDkuAPB39ORJkyg5Z6JS6QyOwT2v8CFIaKrP6U+w807eUDobGmrl+TMn5c8olJA1W2ngcUpmiu/ohpi9o0i2m4beSx1UQ22FlMsWFIwsUt9RTDBmUn1KMp12bE8TAkrjJIfU2SjXXnmZ/o0vfXzgO1//Qv66a1dQvwMJwgOOqA9KkWil5PeTHIoICMFQnC1XHFZlUE/JcHu+tBZ0eIdElCSCAZvBO7r62H6yqSTs47h6xHymfIHyhz1pAMKHORNGe8frEu9cvdfo/Lu7E9LAQJr5YR1vMY3okAGvCFjGkhuMNUAp5p01lhpZpByRskZ+0cl1dSVkEpD80VgZKVhVUiweV9566w2+uXOm4uRG26e4vbFYuTpp8nTfcy+8niSFjcpHlmLk3h+stA3LtQeSOevQ4ZO5I8c6snsPnjRe37DPeGXNzvQzz72eWf3qttRjT6y27rn3UfOz/+c71rr124gcV5k9Y6JyxdLZ+opl87Xrrl4UuvUtV/rf8fZrgre/7arQzTcuDc+bMynYWF/lnzl9glZTU676dU3Gcf5+P04pVCV6ZgYziN7oKEsnpQv1DIow3F9KgAbMOEEJRRmwcmVlx34GAfuT7d1Sf3/Slzfz+CaYZFyIMS0pmy+Y/X3JTH9/fz6VHMhkM+leWVHTpCg7gVCkjNSvMEWkoTERKaoeCOoUs/Ha2lelnt5uI0CKP+ou9mFSPlE1kolV+Oo3rl+v3v2j70urVi4mpeT0AQT4qa+pDEcikUJ/Is0rXRGDqUT980wpkCksY5AH3IqqIhS6syp11A6UmdNa4kGcYHMJQJnh0zUtQOnUidoL4uUXCfLiBTP81HDPOVh3LiDbmbA+xHw5imXF6uwIMAWCnKsa/xhvMBAkNo3NTCp7hzoBA7+kx8rlsZDq5vvYoccjqwDAlBVEzqoD+2GGjWfRLSjghvNN78qVjBJDcYOPsXsoX+BxRaWksizqi8VCFskKWXweh78ngyV3ZBTiGYPGewdD4bHIzwCEHQj5mcGSdDbQRu65AT34tIbKeA/i5fQTvHSin+QJh+2bBxYewkUUyMvibB1pS1h6ahLfT6ay6uSWGukrn/3b4EA6Xfinr34T+5yd21ddV37F4vnmD+99QO9LpvRly64ooyAKX/va1zK9fcn0gZ2vqr3th1A6dlVdi4MjW6EIFajVUnfJk8aJYFfEH62oj3Ue33cyEK7U+jqO5cKVdfHGGctyheyAWsimekwjr0+5bJX8/E8/K9dPW14IVTZZZn4gbBnpkB4u8zXPveGk6o+rWMHBklYsk9J42EoM9nxhOEvxvqmQqXK/EfoEBM4B3iiItxBGVGd6gTXBYLDeG7uQkT75qY8nk5mC88VPfyQUDPl1rFPGSDmWLWFZI/qDl1/dlFw4b6ZMwkGUdQTUuL1ZBt7kvOrMmX1nV79zrK09u3jBrMgbreoIZyCVdn563+PJv/voHTiF7E3p5CE8v/zq5uz45jqpubGOjUqfD8DQ7//ds7krF8/L19VUlp8pXchbEpAtisdVFRXHYpfkOIEVDhn690Y9e/oTBik/1rjmxhBOEIQ9MUus/6auh3ngWYw4Kd9Z1GSNN+wl3eTyhh0M+FVWHsV3HHQD3Yl1MOTd8zMIfNA6k/vWTx+yVi2/XJk6qTkcjwalR5961vw/X/mBOn/WFOu/vvZFhB1Ev9GXSOXK4uGgig0tDKhzjCAuECBwWYYw74YqaqRARYWME+nghp3OB1oGgQ3F8MvrbX9fh5RJ99M93EDR8UnBcFzK5dKSZfDTxKGIsSV19EexIS6WXxCAsdQx4OczXTbVXZvsWH4QGFlU9lDsGChCJOHo0Tbprv/7Y2nRZdOkj3/s7Yz+4TTyDpMaCT6LULQ7M5AOi+JNpXKkdOKjxi5TzGpIQfQUD4wYQqBA2bPT8iAlkD/YZwuGRM2QpQvvQffLrx0qtE6YmH7LzVdVkF7LtFLs78THsy3LdLM5aeDJp9cY1GkHbnvrtfKUKa2RXM7M//a3T2V27z0U0DXVJloM6uijfX3dzkCiu0BCiaMobtmyJXOyj/3+9fCi+ZOUmTMn2aRcyfE4zppAWnjZ8ntG+mmA8gml1iTlAwoOZu7gHvc4LAXCEGaYKEwqGz8pGQl2WEl5eZS5QfhwwwSsCwLPn6HtDZze0cDsyUC8xLK/U6d62CcDsCfMR/UBrMVHdQ1CHPbZYYYUtB04dNJ69Im1Znt7J3m3zvh9wdFACmghHI7m04nOVCGfZXKx7djEN2Q/U0mpziIe1EE+28EFVKrz7YZhVvzbv39DWrzkikCI9DOWTFeWKY97Hn/84cBPvv/VSFm8TPrnuz4lhUNEVmmyi+WGPP3tY8/2z54xNTKhuUFjFckDsoN5IkOBe2NrLJuY9EQ3oIu4j/eC5yF/HA14xdyASdATNXr2zLywMuL+vfY4FF5JW+OvBt0AvAUUMXjLb1D+qXQ2HfBrAap3F0kJHCRqkC5GE0hgxYh6iPLj/Oro8faucc31Ncgz7gw/nhsqY7ofDYO2YNAsOF4mQy84wJvAAxEmy0MCaGAHMuGe7A8d7ZGeeWFDH9X46LxZMzTwFfAwoKgIOcfbTiZ37d2j/8PH3h3CQMlIIFpd04fiYBO8nBhWZ0/zQu+KaWMMysMg/XhfvC2+pjaY+r///n3r3W9fpbeMawp7cQ35KUFJkMCIxyKKtl44DKWBee9RKvyelWmpc+YXA2ReP4umUBzwQPrwX7Qf8sp/uSV3NuhgEEXHnlWRRtZGiode5gtm5us/edDaueeA/4f/dpey59CJ3m/++F7/XZ/4m+DcmVP8VCf6v/OTX0irVq0Kr7zprYHnn3++s6qqKlRRUZH57Oc+H83ZwUSyY1NVw+x32BPmXhM0HZQa6klJtCwB/B65YJlGT9u2pyzVNp3qWSvjAd2fad+9xhetHZfPJvuDzbOvLjOzAx3HNz6sOpLPLWucYg+kClE5ECvUNE4JKT4fOxsATXz2hDJpxvgyqTwakPw6V3pDflWKhYb4e7GKnBtEMJx6/eTFglDGBMYGaPh08eo2liEk06mCbeTd5KkdumMZCj7KC4NPyHoNorc/6RSMQqa2uiLKPLPWTWGhBdIj9v4oqk4Ggo0qnTjZmW0/1WUvmj89QsIicTYudLEA8Vu850Iv7iGQ0GVEo7NJUv/F/Y9mrl15hdJUX4tzxxkDuRDwFJPhUbPG/eSzr2WisYh0xcKZ+IgZD9ELdgQNHiBAPvj4S/bMqS39UyY2VXmdGzpNKAEyywMsdSPGQwKegoMq6B7CP88fvIMdRgDxnrtRfZRvJEcwhi/DDRfSbFeyiFF4e0/OCbhi2VoKz+dI+xHA8KhhOUZAJ5VTIY5L7k+cPGl+4pOfNpZfucz89Kc+GaZ8Y1rMqPGcCeQY3w5jzslTOnVSyqf7KM0k8FLaWTgQUFQ/E2SgxBQKGVjSHxGikz29z5IyplLewQ38oKNEtuCZ5S3L02LeU/niPZQxo4APFJsUBRd4VdRP8gOwMOgP3zw7dryDfderqjJKQguW6uAzMdQZkxBjs+es1NXVSR0MJQN1mf5gZ1E74R2112Hwq3ePjC8UoJhlpFgszATk04E8ggKJ/Vz8O1465ZntkCJZrGOS7HNq6qZa9Q2tejAUJYGOC/FMYCi2IcMoOJZZsEhp0AoFw80TctkMZTMKzFYt21BymYSdTve4+WyG9A+qdVBCqH4ahsEURa9Oe1cOng52R+nyytKz95QxKC9QyLAfC0AYcMY7YSzJhD3yk8/4eUIpnjHaXYyCx8HCHwJcIq1whHcQMfDI1Cu6UancNX+Y4g5Sekh5oT9WTpSf2WxeGqD8zxVsqWCrUl9fkm1kxzfcKisrpfKySikWLyflsIIdehIIIAzkBRRmxaK0mYVCwU/xni6xngWUDocUMtMqJOzu4/u1bHZAQ13xEY0qKXxo9z60Ayh/4AHgB+APslL4yr/9u3r1tauUlSuvUwIkzKDe7Ny503355Zed3z74gHT06GH1P7/2Vem2t70VNBZjHA7k47Fjx5K6PxCoq2X7hoaB80UOXl85vLxnNiX2p4GccZfFcPCM+kj++ZUKCHUAfygL1gdAkcA96nZx0I+9Q2HyAUD453bFdzjBk/zgJE/0Izjl08VAIXOLGWREQlLnacTyx7MlgYGlo5gGgscrGE8HvwB/8Xg4lRPKjfEd9HdQ5Kn8eDnikB4V+wxdKi/K0mKfhr4NPJ2FSWVVQtCZSSt5M9LRCHo5hqfeNLHX0zYpL/GJFcbPhwWDB6pnyN+ARsTT88hoRkXREb+cl4+zOlMV1fnV/b/pWLxoYV3L+HFDFXk0PyOTXIqR7s/mdhBnd1RsBsNRjAf8BTi9HDi892fGcH9eXOhu0A+Dp1Jf7CcmbRUMC89agDRjHOaUzhl5avNqNBrVTWK42CeMb6ASz89TH4CDw6ii4eOT5zk4ISsudmujvpo2sSyfTtXCJOZHaXAYd/VTvXV11clSX0oV2SdbDnXYVONYG0cQxfRA9sMSdvB3Vh/JEDHULuD6XHkyOsAP3qjf84FQxgT+qADBsn3/65KZz5AAHGBGAY9mHROfxqca61JHJEO58DFhgjohdiUBE42l2PpwOXa8LbNhwwbr7W+/LUJyE0mro1V3sqN/dLIOCeEQRIeUMwIFRMxaWr1mrZEn6XHliqXl+WyahOsCE7A5I4Bb3lAZAyQ/oBWMBcyEKUjoCKEUMcGdBHaid9ee/cTC7PzihQujrCVCSEB4SCRdixQMA5Za3f3Te/LXXX9jcsL4cTVQnHiceMtpYPEzO9AAO24/eM8ei3bsh9//MQIsKp1OOzi50O/3jy7xXSCIybM8BndGyjFK5zFalm+E0rzHK1Y+RXhuuSvv/lw4h1uUefEWrvh9SaQErlgUBcwiQVAEcEJhJt0rFfJZus+xg0ny+SRds0VhkaeBxQGhkl155wJlFPURoaGOMiGV3oXCcRZfPpegeo7JUe4HbrDfDsohlECyZO8gNFrUJiC8AswtCYpD9Y8opbBRx9kz2Xvv4BbhICRYQfmEe/ZQAkYvxYN2BT8Qpini4lu8B5/wDA+Xp7cofMMR2TGhFG0QYdE9+WSKJasHeIIdC5fb4Bnt1qeCJwWZsoRTN8F3dCgzpKz7/REWHvyxZaAe7Ugbu/BZAZY0ChP3oBEKJOcNnGZcLxY8RQTxs7wnw1MMq+F5PTAwIN15553SvHkLpM//ny9IbW3HpX/4zP+UXln9ilRTXSVNnNgqffSjH5VuvfVWtMuir9FBgplbTNvwSMYUVBC8aIqX4gPAbou2xfID+H3xme5ZjWWPpfb4oXKmgub5jToIPQ35zsH8ee6ZmEjZX6xjmDWnWoEigi1+hsqp5Dp0zxwUL+xX4A3g5MmTyY6ODv9ll1129sos8GcJtGPGMy8ShDIm8EcILrQwweYPhGEYzvHjx7ItLROCPqzv+wOQzWbtTCaTr66uDhet/mAUCgWnvz+Rqa2t4csuzxNr164dmDN3rh7G7mgBgTMAwiAbwedP9Iy2xUf9uTDIhX8oL97sFuoh3GD2jikPUHiKwDOAtukpdQx0xdp/L2zEg/csLAqXiY2D9Rv3pHBgkIL9QXSlcOCvGJ5HN47AB01Y+oTZJlXTJdWbjSvOUkDx4cItV9Sg3EAhQsicFhwKgkGWoXQgzXxQhBvQxg1XiEoVOuaewmQ0/xkhnU5Lf//3f09KvSHVNzRI+/bukV544XmppaVF+sxnPiNdc801UnNz82AeCQj8/xnJZLLQ09OTnThxYnnRSkDgkkEoYwICFwA0lzdb+CCFzPX7/RcUqG3bOHXwz0s6FBAQuKTYsWOHtHXrVunIkSNSIBCQqqurmRLW1NTElV4BgT8RYKkdBltjsVj4j2sGV+DPAUIZExAQEBAQEBgVmA2FmOAtnxQzYQJ/irAsy02nUlY0FvOpl+iD4QICHsTIuoCAgICAgMCo4Es6sUyTL+UUEPhThIqTofiJJ6KSC1xyCGVMQEBAQEBAQEDgzxbYh4rTQoUuJjAWEMsUBQQEBAQEBAQE/qwBcVgoYwJjATEzJiAgICAgICAg8GcNoYgJjBWEMiYgICAgICAgICAgIDAGEMqYgICAgICAgICAgIDAGEAoYwICAgICAgICAgICAmMAoYwJCAgICAgICAgICAiMAYQyJiAgICAgICAgICAgMAYQypiAgICAgICAgICAgMAYQChjAgICAgICAgICAgICYwChjAkICAgICAgICAgICIwBhDImICAgICAgICAgICAwBhDKmICAgICAgICAgICAwBhAKGMCAgICAgICAgICAgJjAKGMCQgICAgICAgICAgIjAGEMiYgICAgICAgICAgIDAGEMqYgICAgICAgICAgIDAGEAoYwICAgICAgICAgICAmMAoYwJCAgICAgICAgICAiMAYQyJiAgICAgICAgICAgMAYQypiAgICAgICAgICAgMAYQChjAgICAgICAgICAgICYwChjAkICAgICAgICAgICIwBhDImICAgICAgICAgICAwBhDKmICAgICAgICAgICAwBhAKGMCAgICAgICAgICAgJjAKGMCQgICAgICAgICAgIjAGEMiYgICAgICAgICAgIDAGEMqYgICAgICAgICAgIDAGEAoYwICAgICAgICAgICAmMAoYwJCAgICAgICAgICAiMAYQyJiAgICAgICAgICAgMAYQypiAgICAgICAgICAgMAYQChjAgICAgICAgICAgICYwChjAkICAgICAgICAgICIwBhDImICAgICAgICAgICAwBhDKmICAgICAgICAgICAwBhAKGMCAgICAgICAgICAgKXHJL0/wHEHYZJITpq1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4" descr="data:image/png;base64,iVBORw0KGgoAAAANSUhEUgAAA2MAAAJkCAYAAACcQ/kFAAAAAXNSR0IArs4c6QAAAARnQU1BAACxjwv8YQUAAAAJcEhZcwAADsMAAA7DAcdvqGQAAP+lSURBVHhe7P3rr2ZJlt6H7cw817xWVlVXVXf1fXpmODMa9pikhzJFGaRkUZYly4It2P5s2H+Cv0ufDOiTIX8RDRgwYcESBIuCYYO0CQGyAFGUwItmhuQ05z7dc+muqq5LXs81M/38nrXW3rH32e85J+vSmVUdzzl7x4q1VqxYsSJ27Ih3v5crz4Sho6Ojo6Ojo6Ojo6Oj4yeKq5l2dHR0dHR0dHR0dHR0/ATR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Jw5ZmQdMdPES7q9CuZdnR0dHR0dHR0dHR8NuibsZ8yPG9nr23Kljb6xq2jo6Ojo6Ojo6Pj+dE3Y19w/CQ7t2/KOjo6fprwWc6vfT7t6Ojo+OlA/8zYFxg/6V1239W//Oh91NHxycF19FlfSz+JOjo6Ojo6Xjz6k7EvKD5up7bD4cqV6bXZ4re8wlqZVmvNl/6q72eP88ZAj39Hx8fDedfViOe9ra7Mq0v0a7ajo6Pji4m+Gfsc43k67ifZzWzI1jZoSx/WNnZL9AXI5fFJepg4V/ke888OH6ePen98ergo/u11sAnMYxf1SWvjY/ffJebHQh8jHR0dHZ9f9M3Y5xTP02mfhy4+b2PWFxoX49Ps4R7vTx+fVv/0vvn42NQH7fy4Ng9tmj+Xmpfp40/UfxdszvrY6Ojo6Ph8om/GPqe4TKc9b9duUq81QMnX1gTILlgrXBqbNmZ9sXEWz9fDc5y3CO2x/uT4JH1zHqpv1uz/tPUbMbiozZv64bz5sa6Hz/L2+Nx9dYkJ9qet/zs6Ojq+COibsc8ZLtNZz9ulrfpFZc975XiSkV+j57jE2sJo67xkkc8dzos6bd4k/ywu35d9Y7Z5RL14LHvj0+6ftetvDeeNmY+DqvUyNi/S/bh990na82n0AyYI//Oauuw8By6t+jxGF/j4JTs6Ojo6Pgv0zdjnCJfpqMt053kqVZ5ze9Ne5luUbE1nyWMxuaZ30drii7whIx4fB5/1pfuyxrxavebT2tj6LHCZyH+W/VN9Qx2X3aB93nCZtpVOxbqlnwdVpK3uY5i5EJfpqo/Vm5cx/Jz49C12dHR0dKyhb8Y+Rzivo56nG1vVtXLPOyDKBOsB6E3rgo039ypoctJas7NcnG20+TlBG+u2L9YWoS/iUp31R6afJZYtXKuz1VnKS/ZZ+9r68Gn2y3nXz3lYGy/geccUOpvas6mOi/C89i7S3yS/LJ6n+EXxafPPG59SL3PL4s9l7Tnrviw+G6sdHR0dHS36ZuxzgvM66TJd2Kq0+mslLz8inp2ry/oA+XKR4izlGnarsaq/QKuzIn7pcFFIP+3L8CJzFb7SW4vxEpeJeVttqwP/MmXOhZy1nYWzldtU9yacV+9a+Vb/efrrk3btZfqmY8KmeF+2zy7bXc/bLctxex5a1U/c/Rhr2/6cA+oT19/R0dHRcS76ZuxzgPM66NILjFRb6i9LI16zyUJirSw36kqfB7UwWVsXwFpdcDesVj7XfLlwNpKBz/qy+zjm1/qixUUxv0yVy3KXdbON13JsADjn2fq49Va5pf7z9t+n1d0X9dFPGyqubVyKRx8xVtq+gvq4Y2EN2FqzeR5q/JZ/a1iyn8d+YaNfG+p8HnxyCx0dHR0dhb4Ze8lxXudctutKbbkocbowcWmb40ngzgzd3KEvc7OOhRJp5TONxPIWyzXEGXmmLwuWkfysLrWK4adhvg0p9p48eTo8TfvEe+va1VGnjffzVF3lnqfMMnZrfX+evY9TZ+Hj9lsVw9XWxJq9uBYu/ozUBeIvLJYhqxiuxWstvmc5E1Bf9tF5OK8PPm73bOr3ln2e7XK91Wmbc6Ff5zVqA56/REdHR0fHGvpm7CVH2zntYu0y3daqlH6xSra0M8+tQArxZrGLcaW9XS/IstDe0JcLErJwWv5yzXCmTKY/CbRRcBxVOW2+TN+swSZk42MW34jL+tPG8ol2YHWAqzqu6MRm7KrUrl6FcxZtXcu+uQw+buyoi7Ifp85NeF5fzlNvbZ1nden9Re0p8bLuTzEMnxnODy/C+bVUfXxR/M6Tr9VZdXzcsfNxip1XZOnHJvvFbptU7buMT2dU1gqtBWwJlbtEdR0dHR0dG9A3Yy8xlh1z2a5q1apMW/Jceau4Ai+F0NHd91x3JOcGHTfpxa16kS0Uu12MQJJb8lrMZJl+1lg2/ZNcRp+g6IVo/SrqvBgRyydPnw6nT575iRhl0CfEsSG7MmzpuMqOLEGZ52l/6bf9Bj5JDO2kii9tnofPqs8usnuZWttWPE+bngefkdlVVEiWsfk4Y2CpsSyybBfy4rW6z9P/l+mD540n6niwVmytvovsnxeHVra0c4HZMd7n6X1WY7Sjo6PjpwF9M/aSYtkpl+2mVq0tU1SxStaoLzIT2teiKdbWMYPux2u35LpPb3z9dMG+2tzYISvX3vDbe/+Mn+mniU3NBRf1SysuNy8o8qlhrf83oeL2RGWeaCNG0SpTMveFDvrnWj4h+yRo+21THGE3ahfieRaFF/XdEqVOFW3RskPdl7FplcbN1m5h2YrnadcnwaZq1ny8CMtQVGxa9sdpFeWXtlu0Pm7yYQ2taNnOy8QflfNsINtkZo29qc41u071d5lnVJt8AGuizRGb6/+kxuinhTNjQf5/vlrQ0dHxRUHfjL2EWHbIZbpoqVJlil3y1papKSuyySRau9BnNc6CG1rpQbf36LX7dbBSoKRV4QZPGXjtzX5pZybL9NPCWps39cnTfFvfeShfsbGm/Wn438YfeoO7DeJJGP77iZgKOPaWhB27rYPk2pWrw7Wtz2bxcrGv6csl0I6LalNhUx+2aFXO068YXcJ12yxbrT8tWva6xuXQjrVN2ORDATHjYk0PFqYrLazV13LW3YEZ17uh7CYrUefkz7K+y7S7cAmVySfhonhdFpiJdiSjwWoNYk58bfxJ0vmaSaZ2Q5tcxXlXblsu6jjfFjhP/GnF63lxmb4/Fyt+v5iWdHR0fNHRN2MvIdoO+TiLiSpT7JIv+W1Fy21BaxO6stjg5nqeX8ubb+WKvbzHYap9GlYFSMoWyTK/RFvvivhjoW3leW1ebsLInefDZktnsbSzqSx6JfOm6mnQz6480+ZpbmXZR7w1cdSPZERpVhE/EVNm6+r0ZR5gYfJjoQ1xjbU1XLauKl99t8yvYenDJiDB2maNOTBF9aSt3bU2LllnNZ4f5e952BTvi/y9KE6FNbVl2cv40AL98+pfAlWqWPVFR9Xe0q1L6/612oU13jrWTLYsfGWOZprhc5ztfNPWwjzKxzmvLd5KXG1u8bwvpaw2ewVrapv69NMC/V91XHYsVNw2aY8er/j+2bamo6Pjpw19M/aSYdkZl+meVqXVh6ps8UfppCYytmK+MbX8pEko/zyLnroxLm9am+7JxR8XCEpKFVvI23ykTmYoWYsVtQvhVqqtzyh8QZMJydML4rL0odWuosQWsmLgNuu4wPQM+HFyymItd1YCizIvzmRsLWZPpLrmP6rhT6DKkvqtirK5jDdZTC3YlwLlNo2v1X7Nugofp841lM01X9a9O4sNzTDW7K61DyzZS62yBB+60kKrv+SX/hL4Uj629BLnyYrbiqFpj3l2YL1si6rjvLqWcD2kOqq+SlsLbRuBc6nborItv8pMaC0juyg/x8y/9Itr0nsu8/WX8mXpNs9nOqu2ukbZnKXJM20DlFizG7NRoOakwpqdNZTa2Xh9OmjHxERNsLitWvnnccWqFMDQouBzmOno6Og4F30z9hKi7ZDzuqcVld687DqfTN1o5zaSSFB2wTqj02LtJlc34aVoXTfT0p4ntoUO+fbmvm7rLHNF7Uz7CmtxX4uPU58vj6UdNk6w4Lduu71JXwa8Wn7iL96YKqB8vUJem7IR0mOx51fZVVe1ZxbbTMHIVnpNKzxMtfIWy/hXdtn2QCw0gwpc1i4+F28hem60vrX9D4XpRryhHZcD/XORq8t2UsZ16rCEU6sies4KqjVD+UvFaFPbmrKQa2prcSGWm0yOgoXtj4Oqe2my8m2ftig+lwEkMSL+calMc06hYnipWC5BHUkC6GdPqTe4zjd+trprwAV0Zu8sSNhvHX7RBM1STnKGM4xE60Cjs5yZNsVik9nl+N6EjX2WKcS6xifD0r1ZdiG8XEs6Ojo6NqNvxl5CVIec1zWtaNPNe/ZWlla/0Rr5ShuV2YJ+U12F9sa6do8dF8s+B2Bhal0fXZ8iH4ntlD7JaLcUFrjsDb9wmXiHTr1ar3ywR/kS1pGsXFnq+e2EYha/9MaUlia9CYixwUbsmexVFVWs4hBvX7o68vmyjnaMLOF4Jw3KJ+DNWPPt9q1ei4v6oGK+2YsJ51myr1LA3AVVnkHFvnCRT0v9i7AcV5XDzZZu0cZt+ba0Qqm07a3xsrY4XwNqbcyW9bT+VYzBphgs2wpWVcVsR+omb8u/QtXfouRn6pHgDK9BXXttk7FVdZDwpIkrxhszHSSOLf9kGrgsaWRH3zmKS10lNz+Eq9gsmSPcWTgjmC/HeYvyWWnI10C9G0Srgs29N6+j1arx3Y6X5VzRyopahmtNB2z2aMKyvk1A7YxmU/ZyVub+tbhs+Y6Oji8u+mbsJQQdclG3tGJ0W+2SlQ2fi9doIvbiQASpn9Ck2N+WB6E7xdLeGXBjkqxubmv3uFHm81m0ZYr2TX6k4YvT5J02vDVc5oa71q4la1y48Sq2/jCL7Vr0tjbgkz+v7rAlSxVbHWgvi0S+We5ANL5BUtfmBXs98Yo48XTMf1em3xDbhPJ/WTfs5WYMpHjSb1C2VmOd6UUou2t1tLFuyDNYqX7E0jdysLDXpoXz+nitnWCde7Y9ABN0EbYo1+pUtcvqo2+T3uDbJlQ9gJJuQtmK5NLtneXmohHtXITfhabac4ErVW1bxUZfGl2/AML1F6wzoP5qKwkUuub7GgqsxgPbRWZa5e3awr81LDXaIm2VJhculHfocb0zR9Fe0plqZkg2eVSyWTmwYCwsz7AWIrDKRjkb2/rUtv+isUb+ueoUzrtWSnRGoylTlOsO0pj7NsudRdo7U09HR8cXHn0z9pKhOmNTtxS7lU9lJv4ondRE6i/zpCz0Tp48HZ7oqEVf3QjYjG3zcnBzZ2hMmY2+P5kkgVXrZtLepJryBeSuy7Isw9HoFj3e5JWEjjitHocZeNcIhFbvMqjYgDaO0Gxc/Hai5EW983ZfFpRn41SboSrvM/UqX3UU2ipa2pvEDZ/5WsMyflndRizbRo5NWPvkpdXZZAv2mocXuY290UelqLd1tNWt9UOxNtVT/dwCTrFjnJ61u1ZuDWhVaRchU0XPmh2Bfcabr69Eqc/aLxq7xSNZ8xdsqtb8EhZQannKF6stvyy2ZEzbksCmsJXPbbxNQ6y0B87SlGN2pv45Sqeul1YfsmqiSujypVxwosxSDsb6J9aIqgedSG1mpMEyfxk01Y80cyY0vpF6ftBpa4u3FjcFFnC8G3mr2voL1qxM8jXpWYz6sk2Tl/UVKmbAVGYblTkaZ5eeVJm2LlDZtv1LIJpJYVRdywClz1XfeZjZXEI2z5V3dHR8IdA3Yy8Z6IxNXdKy0Wm1Sjbjt/r8ZZ49ABuw41M2YZNS1MvUz6uoPPm4Mmxdm98K0OELH/j2PdTr/sM3612TLlluaOjVja29R7WY3fgrbXShx1uRaXiRn+ll2mJNr/V3CWTR/gnkYJ2qwSUqDcxgq+yttaUwWk3ilI1dUxdll/kl2PQt3LM5Pw3z/yRs1SizNBfZWKiZOlvdKvCrVOMJ21S22jCLw4rdZRtAtf0ycQAtu9VY6ld2WWdbB1i61IqXuksfL8JMc1kM/+DN3XafUkWrvlCZxaAAz73SyIrcVPUZQYLxNPW20Bpq2DMsbGGjQrXWF9Dr7bh4HJzpw3l26cqoT+KnYo0C1mvT29Y0f4HJSciVIZ+sEVyKG6EKkVOurbsF7KXN80y2uqN/+Nbk2xdqYO1s8w2oU3zhLetYi3dhKVrTRKfaeJ6ti4CPo28Qadc8EW07llir9wxnwajseT4zJjYiy23yqUWr0la3yfwniWNHR8fLj74Ze8lAZ2zqkmIjbzXgV5lZydLXHzdlwIKAzcV8g5Flx8IQseBgk8XCGw439fhB4FHROtwouEnxqmst0kMWNi4D6470lE7clj/xwKYb5EU3MMQ0pW3PREWsaO/0KnqkZZdzVUG7M2xzNAaxhw13RVPnEmV/HufgcS6un9ZJp6psLbZ6ZaZ8BQ1pQeVbnSXaeEKRhVdNB8Gf9Fos4+fcBXFw+5q0RWWXtZUeCebbOK5hKb1smar3fM3ERUr2NRbs6C7V2za2YcDNMQ5Kx55sCwAMrvDamYSyy/wSyB3fSW1EWxZyRcVYC+2yTYWW3wId1Eq8ua6QcK63JVbZAjas11QGFfEkVSRS5CQzjboNtjYLUde6cF3/LHfqB8lmlQZajuehBLaW5nhxrf0Sn2VtZ61T5fnXX4titXaLtyy/hra/OJWdyDeyC3BeTWfakWkRJJt83TTNgzW/wm+Tl0Jb7ayOTT53dHR8IdA3Yy8RqiPWuqRYyCa9SoPwuYQCmoh8kBfhb9vTooSj5veQR0Fo+KSAm88V3peGzrN4OyNAh0VCe4/wZxKUn56ahLDVmX3BxEJOPspFHowyJC2/Uso0/CXOERnlC6g2A2Llz2G53a1WoL1ZQ7Wb0Dly8yWwIW5tLc1ico23BDZQq7dNgqXeisvGplgVu21XiyW7+srjoxWST3KE5NXukm1wz0Cnlbf2ZnFfVFTZ0lnrt7V6l2qzPsoUlP01GxuRyvTYphECkHt8ZH6JtiTNa30mX7E4r44CdVX5NoZLmwVsjk9XzjGPCnLS1tYaSnyxt1OdthvkiLU+XgKVeho2aq+UgzW2TwQk+UiVT1mpjIyFrakO1UuScrShxtTl069QMSb7mSYWWQxEQXzLLFi4Y8DCD+ap7WvTl/isYiHcpDu77s/BmtpaSbudvpe/s6bMMgFY2FqKWvub3Fz671yySNbad16TI+4Ln8/DimJbZ1vXrNpWJ9OOjo7PN/pm7CVCdcRal8Bqb06tyuymlQQ8byQi68XI6Sk3/jySD5SNVH/c1ufSdaBX94S6gVSe73VoX6EtOfW2WJYD9ZmG4o2p/kaIbHKjnSXW2LDKi4U7RvnIRkz71nUloa2TprafxWjjV8XbTR1JGwtska+0eIWGtB2/jY1MlilAltnW/hJtmRawl5JNfsAn236JhzlLAwBXWv6aa8iXeg1a9ppPy2JVBfxNkVgLEazzYncuKFaOFK20xgPxqWsMBJ19GiqrKJNLVBVjDBaKVV+LTU2Df6Z8k1+Tg6W9jfYz3YQV0zO4vIxfZKeFfdHJ8Q2WoExjBB3a1fo9tlMEJPnlvASKbIqOdkgYR63dj4O2viVGUfoJoj6dyt/IzXzZ2Zr/WDuo63mG0ehobiNCfoFSwrrpi5H5YtX118auVS+0cmySLz9bT0qt6i2dFrP2N3LIdr45C6zPrzP7NWUnnGemQanZp4Uvxrn+TLhkdR0bUOPw/P7v6Ph00DdjLxGqI9ouaXsH/qQz6fmcAjQsgy6eUt6W6M8XCWzMmGA21lPGNqBuW8xRNVH5nHMWSft0rPUzVYzlzQZUmeK38qoXwG/tLdtTfgHrNk2qPPrLclA8oYgv12gKraDqIJn2nmGPbJXGFDzXCQNaSem0uqOZFnaY/7TB6RwsbS4RdYRGG6dCyypyGc9I4y2Kc/0m83FQxasRidbqmi8A8vzITGhDWOOg+uVcGyVsHTqnQFg8C+LEr8vV24cvQlsdwGrx2hiAZd5QgeWGz02GSP5qOYFYrdUxj2ESQkN+qrhw3KefpL7ekudSK2VbVpFtM+tbEznaF5dGFCsLj+ZE1JPEi4DW0rJL6lQxX9MBJR+vh2WdyScW7Tjjs73tZ4FntlWG/IzXoKpaAv6ZJqct4L5r8ku4aGOgyNbkGfsjSpDWlZiCvaiwsmvtII5mNzLIdr5psby2R/82+plYN3cG7Qt8rQsmN/i0hstr/nTjvPll0xjo6Pi00DdjLxHoiGV3VBZ+yOd5Q0Tl2m/8K1t+yuPHPMEvbKrrPDAnoUc63rwKmSFBtly/YL5l1QSXyYjWLrJWfuZ2vsiCFdYZuKmtQ6KJIW0bnzxdAuVr62PFkcT95KPyeUp9k6JhB6sxJFhm9fmTzo24UGGBrI6kiq4tAiYOPLW54bf5NYyyrIDkPH0w6+cFWeOmUFnH9pJYjn1gjp2rTKKqu6R9Rg/+x4seyRSWVdZb59awbOMIyigp+VJrWR/5qmNDVWNzl7bAGr+1CUayKkysxXgT2vZeptys/hV9OLC9KUrxUmutXBvX0SUR4wNgeBRT2pBjfab0z96niq8jSrmIwHiZcptR1wW+jf5RrKmsdLDXNH8E0q0ttFKT0xkbmR0rWUfrQ9UDr0K72cdAlUG/LQc29etYNssUWtkSa9dTsVrJ2P8LdbKzMUpt6R7J2F7oIM/FaEnEsh2FlrXJL7DWtk8Dn43VF4v1uWXijf24sfHrgs+qDzp+etA3Yy8R6Ihld5AtXr2yXfnSJB96Ew/A5xXRU52yyBm09W3SKbTzzXhz8FloZRySl36JMF/0ZW4unFs5dC00ZlhhFRCtNqth1iKI+NbTQ2JBfRWTNT/BmTgIFKk+qVfIy04b70JxyteyVbZBu6jc2N6zpo0NbGPVlJhLH0igyr+W376Fq5qXrAvR6i3Ljn3d6BTZxuZ5sCn+WFsRPRdqHBVaezOa4zkqa9ta5dbavxaRTbVcxk5bdpPt1s7ztGmJy5RHXO6WapVpS/oSLn7pRTKirashR/sVF84mS5BwdmF0bXO9KDbDUvdcyE6Z8iZKmSrf1jHSkp330BU9fzlTU3ZEay/TFmtjZgrGXLamCZ5JgGwZg+UYaHPWDzKI1vgyn5ix5PdSpZrS8se+Xygvy4LyZ60v18ZzO67ssohWbVOdbcyXOmtY76PL4eOXfHkx74uz/bLWf2uIsK5H6JPEvKOjb8ZeItARZ25GyhYv5JEvNRaAwat8yE0rqW9NTPEZrHX/Cmt2A2hvKEYrq1Q6VaZ4mG3lkTo5A5d3Gnmw1F3eWonF2dutIBbtLBl6hWorSW3EwFoMlih/lpNwxRRzfGGJF0XJm5ltM5iofNmNJNg6kc5rmqOKr/VpoK1EuWVAE2O7TE86Ld+pGPCqr1r/Zr6WsEFjdgb4uG+7k4WwMSVG+da2t/XXfa785ng0bi1UNo4loR0/6LR5UNU5OWMX+YIpwGpcvzTa9i5xXrsLFI+6P0blwmXq+LRQVVWdnPG6PDgjV1IyAN9581tJa2WKRUWEPoblWI28APmox6cRkKOVVK4yoHwtXDb8pbdpbLY+bgIl0WEjxo+3L+teWr6sb4W65toxVX0ChytrzUtzznF+k2jVvbaKRqHI5Xgn23JmY6ARFFmmo1mczs4zFYfCss41rKnAastewsyl6tqEj1/y5cGyLwLBm/ossK47xzz+bYTm0fokce/46UbfjL1EqI5ouwSSPJw5Tcb/8Upw8RKQvFJ7mm9PbNHqtYDNXLIUL+eXmnBGtghoihVv1GlkoJUv7bY4U4ew1K98+X1ZtO0reu1VbeKEH8t4tW1bA+qUodTsLY+NmbnFdWD+MnpL/xbZCzHGEZpDjLFpIipXeqSQq5+jSVSM1rBJ0tpv4fpLFomx1jcXYabdZJpemoH6LltD9HtmBMixvASkJa+xVXRhanvb0ih3Ji7KN0VHtPy2zBrvZcWyXW2Milpr+/I65vqreIx9TLIhdi0qTk6UWQub7VJn5kcdEbMSa4WFiQ217tDatTRnUdO8LH7Ny53x0OALeHiyvVKFAXvTtTyzeE55MMYaRuNqQxqhxylKjuV1LIo2ebZ3pSmUYMEaoUybp33Or/Aj1Un2lj4s557KtTqgtVkI0+uaa+FuWW1/rOmeATpzV89gUx9fxvzLgjP9sciDiZfphrhwRW++fiMzGx/GpLQpnh0dm9A3Yy8Rxmmi6RJI8n7KotQSaP7I6ODJS5XJxHI2YpUHz9vVqLdzChMMNsZJyGdBxHLqQafKklTN0O1E1ZAzzHQyxUaUd3YVrWy1ueK1bGjHFf5KgWpzi9a3M5DIG7C01xZdWm/tls3irdULNvELSxHjYBNmN5sGuEI9o5R8o4ucfVj5nMm5KN01tBLUOGhHFXHdIx2gVUVfhFkEKkNh0X77Z2LNxdaPNZSc1EfyQdtP8QUKkW91WmyqptUvnRoHFdfzxkToIJ/XcF67Pik2uVOxOq/utmy1q1gla1RGTG8xnqST/vxaXIIyyNtIOU0/18Yv+k/VsaMoiSmb+WS01xD+VL7kS/9Gu4nWh4VoFfPyGi9NndAt+O2xertxK4EDm7qX4228Lh0osysZWYsmjai2hv70edgqbygzy18A+2Y76WcZzLqMNEiSTTHQL9Xil9hpq5zwmEnaqPo2YLTX6BCHKR/ESlUzs9UHYE3346C1uYZPqZrPDHXNV1qI/Lps3nnnIBs/Xr9NMK5ciU+Tnu3DRqmj4xLom7GXCNURbZdAkmct58WG//WnNNceo34VIw998oRSTAopOAfoL+ePJW85wYw5EYui1jVvIajsZW4opcO5bQH5TWVaVDwM6c/yiYpVG/MZqGhF1vrfloVyv2A3khEb69gEqS9LrLV7aTayE7OVV3OWduit8LheKQ+FUU1E3YwQtQ/F3NfKr9k9D2fqENry0FXnTKlBy26auRmpRFKL96XvrQ/Fb2O4hEU6LVWmsYUspGWv6CU2ydZ8KtaKmVWUfjt2W7ug9e8yKD8ps9ae89DWU/W2Nup6KdZMlqmhzPRELCOtU8UczO36XP9B+xwORC6wFgrkdY2Diud4TSj1uI1/y0s0EYFGsoo2RqDtuwIcPGkls3wjsMfh9gyo+Btwy9cs0xR1ZpYX0I6IUTZ4ZM1Rfop76ASCdrlRPtc4g7Yo2KC4yqZNK+Ug23Aur4tGNCJ8RBIGy+xFfgFEbX0Vm4kXRKtTaFlLPz8NrI2rJT6lqj41zO67DU1nzPIiI7fkNXkhR775RZ+B2KMM2nGLfIQwZcJlYtrRUeibsZcMdMZykuHGPz5tyQmEb0csrVAPeVDxDYq12ATIlnND6Re/8gBeK6/ysxtBnkhRLcl5N4s1HbDUA+i0sThTJlNQorYNRSJqn4C0cFyTbkGZtvxSZ41HFfi75kO1wzqLksuJf82jNR14S922brTC08Lk2xTKIMgjI626gg4i0pCZX7IGy/4BK6wZZmOl0iTG9ExNwiiLVp7BCtOx4j8SH61l8mCltjOwjk6jrXngjemaBXke1aKW6scJjV7DhozrIfKg4rOsegzpqo2gCxH/UKQNa30IzpMV1mJQuKgsGK8RnwNlcpQ0wlEmgqmuroXWjaVPU3bSndVL3rkJFSHso/rkCe0JLdpF09AZv4VUyURP8sgWdRZL0aZxH9y5jLKLpoa95I2iLE9+biFQvtZbkCcfIrrOpaMlWUPp2icRpnWAll4bM1Vn9eemOIyVLFCsimfrQyD6pDDTt17WWILGxbPeno+qp0wt0foRmBhrPhaW4+isnefDZa5P8Amr+cRox8vZazvyz/hK6YJYNY7apG0H5Wh/lV+NRcPy6Mh86DKegjEVrfzI6Og4F30z9pKBzmi7hAWdFxriwWZiId9utGabLg7NRU+k3PI3oeaKdhTAW+YL46Tjs9DKKm0KtGVBm13qVZ3LMoXSJxZn/FhBNWHTEPdiOenzQB1rejOzyjTvRFutu8gLa5W4NNpYcBNoy5a90pn5Y8wZZ+VVdh5FeLkcCVqnUoMKnsVGQ45YGwPU35YDbT/iHmnpjKmOcr38qmQVK+0kbtTvI3kX4TJVrI0tWL5GRXiswgtR4GyRGRBvrLsRVCxqTGzKFyqerLM31UF/bLpewEXyy6IdH2B2nVQqAprD2q1OyUQEHbJGxSh5YBJGGYjqp8jzhTv1TX9G8tFhvuDNBriO3KlOxNPpVfj6U96bsfhHaJ7JSKwflgslCZQ+mPVjksu+XQPWZ1ptZgrKiNJnxOL/teYH3YGL60RR/Fvzy0hDyz6d6Us2SRtsMFml+W2+4o/2SLLOMU00ZBPTUGzHINQs5m0mEaXOYhMflJnWGrw2/POqpszMn0xbzPxfU/iYWGt7i0+xqufCbDy1ARR4u3BA/BTNRtjEFtHwL4FlPMa8Eo/Bys7eshjMi2LZ0VHom7GXDNUZdAs9My4UdGKB16bwR90gvWBAvvzR4tmN8Dkxzj3NxDJSjdm2htJdzkVrOktsYJ8B5ZeqtLh4jkAFaYHaqIaOSYO6Kz/zQzwWaVNIp/ij6HoyX+yxXywqbqCt8yxKODnQ+nJ+2cLl65u1U3VWnuhCz+JMfuQnT4CkioblcmuYlVOGOJUu55JXiu8jr62hyAviUU9FSYpewyZ/17A2rmDBH6/P5Lf+LUtNZpaSwNKnZZNb6RrP8dVf9VkBmmxba1uusGazxUXlL4uy04YVcoxzW5EwxRhiLjZ/pp99kTyS6icy7RxrFZ+Sr7R+p9GvuCtw9dSL1Bsxna5B19MkJX7LX+pY3acxMaCnbCMQWj18A9ZvBSuo6yNbMkfZ0V/JMVf2Fy4YbmO2C7Qqc1fIYOj8zTqisc5Z+bM4VyxhyFutMhrjfcQaKaJ0qh1OzJ8sBYKzjD3tNC8bVeUKrXqRpd5ibnbKrJVf4sz8kNm2joXKc2HTePsEJp8bNZ6mcRXp/MVm0Zn12B5pTplxLsc+PNpWspV2BifPToqedEe6Em3INul2dJyHvhl7CVGLA67j2lzBg4Yf8lxMCPCqG5GxeIj8NBEs54TZzSrhSUpYytqys4koUxNZXfFKb1lvYY29NnFtKt9i04TXDu0iUXUcIzvyQavf2oRf+ZnN8TQmKJguNfpjHev8Vn3erMpsshfYWF2i9R9sjrlGgVLGglOd2vwair8mbutZK19yzq283G15y/JTSaIzbx/l2433pwlsO55UbbquTbI6ISBv7QAyKxuLhWvaMZIe2wrR5gUs0x+FMoVO6IWsIUf9smOzTTmDfPJLPsoK4lltyX9eNHVVdoyJkqRGXvhzRX3KMxILsgwZEPEvBJlnK0YOewyLShEi5/X14vmt3tqE+edB0kZdB1e16LpGyqZLKV+AgYx9i1MRtREbN2QuH6kbnZh4czowZ5yVB1SDVcfYfUJgr9pMW6nXh/JVw3hNj4xIxr6ChuCUmVIFqX5GNuNnwkgvusWmeICQZTkluDWqi/BzjJGBTur6LCTRqBi2Q0dnOzmHrUlz6Vdl0V3aO6O7ZKxgk8ZlyoJLqo1Y2n3O4uciopiomGYKiia1G8rW2Bz1zJsRRmtHmXB8riKQixbN2pWZqe2pk/llirg/Hev4uOibsZcMdAZdQq9U6o1Ypn4bjXRqQzHqZeEnWqTUgnA+IYRuOy+0N9wWxfcNvgFl24llLhWSQTLTE7msGyyyMywnsGXZTaBcO6Qb0hhjZTqJRFuu6m95LcxtRJC2nTzXEv8bcFayrOqiNqNfOhvctE/LmGxCtTkS9b5SxkDVcZXfJApyRMkKyzxoWdSxpgMsSxpv5+WSEIo+N16Scc2gUm1f0y9e0TMbC9iWjLblAPVEGv2/Vt806ub8wKQ/1V8EsnnMKkrYhHZ9KZ8iKFrk2Kc+C/Ay19q8CK3u0v/nsdNiHh/yyWiSNpbUQxpxnvihWXTlhGRU/5Sux4UyvLNp7DP+lMaLX/F2xOPTJ8Ppabz9qdpIWr/NRVpPjnhLn68P+MnzRk1lKkVWCLphCK0crOkURq6I6k/a0IL2XAauxzGYUL6Ujbr2Wx+hLVcKe6zPmSCXOKOTZS/CrF79ZdE4KdPKW6R44feUgZqyspx0wwobWQdjh9Q2xsaMTQm+UydGkaXdiIxWN3DWxnk4a+9yBS9rv7C0+5zFVzFFUMh4Lq/tylMf1+aEVm8iQn/SmxWZ1xhZDFeaqGvKEDm1vcZI5OGPMuv1zVjHx0PfjL1EoCPaiYiJZ3waJimLh/oR4UgliH/rsBHj1dy69OdzQE0MTi5E3PCmDVlbriaXM6aSQbJpAlpjr2sGWjsbTG5EhnIEsS3WUgYuuhTOSMWY7EU/VQ2bTZ0VXFCtQdsvowc+6SXN4rF6pV7Vpx8q/jUmQPFAS+PCpD9hbVzMbUyZpeZK0VXQeupvr6UxJjJSZoq39KnNVjHQxrUoWLWAByITja7JNk8FS7mQ7E3thI9qiadybY9M5c3Vv5fR8Z+nCaVjZN1ld5MfnwRls+qoJoyxVQIV2bimgoozc2Dxq8wUczBlrGMi0npCWvNqlas5ls/ZPtEujCdhJ9qE1Q/mA/wmVtqTeGPCJeJN2DWegF31kzHT0rl2bdKp64Zml42KQaUhDUy8wOr1kmkhXfzUQFyjXizHfYD3aMOqjSUZYhO0jnOcmEQblDCvBPsVb1BNd40jnWkRyalsFS+57dl4pPHFK8rEv4Fu9BW9Z6WUhA4lCpakuLRaOfMlKBMkrRxUuUJTnTBl5vzzcdbm5Qo/Vx0LZXIZzY+FMS7Z6bP5dcFrZeg7N/KmeSJwNt8mLbCUI3oOsWZ88mP7uRaCJh35ow68ZCSmss+HZ7y4/vSJ6auaWGqz1/HFQ9+MvWQYN1haIPB7zbXQY+EQiwbR0vMTslA17xQ9LR7aa36aMJwIZycEZMsRsJw32kmpZMvJxbmSRXIGF01I5UurVmTbltIpv1v9wrJNtVhe8teG/1lOIgUlb8uWfTCR0Udr/oHS23QJnhevTWUuwnnFqro21tAsNlmEMg6WN69zXJzsRTICFzYVi43gHPhwTjUzYJvY0M6KUTUZG0UvsWafem0r8xBFO5UsrlFeJTFbSdQ9YZkPrPGWOBvbasGyJXXznxD5YNamAJyJJZky6aSRiqzc0t0qNsMZxoTyzyqpN0ZWSfCDU7FpYzn2JToiKzUvkrRhUgiCeRMSW9FN87kUMZ8HgxebsCfD8cnTM1+AhP/Erp56efOla+KaTizAeUoGXW9d9JH0GPvRTuRMQyZSTT5NvVC8KlPA9xqfhdItIGp1ShO1i+gRMMquaNfhfDBpI2jcsA75kVXE+P3yCbKUH+Xjyed5e4iJGLJR0Vm2FxSrTDrNjHtbjmGBmNC9jk0jp3+3t68O21r4xlxU9aWSG6dEfR9PybNGJVBjXycb80WDhhzRytc11jEvF7h8acpP2mu21tCWWcN5Usea8qQNxvGptGjlGrWWbvTjlZkF5uX4vzTS+bENbXzg8p+8SMWd5SGgY8PUxqql1/BMG66To4Ph+OBgOHn80PTT05O8t2hdd21r2N7bH3b2bw67128M2/s3tDnbytIdXwT0zdhLhOqIcQM2piEb88wxOpU+r+bySi6c9pW5aaJwkiBDyTZdR1uuboCg+LPJJtMiJsk6ouy8/hqJs3pFV3bThNayx5aJYGhThhR+2W+xHP4rKhOwmSRw2eTRL/gR5kKrNb3muou3ShtQN4LCeWUQLevapF78mX5WVbHmFf4tVphCOwZaVPll3TNaxyavW6umVXBup9WYY2ZXDkDXInpZn/0jjewMVUVbE3ptjKArT02xiBc1Mc0vwC6787LTuUBsJ04tAANt88uGIT4i+xbZ8QzYQAcintgkZY5YmJnQZCruk+0JtLP1cWbwHLTxMZSFU9cSqBekAPoVO3RKrejQScBLEmLUy5RxAc3wMA1PNO8oYCN2dKx59ORJbMSsgyGgedWbq2kjtkUemg1Ybsq2/DRMsmuKl2iiIxV/vqi6gpgSVh/6wx/0yBftTILyLWo+A/jYqBqVDY3NSBPGskxrEh5e0tsgzlO+0NorS2h4lKSq2zjTmwN5WyaLGZONIM7ErjIF5YvlKqXAHzGrseN3lyQ9br71T7djc1vB39pi/uPFqNqAU7P+skNNs0FUgaq+fCzMsrK/EJ/JB1aZM6yXu0zJwLl+PgdaO5tM1HWInHhPBIkjHjrJM0petOrxj6w7O9drcqlbCZLwalamQbgfOkaSwY7M2LtK3NfmVxq8IKDnmzGSeDdEoFTB6dHR8Ojej4eDj94fHt97f3hycpKSgFWxp0I8Gdve2Rt2bt4abr/x9rB3885YR8fnH30z9hKhOsKbrrxR+NBcFSl59PRXGzTx+VwDiwnAYoDrs67RdkJYB4LlEJjKMDpGW8kHrb2xjvG0GReIZ2h9h6o8Q7adhIrE10I7rIuCVWXXhv1ZTgKB6liWLxPuj7HwZGXiBRqXDd/8PyXYUppb1juC+kun8RNBuYaPcQQnXvFHXhoTqj1tfW0bW3qjTw1QdxmdSJviG9GOiXjRIvqi+qlkFyFeBQ+UOklxWx4LAhbw8Lj+2lA25JiJpB0j5yPdPhfYCr3oGUxndvTZMdRpTEvS6ICQJUpFvDZuFUtwmXi2iJJVfooDyWhLSeVh0Y9mO5n6VL3qlGsnNAKhFwi94E324nqDrnnV7z5QPx5r/uRpmN+aqLzHkXVszp57M5aLcV6cCDpeqOAomk0YSzHrE1cV5ii60sJET/yJJZ5T50Y+btEOMOoKyTLgt/kWsUBF3pSWwarftslkJQ25EWvi8iFS2hJas3qFqhdM9Eo8hJE3Kk7Sotz7jUPju01ExztKpnEAHU+32ZSXXm2+o7/i7ae54dbmjG0262NvzCSn3rZfnXLIluXJN8QDLW8mn2GjYMSmsheXDLTXdWGzPxPOqFQhYko2ciOIcwGq8iO/kYNJX/bqQhTGcliZFZnyI3th8zxMbU5CiakURC+bcMwibpUGz6nGBNU+ODjRceq5hXmFyWR/f3t4/fbOsHP12XBy8Mibr8f3PhhODx8Pz548mdqmBGsRybStAceTsGvbO8Pu/o3h5utvDDde+dJwhfdEd3wh0DdjLxG8sCPVhcv8UwsG3oKIqL4lETpuJFy4z7SQ0IXskly4XMhxA8j5YZwoLoN11WC2snFyEtp6Voufg9HvTEeUTY6sgJvjmn7bvnY4F9WwVuUjzjACk52gIlH8Rxq0sovR+lGARVMua6MFZaLYBrukkV2guBFD6q+FRb31qsJbvVs+VtqidFtMumc9gNMWifKxEPJ4crnin4Ut6lSbo8wGIKrcyGyQskg4h1Jrx7IUkefajAW7d35RwqdAkJzTuOi22SshGLHWRmKwFrdAxCfqKDpr1ol+NKmkYhnInoSvhKefhUlngYULqx7Jz7A7N0KWNlQzxtR/JszMJHThIw9ixg9ahOzWCxpxFtBJOdohjrR+KB871Y8nJ8+Go9Mn8e4CyafPiU110xquhWkzxtMwnppMdDwhmzZgtRkjsizQ4GEHPimAF9yiSae+aRIr1GamUP6RoDeXNmU3wPrLQomy2WKDakDOhFyl4v/SsG4WaOfyAqzQmWIHzqoWY+o7MBs36nf/ic6hY5p766kWxLymid16O6o32vSt8mzKGAfIreN+zbmKuuM//OKQ3bY9E5U6C6zxQNuWtfgUzhHNsKa2brepWJjp4FSTJ8ajvHHY1CKPrmnKBJE1Rb+Yasv4yRlEJSMRp0nVmMsbpHtNKxagP5MEyjjrdCrszxaGQGnwSbnOj46fDN/7wYfDH//48XAoWtv64Suv7Q8/+/ad4e51ybX5evTR+8PRo/vDk5Njt21sa9NmgGU4tk2d2nhd29oedrQZ279zVxuyLw9b2px1fDHQN2MvCegGOoLeYKPlV3GVJ/VXLCdP/75CazNGyltrSOOixVpMHc0ay7IW1HcRbyLnesWPWgIjb2HzPHjoSb21A2Y5ywPcHAvzEmfhMHFqUDGm7EIUWGEWy2UzE1bgORGmgmt1rsXEbW+wLLeGi3TKL3CerkWpUHpt/3kRqbGzvRWfm6j+QQf9SpcoG4W5zryAc5xUhmIlLRO1mK04rY/LWGD7WiCT9kjLHoBV1weoPnGubDVlkFufP8nRVdYbPp5Co9f2X20IAFSZBCVx2pQxMJ68tn1gzQYo35eAgx5p+UxamwNQ5SIJ2gtJ67SyBguXnZUPC7axLEr8rNkoF+nNrEDz4S3jGbzIl4yzY42TCx9qboQ36ivx2ICvU82jKNGXB1osnZ7GBoyN2anGEpuyKB3lqYrDC3K1h81XPA2L1E9LeHKiQHrDZv3IE48ax2UHXvUNiDR0J17k4zQmM5SPAD9BlZ8J19DoleqmcYUcbtSxbrhEFA99l4CbeTC3vVJV8iZBqwM9ZpVpRKNexaFQ44BxgScMuSBj7MA3r/I5PrB+lb6VXd6OSh8zH8ZmOxbi1adjP6cPbd8iaD2dqMCot4KlrG3bWj+B8+yt4aw/E6dit+bHnEemcS5R5UcoX5zR9sibrtHITvw2ATO7SW/SXWTO4Gwcm74TRrnSsR+VLDdjjAVmsz/80f3h137vQ2/qd3e2hldu7g4/9/bt4Us3rw6PP3h3uP/+u8MpnwXLL+RwO5s2b4Lf9uh6mVe0IdvZGXZv3Ble+crXh93rt1Kr4/OOvhl7SUA30BH0Rt0UOOJpWLxy50WKaPRM86cMj8H9XuqYITxRMHm0m7HLgDLYNJ22QJCckE11tPB0NeOFfljLXJtJwHO5yTSWgtSpTdv2FRpyrKtQ9bVDfKlzlhFo2e6bhlGtCt7cQKsHqu42nsVb6i6xSZ6lfW5xGXs1zirfBhCSRQVPStiIbW+FMHtjFve2rpZfWPoy1SosZDOkLRZC8zE4rwT77eL6rMmsMQUUH/PYNi9aJjOlbbvteAHoeCPGkxXJssrUQxr6Y7G0vzAzASGo4g2mbD4HKSNtmQYzEyJ87SilH92+bKORfBRi8Rgybxh08Lepn9zm9GWMDxUlJipQX1oXqhT2/8xGyVj+Vr50im6BZpSZZOQ9V3qhHYWqP0s26cRqnPnySIc3YepTvrSDsTT2L3b1xyILkPrpl64LNmFcF3w+zJsy3raGTKpXJSPeTLu1CVMSsbWpSiNeHtPxP9ZV+YJ1EqZ0oj0ciPC11V/jgOKOqQy4/OKbPdewlFJ3YVmaPCf7VwwUlMZoO4umiQ0dxJrMSStYAe2LVIfvlcWLscbi2fdWETVGokSYjo2XNmNsytx/8ZRs/DIj5fEAXfc5aRYufqHtQ9DmFqIzKLldF5a2lrjIXotLq6JYwbkIxFJJFGkKJd9pNUZoaZcIJf8HNaeJ7lRmkk04w7gQbUzde5kd+UqLHzzllDAWeBviOx8dDD945+Hw7r1DjY2rw90bu8Nbd3eG1/efDdeO7w+PH3w4nBwcDE+enIa9/IxJtC39bePQ+AMm/zTO+GIZ3qp4/cZw562vDdfvvJayjs87+mbsJQAdUN0wbsR0vdaHihHVwhMa3aIpDe0nBNLhwuXaHScPW1VaxAJh4yxm+mRSsezPEYwZP+2W+RJFfkOljZ2kvJAJKvimV32YUG1qh/aZGhvGJm+qPIknzqQLM/ui8avlnYel2pn8Bq/OM2/RikKx8A0y9DJNVDiJ97YWmLyyx1tzQBtrbFW+7C7lWB5tN5U05Fh4xhNqEQtauwVYjHPeTkQt1SajCJREt1kQmtPYmfhxKkvYL+BmXHvwWcIFz0fqxznslU2QTTTmbSHTloJOhdKrdrVqQPliLUEdXPe8kOrXYcQIXoDx6UUjqQjLdKq3XtXcg43Qj7LRXvmTDeJsfqYtKIvnxc8iJiBtI/5He4DQUjeoPuWwL2kMXwFy+sP9wpG8kIUdl7cefgeNPhsxPh/Gxis2Y7w9kXcWRPuta0sstqJOFt9bWgTxlCSeiOVGTGks1HPx7kOLdcqazvLKk6b7bs6YT6bUR8ByuwvOz4Gfq1gqJoq9sRyQUsnRb1WnckWMFnWsVTrxq92FWdaZprUiik6RUX3folhrbQoe/ckYEZnKNcaLzz0WXfLlsTfR6pDYgOcmLGn3r5Tcr06jTNu/lC+6RduGFbGxVg4UH1/XYtHiAvGlQV1gtFeMBcInU43KnHZwR94oUB5ZxN78+B/pFtYN6ozsMhjDsojPrF9Gen59eoTyrzxPqniC/sMPHw9/9O7j4cHjU7nzbNjf3Rpeu7k9vHnjyXDl6P5w8ujBcHpypL0Xb0XMtyOSMtm4hE3SMM4TGn9cs7LWzbqvXL02bO/uDft3Xh1uf+nLw871m6Ha8blG34y9BPClyYQkghtF3TBqgUJeawdfxKXLwiIQ5eLpWHzwGHABewJJzK5vgTLnofQ9EUh3yseGY5qcgj8HzPUKxnqVRmsCo6+jzZiE4NOmoCfUpEmy1pYa1iuikbmUVRkslwwWfk51BFF5x0JOVNnLolWf0WPNc36Ltq4MgwF7rYwXH0lDUJ7hM7czLTiu66bCk7HW9qY4L0FdIxqy5RdZNvGu+r++LKStG1SecR9vFcQIzLKb47IpRxsXZlIe9rleKu9Y6N+WKSiQxLWXMtiiSeCDOAcwNdavNJ4OiUglRKU/6iWsNgrDfmt7nhGa8lWOxT+/B+VNAH+pQ8pRr+rXYjEWllcU0yfenDDftHJstHB8SX2aubDQLKgN+Kaj3J9iS6pSSiFpLSniGpex+IiytSBmE07ZEzZSzHlWVf/ZlK24HaZ1lD1SnoAdnao/VS42YUolYGFVevp3nYD6vDBX3psx+bDdbMbqerFe0ehnHjPYMhX/Db+Rc0qYMi8JOVTyUitf15AqxmgjQdzauhxYsmlrzI5lJj5gPBe9RPuAbazBRLSz4OrRa5hz+ZRrXZ3oICrv/iKNnM/kiVFdQ1bVCV3mD2/ikWvMx2Ys9Dih6770Rjs22bXpdp4nE1LyNeLrLFDXDKAN6Cwxi32DdS76SQhFu70b7BTWxJQDm4qWfB1zoX0gHaOb8jQSYxO+LsTShJfsoCfdxoKALolP0neBVsEg63KUh7gEZiOxJRsDQUeez4A5Ja9/+hji3XsHw+//6YPh3qOTGCc6bu1eG77yypVh7/T+cHT/Qz8Fe+onYPiuNjEpuW3VlogesqhlgVWfVEI0+atbO8PWzt5w4+7rwytf/rqfmHV8vtE3Yy8YBJ8uqGuUGwg3TXheeGTeNxYphCzSKMHv48QrvqBu9qC5nsVrMokoHeeziIu/Ldfag33WYliLkhuQglZedsp+TY6edHwkL/5HGSBORYN2OM98qIxUGxVj7RIoFslcnn21UuZ5MNpvzMhypCumqz7aCr2mA1q26dSFJq1xRF1lg6QWGNf3tnzEjYf6nBilD6/oQtm0sYTJ4q/knaQtbF5Vhs9q1Jib161NmHz3Z3pceQmj/8Of4kfb7CdsobTPjpXUN4P4kPDChq4rYuV8LN4c99RrkhHywucCVU25OR1QS8WsUmEv6moRbQtA4gcxSm9ckdaFNoKdqCcyvnb0502WMiwqKwRPnrA4JZ7SsS56IU+VRNTGuby0DcpZEvr2xzx81CkRcQ5e0WM8K7UC/1Dpgw8WxnGgy0L6WGOAD8rbBuWEmhdHWin54DN/DsPhyRN/vtabMB8sxunzaTMG8L/qjZjEZoyvOuep8dbWtXhbYsaz4lb6lKUMsRE52oMIuasJ2rLIQ5isvEC/4lWwItblZwGZdZpyawi90l5H1dVWsVF7VE5SNOXKDxLaTW9ky0Zs8tVsnawf/0alxqxweOdz+sGp+r1KQsJj/vN9VTRzCf0/xtP10adsunjhQhsxDtH+7FjxVT8yX1Npf2yzUuRFt/AY2IA1SateNK6eZwcsxdW8Fq29FuM10NiY62RmTHJEOR/MdnxONP2RJHqZaXXNs7Hg40PDGtMqex7QHdFkxnHY8sbGSlq0EmjnlPJ2xI8eHg8/fP/xcN9PwjQnqP/3t4fhlZ3T4cbVo+HK8ePhlC/leMoXd+jPNxPaXWn6HY2IJOF63FhRTuPdCmeQPl29tu0v89h75dXh7le+MWzv7oe843OLvhl7gSDwFX4vkjONm8Z083AqYVzbkac0CTy+TdE8XaXtW8vWJm04lC5c1P1hIm36HOVtnwynNHG+JepKYgZbMxU2mRCT1nHt6vSEpm5yqW405Iixmqa+Tb7R/tavdooMfuRL55NcLrN6yt6Z+gJtPcsqF9kRVcbnVCKJJ6rRzhhPyRfDajqxuNjdvjbcvbnjz8GAii3jaNRtgD3bwWCi1aGuQtUfaLVA3GDoXp7WuN6sHAlj2990ppUTdPkF7Bv29E/58smnRhEyrgdLjcmf4NJGFmpepHGt8SfBmKa+4ylTjfkRrkF6VDXezBOr+mJi1uV0RN/MF69RL9zQMayXNnVCv7UFyNeC3xsaLyh5uhQv3tBGHnegw7xhfcnRD98na+ZxRDYgMdlRS0TQEa9kxUkMqhvbojTGZfDasVvXuVyJjQ87H4G+50s3+LxXbSJd3kdkIn4g50wpeS5Vhm83o90nPAnkCZl4MbZ4HqoSOlE1LXesmpjFgjxeBY8vdZhklOGtnvDw1LHzEXGZxRTCdOaTDs08B2mULFh4GRR+G+lz+d4C+xGXqpccyhYHkl92ZzLrN8BUkqE/kwZUUVqKtDJCm78yXkAsuoMZ8qk8xEi3oFoJ3GZlyNoTncjBr7wTpR4HSuvapsfd7+iUsuvLfmXTpbTdjPHtmcgYnz5E47oPCgvehMMQ4hzy81D6S1ym/FrZluX2bUBdc2cAO220OqaUx36wdcq0sqanTKRJTtf4yJinBrR6teHhyphr+Webfgbul4XekhcxjL60IMXci7jnvHv/cPjxvaPhweMTP0llLOxeG4Zb146G61eOhq2nh5rLtAZ7ok2a5yUO+QmN5/yzISu07W3pMw2KfHF9yfDuBunxI9A8Dbv+yuvD3be/OWzt7KZWx+cVfTP2AkHgCT8piwVfv+RF+xVb0V48NzIWEC4LQzjilV4tMJhguJa5QQDOZ65tA2bZcGI05BmULfTLZnsTCDubLbTipVZZwVzZ9GQjkrbEQib5phtkpngz24uK2mw75OcxWPIjP9NZlMXPZbqGuY1ML2HfaSQz2RKWNGJUsU/qMeVUB+PJwhhLovzqOxuw1+/s+S2KoPqCOlu6AOVFbsub0ZmmD4EgRplSFi/Vg1RDD9ciB1DH0cmpb4pVvtCOwSVaX9BDtWHNAB8/qYOvN/fTN/iWWWg6UlPJEHDBdBDRhkCN40kpdVJj9ClT+iYEkQA4yQ1fBM8HSrEPqg4Sx9s5+LFo5C11XkQq1ifahDBnFJBXvP113j7CZpSXkgySFKCX+QxTEE4jIbVPma82jmOSTAmzLhPaJPKWwJ3teDGGscpG7ODo1GVq3GVJp3Ww2IZCpTZc0HyFffyeWLwtk8V4fC4X/WyTTo6DGl5vRcQPFufw2XDFpiwX7TqIa/vFDtHvtjaPo9D2GXznoIspv8fxMZ7OgjCuidL8ZhCgMzrFQAhyMSw2kk11WXsq0iZum1OfA+Wbi4iut/FWbMAYkwUoW1WdvSYDMa+JQDeZpPBr3uMa54l30diKiMc8Rz3u6+zb8a2p5Olz0fgb/R5PL/S/6FeOzPscPFC+Fr9Q+ptAnWtYKzfWVZWtoOaSJc6ygxH8SVjlI9Xh/0jzpCTSUVd/8VbXlLdInRnWeAushmXBbGM0jq5KnHKKvufELYkx8cHDo+EH7z7ynMl4wc7utWfDjWsnw/XhsTZh8RRMJ7mqg8+eejKhkXFUfMZ4OwkaXroRaPycAA89RqhyDAR8zM+N3X7za8PtN74slm+kHZ9j9M3YC4RvHgJJ3Sy48a3SusbpqijDxa2FlRZVB1pccJVyHcciIGhOJEtQ2oVHTK9CzblT3nYWxpyVgnVmsizZFMZ8qYxVJ8OJTvYdUimLGpjcCMm7PULc8LKNMJJvYLfyWUdV5UkvC7TDvSGlqwx56cF3GfMDY4yKsQD2kZWvRS/1yQdrErQ61DPpBMa6dYw+lULjZIyNcAA6izXjiXGUR9KABefdm7vDa7f3xtivtSfSIFjksqhpnSKJdXBkQjUUNsUP+1VHWIh+xieefhzz9eMsmqqRRoyVVJ9h7EcgO6jYfsNeAt+ogyfMSua+6lTlxvKLRkQt8CJufrYX/z4CQVVbbUEn8tTgrtDRttOs0jFberZTOqL5b3yEgOa60brRr+rz1IY28USpnqITY11eufBsFpjiQ4PpmqQaqFgUjJUURKNjXuNLG8cgpzFXvNIumpw3UOp7xsDu9paf2PJUi7cZevOkw/quNGCe0ipvWiePcwiBuh8fyc7xqT9vdkoZiUKsU7addjP3sABn8ePNmGLkBbr5olmYk9eBn/p3zHHJc5jpiNb02ZOgnXLkqfIAV+AHF5gTZJPUU8VRTTBpowkrCE25FqNlTqWbKJljkwWhS9/8KqN88aeEM/NuMkGwnBaXOIFWDSR3VGzFfiqqFF4OJ/nDmBEPpk74B48UfWSkjI3YoCvPiy5x+3Q5DjZY0cfRt7xIFU/G4vog7z6Xbn3xTfQ1/kQKpjSIzDZEkOl+y56hjV9rY6k/0xPp/tmAui5bmKMTo4p2eHSlGvpYh1d6VJA501NiYUPDj7T0jKJtuL3XNjqJ8VoYy0wNrHbbx4pBJgWX9/9ZeZSpfgvBo8NTfzMinwmruWP76rNh/8rpsHflcNh+dqw5V5swBpVSvy2R6zE3ZfgWxYIGjoHpjC1Uys6g2jFD8Hgadm1nd7jzxtv+rbGd/Zv982JfEPTN2AsAAa+ws0CAcioeNwnoSuMDxqKRcfGnLjcUJg1e3ZstBiSP+WWcemaIWqf6QZENJ1MQVpa2qKMxMSJYMaEH1SiNpGRpkARbdVOmHbTHC0TdAN0miyqtm9/UvhU3VtvXovyayyLWUzqB/JqdQvm2CS6fdYLWVvkaOk3eZyGJtswcYZkxgxs1jsIe4ybytcj1YhWdGE7Djb2t4e3Xbwy7O9OkTnyxuayUMvGZm3q6Eg13+7O+9GIsGmlkZuaaPixgh/6nnsMTFs1YjJu15W2JJElas2Ta/oBeNCMRlnmyTF3U2Y4bQ9mJk9RCJXwSUwkbsaq6HaMTWk7EyC2kuETQ6HBufYl8pKBtH3rFLztcI/UlLPQ3mxn/OLzkXGNswmrDERuNWFwio37SljaZtsfKDGXgV26URZtM4R+0TozD0V/oUBj5/lygOgJ7nge00KBONst8IB49hi3lXDZT7GMVmfuRlHpcV3jHdfDw4GR4zJPWfLU7ynJWX0nNT8NE12aLxbkX4vKjno5MnyGKPKCvp0W5DsmCxkaMA3QgoEE7PhAFopwdAyM/yPA0TnZbwH/bThRVum2Z0S5oysy0TYrO+FSxSCuX5xRUSygWlDDSI8ewTsmczuWFmXsbQAxoP09D2VyVKfg1pmITRv/nZozPSsKHia6O6D+lOsV1Ef3O22TjBY0YG0GHbtyjor+q70Hbr4VJlulSY1kgcdbOxAkK74PfykCM64uBWvR0IIplvmT8j/bEiUIhMyvS0EHuHKdA8oPWgatZ5jws21/YxAf14gcY46zEdGXHWGXcyMqd97QJ4y2JfC4V97a0CdvTJmzfm7AT6TwZrrD50lx0dHg4HB8fDfu7u1leBWozxh8DcGxzpqClF302IR0y8E9+Mia1Edu9cWu4+5VvDns3b6e844uAvhn7CaOCTdiJPKkXGDpB1yvzsXAOHW/EdFQZ+GzEWGAxkXBzqGuaeagmGp85qQzIxCm2TI8yEfE/Q01m7ZxBGfSbWgzbEIpf+RaTdvjsg5yI8j1emcy3gCTPJZRCesGLMvFIPu2pFPisU/g596XaHEj95FX5AlkfTXlQcWmRbi7sT3D/JV0wL5kko45OSztVeskHrW3kHjuileQipH11OOVSZBHxrS/fGm7f2HH8ClCUR6f4vB/+sZ9UxWK51W8x+RcEeVMi3BsqtiyJHB6LG/QPjk+9SUJQssJYre00feuvdAvEWBKhw/6knQIy+Fxnjw5PnBqjHmcMJF8gN8kzLxBDeK5TaYyNuj4CMTazTAqqb9aAPR86kQYifi2YF0AmBjHkiyYAffXo4NSLCwzRbmQsJLd1ncXmQocEtCMWlXEt2oLTaNFYc1MZ9uygUrOpA4EIh1TMaiJjqXiVrywbrfocl23aD8msGfW4CWE8yjVHzI9KoWVjJteJNj0+1kZM8yYfxp+ujyiHWW/+OKRbnw+iXGzC1jdjzEP6F5QqYESKfLsZw0bQOiCcOjHP5/jfjFEetkwpdfscsxxf8CCMVDQaXvw3+pFaJfNj0aKbFLLypQZsw2nLnfjAsXAaeVEz+RLniAz7ojM+M1+waacM44wejs1XznlS4sVL31uhQ8nAh3rbIdcD10dsvngyGp9brDx9z3UCjzLub+VjHMhOpiMkKxb2C63aMmbplpXmksAqD92mrovgfiY1PdZ4ltZhTpPqFAkY88GYymfa5iFxsHg4nTSeU8Omti2xqaVnNmOZbWMctKSIdeL4kx8/0mbs2P6T37t2Muw/Oxx2rhwPV73JeuK58FibsHv37g8PHz2w/ddfvztsb28x8bgtjhJptYssvELyDfuxBPLih29kr1zRHOQffL413PrSl/15sWhHxxcBfTP2EwbBJuREndT3A1LfIOKGcZae9Dl4D/ODAy0gufHoWmQRwc0B1LWZOf9TpkXk44sRPG+YRwoFKhVEthf8pDPxJpwnC9TkiIZfVYRHXidS3d/8ij4LG2B+6lg/87YAQZVJFqq5tI9yoHiBJiOychWnVhfacUqUvRbl0XnAwno/YH+ifXbeWZHJzzyYZBNa36Fq3HjhoZsE94lamNQXFuD3m3f3h6+9ccMNm7VCGfJVF0/DWMjyeRv6wOMtdcAyLqOP6U+dJ9h6kCRpi1jwIkO8NRFZ6iz9S1Bvalg++bGmnRUpxSxx4DNIXE9L/zdC5dANK5FWPjYvjZ+pYJ0pG/2tP/poRAq9FJFzZH2kbllATn3Ft4mk3S9ygk0CfD4f9ejoJF60kVpsInTkjxbHZ6G02GT+0FGflUIXmnrI5aVo/phaJlC/EDJ5YV90RCNNVzunMRotirf2xNMwj8kQux2sYEiLZ/0gR5qDzRfwHKnUL2YFy0COb6TEghex2PShj1/U7/oEx04xqXg4JnnUV9s7fn46In2Vi2//xOeazyJu0AB6vF6cz3Q8BUpu5xt+ofRDVHXoEM3VnOtAt2sMwMLOmK26GsBZVl35MgeqDwPhR1CZNgaqrQWy8OAuRAuEziaMHoiImQy/+PbTp8MJb9sXmOvwNea/SsXXOGOMUI77J8UZOfhVT7ro23oCxsbL36BJ34sXB/0ZY8V94LLEomkbh2xXO5EUDWZ0pmeAEg1rlQVnxS4UaS2dSEMn6lwUH1FdSfvbbnUf6zBrTEOvFMcvpECePBB02LMLlAGNDtwNLo3YJG/bEtE+C487/0camOIf4zKubw2L4bHuAe98eOi54dqVp8P28GTYu3o87PjtiKe4q+PJcHJ0NDx6+HB48ODhcHpyYnusVV5//VX3P6ivsI+MUv9nHsziILQNAiVPH4Mmi/8aezu7w/be9eHOm18drt/tm7EvEvpm7CcIAk24fY3qxERQ6XzxHJdv8GuRknzRvLIbiwpd+LoYuSHEpTtNOIBilcVWId7bHK9C2Z+RH0eUnMAFH8MEayGb8wrc1EhbXmDkSAEdFhHhtzLkk7/jV6TjFcpQt4YnTi92zA/eWHvqtgjfAg25QMTTYtJGz1Hxf+isTXotC4+mSM5Rdpc+Va5dQAUZGdPJB6N96yTZypUhS+oFCKkWHB5Totl0sGCpcXTnxs7wnbfvDDvbEe+4n0yNgqIcX/jA++fZiMWiY+ovt9z5pS86RhrKyonKZ4t0om9Ro64jL6jCxxFSjw/8RzYAc2KF/xPa4sBiThKw2XusxTmvplNPtaXFmBPhYmkQumRuuxVYYPBXkLLtBqdGBzmuxbrGR6Au4dhmEZB1FJzXiZS+GX1SWS8IRNDfvCXxwaHaRyzlG6/gx2efcnGZea0lTGt9aZmvMdmjf93H0K4hQD3VD8hwxGnCGyzSxrexrXkqGf77s1vIlccOKmwEyfgpmBguJsTCO2rLEWIOtEyYrjxw/VJnfURZxtbDnDfjOgi9rM4bUz/tECO+rCPj5TiJZkGuPLSSmJOk5zkq88D9IPipGSnCWepEdY5EUSPGfCNAn7IcsXGINtLf9QKL22zds1jWG9EbvYgcmbTRCirW46NJJSUueta+MJ06UUd8x0DSIQhASz+TC1FttE+inRXBGCAO+lf6ZLyXcq1Do8tYc/+qb+Dx5UDo0Fd+GkafQauv2ZTH9XJNYyD63WOAMSJ+jYPxupHdWdtUX9ANP2WlAipuLc5yEiVwo4VGERI2KTZHWnH3HNUgezNimYpcj7ah1HwE/EdGaV4wlmMh5JwiCX4yR9mElg7fJiCLOLVYxmbMJdGWGHUznbKVJ6Wfgn50+GT44OHh8PBAc4LGyN7V02H32ZE2YyfDVd6OqFmDEifHR8P9e/eGR48eDcfHPDkTP5vCZwjffOM1zRdX1QL9aSxN7W/a29JLlKNnAF/lJOcLgrb39oebr7017N26M+zevO2vtu/44qBvxn5CqCDHQjhuHLFImWgvGpCZX6/uxWLRk5/TeErBkzEWFbUYqDkJEp1C0e5mHWSpr7q97MJTLnlxbJojip8mRpzVD4bd4xBdNy385oBZ/LrhhT5c8ZUgi3ai65PpCbNMtmnFuSVPgFXsiE6TFwHd1lV+gTI592Uqv8QUcx2ZN4d8iOyD5RwhFXIpX9lE6AWTcy3OawzF2xOVF80ipb4pEDkLj1/85t3hFb89MeIcDSLFYuD+4+PhvY8ObYMysfBAP/qjxh90IcYSCH9AyStvFI1MNOOaBTM+A8RuuYgon4pGGEyzJuyLyFrEF8KODp3wjQ3q46NjPzkakWWNkZjItCw1pXKIPCTcOgrwnUYSyIbTNvcZQiUVD5IgYcpHKKVZXUmSHyPDfSyC64O+QYMXavj8231tntlw8GqqLikvIL3YVLrjxWXQXmyKT3G/VdHXWsQSi6TAfUzaHCPKP/ySQ2RNm18pyLlNeeLAgpnFcWuLRWMs2gNVlDLQdVTPeayrTNSaT4lC5LRiVJsxNvrEqN62W6DNsSCPuYbYePGtfG1eayFeOoSGmOK/46YjbOXY8JFxI5NpUALyzIX/QisXis7iqgNfoj5iMr7lUvRog2Q0Mq+vRWQ5n63bnLIZ/0b5MbbH5+KrfDGEZBkkHktNPhBxK5HHRnZ21Jk1j/lAqrj/oTnFvBd9zb2R65trwJ8Ry/5mbtjb5p0XsRnjyfixrhccqKeeyOhjPxWjz3W9eBPOE2WuHV9PjIf0WQdtk4rLuj3ZQvd3kEE7jXIj2gx029BC6azJBMRtXS3gh49xtCAmsOhndKAZT+Y4SQmpGZCRH3Wchgyaf/OcxJxJrjYwqWDM3FGm4laI9ky8kUqijfMI0ZWd+NEvNI0+/9EHB/4yH6753atPhv3hcNjRJuzaM76tVUr8P9U8+tH94YMPPxienPI5sfycNOOIzZomqju3b+i4LZoCTRycJA3G+Kyg9d2ovMpIxjcnXtve8SaMz4rxNsWOLx76ZuwngAowoR4XB0kTfee5WSz41tdBGnnmgWdeaPHKN5hNQoJU8lKOeqLyiZaltClaB3TwySMNwA6ELljWBeAgJkUcGkEEDT8mRw7frDIfadDc3Ha0yoA2z+XiVcfSgS6ggbdLnypWlwF62FjTdx8kXTVUVcs6yW6qE38KRZK0froPBBIfWXPJQUuD6iuzdapyMb5IYyMWn5GIz1L4K3oZZ9L7xhs3h2+8dSviKxPclNpWYYMfuXxXG7F6IjZuxtTgeoJA25fxmBBOR1+Ff2jaVxhZlrawKDhWPdRlGXouJSUlVJHssBGkfQAk0OZXsSxXIE8sDnQTpi7Xk7pWqzTISGWg6AJ7BezCD+m0oXB92ISOxCntq/5JsfWKrnFSeV+vwij3X45LETI3to++g/YXkRzzROzYfY2srje/0q/FJJ9/8UbMC08tLjmyX73Il67IMaV9lSoxaq+EfZyibvunMeY/5SdEHr8BKYtgP5mq74ARoudUB3XZcABuSBQ7aGwlr64bNmPBU15FnZdsOkKfvn+kvo/PpsV8C5/qFAYTHudKHRcFJOJCns8NkZ/mJOISi2/xRXuswEt+YRxD6PgUsknjLFJlKivwlkie1sAjhlzb8VQxjhEuzJhUGuQEGwuL9YRzCdjYm0QN1eiPPvJX9CgPouUzpkYxKF7Dp79oCn0ZaaCaF2n0qdO8rvgnJu5TKRGbo1PeghxPy2JefOp+9NvgXZoXgDTnSBc537LJ5mtne8t9z4sT3ogzDkSzGePa4TpiLuSFLWxw3fgti2oEevXD9SI9DkhpbLQV2tmxzWM6CsO3sdGJyqE1SkS4GLYjMYKOTGPWtLMQUQmnhoyxRNUxpiLfytZ4ZsMgrV1XMAMtXT7AKx99ntDGAoxt8VkQES0OjPpOpjgHnx9t5gW40+HB4+Ph8bH6TXVvXXk67F45GXaH4+Ha0xPpMZjUFo2Jg4PHw/1794fHSp8o/4y+9gvjvCjJGNkZ7r5ya9jf2zUvGk5xpSZlR2e7YfkGLNpZ4BsS+WHnK9qIMYZsS7Q/L/baG/lkbCeUO74Q6JuxnwBq0UDixYiIon3z0RzgxTM8y5KvPHSkIWOx9fDwxGVnExYKJD5P+sHmZmO2eZSF3+ronDwKxOIOXsE1ZX1np4/wBXFpWDXzXrBUmjcn9EU6ZTHI7wkpsb5t6Y98LHwm/QCM0C2gg8+0Z3S7FMi3yiknWQ7/yjouSqsY9Ts1PeU3IexETIOa6go6CGqpviGnrglqTGNRXXngomJEapbz9jnHl8eWDjZhfirmBSjH0+GNV/aHn//aK8Pujp9DuFG0xnEXwULmh+8/Ht758LEXe/GWLY5YnPrVeeWr/yizXNiZRJD05OsUkxTbL+2NdMM89VOrwkRNNkDRrjeNsNAJuc76h009JSc+xOXQX20en6GyDUuFJNyezGZRo0jqcaqjEY/gzSrpSJQnq6NebBkhJtlioVNFkRQfguFhG5TRgR3kbMK4nqJ/n/oteLzqS5/HjinkbCB4sSM++8LbE+Oai82YUunUMV6r8p22up2iiQrNicMM0/G5L/wL3wApcax8zTf473GYi9gW2EqXdXCaYF2VrXZzVEyIFNsGLZfEUZ0aiDSfuuG5jGh0sEt8+L0yfLFMJ7+woAZ7rpEV5iJixoIbfmzG4glYLLqlpwz6MT9Ncfb4kazGCaCfnOYBalyC8G7Kg5L7nKKqF0ZsJiOunEiWKF0rNfUVQtzwiUdachGIRlz65StFWx1Lki4Ql0KQWVqnaM+8jOetbFd64jNzJNQ0xoKedEWjo0xtVPldOa4L+hlgOz6PHGOT+hFRPbwHB8fDge6t9PvuzpZ/c7F9gjxeL7qOYoMX70yxnHHBmMk8fNrLXEkF1FFthYZwarKodbjNqGQ7MgkgyguHpEy5riYPxjHV8sYITHGEgA6emebH56EC9dmo0vM5MhCRJr/SptoRI0/EFBFhkZ98jhgmlUTxIq12Mg784tQBX3b2NL8hUde7/NnTJsxPwnT4a+pzo3V4cDDcv3/fb0l84vuRZhHZ8VsTZZd58/btm8OtG9e1WVLEs9wI0WMu+enlOtLXAP6rH7e2hmvbu6a9AcQH25XvW9vDzt71Yf/Oq8ONu6/782MdXwz0zdhnDILrC0mEFwC+sGPBEDeeTDnQNS902nKAyYXPivH2C27GLVCxvunQr5sTdUSa9lxHlIl6g1/lOUHBK7RzxjQJ+t8y8zLPmRuR+TpNi5a6AYuvfNys+C0hXq2Pr1WPMrUJS50qw6mBeVkjID52fgVt2YpPta9KtHyOKhL1BDFZSb5OlFvat43Mg3lsI+8uVDH6oEC5SFM/UXxQ48HAjrJhj3FF3UFrHaIbCm9PjLcoUm5/++rw3e+87oUGsa+2VYzZfP3Ruw+HP/zRQ9fP/aYW7Cw4WMj7SQCLD8lZCLgsvqStIJsMwMcikErmNipLnbwqDc1RqAi0PMoxJso4+cq2egV8q3HPjZnF+Bmk/2WHvhzzpBAqX3XFEW3AMCn2yVovdcp/Foa1aWnhbDLdZyVPe4Ckrte6TmmPF7n69xNP9S+fe2AzRp3Ywin3i/rKn8NUf3FNjV9GIJq3K3qR2RzY1X+8wq+6KxbwSDlauF2j45PfoOLOwcI13iabCqnYblQKVSdAy+NklhIL7OskRZLIh/yJFjAlJ7Wa9di4Phsea6x5Ds1NYcQm6uVnHngbG3GhELHnz/FwbGJBBu0XKJLnPAFzXYwN+JXPkyozXbBjQQKroJN5gwx6QDSRcSvjv8JoulRn5Vdg+ahko87SVqfmtypTf+Cjc/w3jYGq7KithNgEYsNZGwe4NdaidDSkxrpp+lN0HNBuufPIKINuyEMHPi/s8FkwrnXyPA3DjZjHrsbY0HiMcaY/beDRkWg40hzBHLq/veW60OUJWWzI4ptIscnTkuhnnozVi1Sh47lRAtPiRT0Zn5HmHC2Pk0CFRQuqZoGIxxJhI8YhGfIVd7N0ymxrfsrYZvQ9J+IYAZ3iTN7XeSN3ap9IITMNg05hjXWO9WVdAN+SBBUXMKeTkHbQWS4F1UZy1P7Rw5PhQa6VyIdrz4bdq6fD9SvHw9az+MFmfHcZ0ffu3RvufXRPG/gTb8LiiDdB822qHK+/9sqwv7vjctgb2w5EipN008YEumyurIKvdliDBN/F8u+FXVE92ozZbtWhsVr1MJ/zlkU2YXy1/Z03v6Z8/+zYFwF9M/YZwpeSL8CY1Hzj8M1Gh1LWJXHziTx66JNvy5ECFl28sl+feSjYbupFeTF1jG/FEY9FUNyERPviTr7rDZkXVqTI9BeTCRMF3JxaMgGeQHIG9HQS/54U47MUuiGx8NNdCR43XiagSrlR8XSGjVg7mVKGP/TqLR/5b4StyuHr1BbrJhqVoN2uAG2ccgF4hNVtl75rppzpgP1M2oTKWNeKaSOMh3XRkYYMGk7Nyfid6mO+aE5jDkJVWDzyo64YO5FGPvq+noqREhvi+nNfvTN8+dXr9rkWl1gj5dvm/uCHD4c/ee+RFyTw/ASFz0pI198ox8JefG/IuI+Ujfg3TdZ5/CQjW+UvIiCWxxwL4vghYnilFVhkDdvOdNYXAvRYTwqwQR28MnrAW3vFqL6qsmXLdJtP3ZCobZyQRTLyXakrjvGXy+W41t03ozjb1PS5ZZWZEnjIqn89D6QsXfMmlidNvC2Rpz3xYgQ60QexYWDzpb7yYjIWlfUZqPqyHC9SpV+bMT8JpTxtV6p/tZ1z22bVhU8kysKHBnjKGAT4zed38DM0J4y2BOpdw9JmWfF1oyLIabafBqMjmbrb+v7sIDo6oYMMPnMhP53A58dQ4ff1+J2973zltufYP33vsT+Te8yCmz8p1WKbGDmmpD5iY6Z/XwuuUieuj4od6YQms05OkM+0FSAvGpjO4NC+4FB/q1WyQPlRMR39Uh5W8EM4Xg+pM6XRRlETD85Ix4k06BQIFb+iJ0khnvhVn9LHzksSfQ9zkllPmTZfRkl8P4DghA68nAuZF7EX45/rIjZQfJnR3s6W+xiD/OyFvwRH/l6lApuKMQ1iDHDPSjuyB831U2OG6okbPDLOUzhpo/HdNIkbFCjSSfoBiCI8VeO6gqeDevlTxn1WqTUE8q19HZ63RFAverQzKs684la88C3SSR8gz1Qo/nJcwm9R463gvP/D90DRwagypPhwrL59pOvWb0VmqufPXfds2L7yZNjLTRhPwrwRU9mnp6d+GvaRNmKHh4caH7EJYwOEdWwzRm5c3xvu3L6pvr2mujwY7YvjMDaNGkmCQfmKEzaLn42AcD/p5I0Ydbkt5mtjNr6Pe6xAcr/3wl9xv3fjleHuV74+7PTPkH0h0DdjnxEIqy9DncbFFLRO3AygvVnSde0FV8pdjnzM9eY7FeNQNwU2Y150pA0uVC8+XC7SeDoSZZBJ1QtS0+ZlfdjRBIbc+i4ngvqU1GREHSNyIgkZE13mSTXpeQummxPf/uMFvBfyuTDRqRZ4pDwR29FCyPMRf8mvGxh8JsKowP9jWvUCYsHCFFAmEIqVRd1Ng6E0mzkpiIEJbMErP0H5Bt9JUzdoc+67pF2P06gM05COfNLmZ50ly/9AEuaTupBvm5Z57Kh8+e7+V8pRv7vDOOOpxLffujV888u3/Nk8t0/Bcrx03Ht4PPzm9z/0D16iTxvdf1pY1Ft1vKhXf1KWflHWetFfSmVqjBtHuDq2ExQbHmPySD66/UbEpdCQhs1ycpr1SAm94pMJ2XRd8BkxXvEe7Um31NEFxKGlCzXOOOdINOK7s9IOdWZaDSDhWtN/5H1atE80/o2sUBrNuD/15/41T0z5Q5/TNjaxLDwOeTsNOhJTFl3cdn95caj+4hC93IyxafDbFn29ql30uQ73ZaaKpmNC/W07SYDdIk0aCn805DwG6edSznA2CNtelBRSF3hsSOQ4iUTkQyafqo89/sVwTNCRjHpdBj2lFRfWz7x1zU/nkv/Kze3hv/ed14evajPGl9X87p/cH/74/cex2JYO/b+ldRGxi9gQw3obY8RU/9YjX+2rOQwjyVppe2CNj292Wig57QfkKxaIkp1ocyxS1+2DKjuOwaZoXV8umgY4m1zmE25p5qGJS/Fg1ws4dU21qKqp1xswD2LGj+53omtT5nbr5D4lFRF05NkIYR07vJ2QYcXTEV7ARIexyAtEVRb9+qwy/l3fvTZsa0PG/YunIvVzHgfHfLnQaYxlecI9rj5/yWfI/IKG50gOnqLEE7MYGzSFeDgaURcnMsZICHKScyQC7Zvme7MnodsJiCs0dWHP5nUipa6iwwNk2KgcJsNm1BNH8eBy1OYNfsimvGlnkWE56BbUv0TLqrYA0/4Pv4OyYEp9xBxzT5uwg6Nc2+SYoN07V5/4M2FbOtR5cimfhmmA8YPN/lzY44Ph5PhY5ZirmEvj7aeMAcYHnw27vr9rD6qtnB3CbGOQQQN8ZNOGLZdpZC140sUGy6lpSupwIwUVs62sh9zVre1h9/oN/9bYzVffjCdqHZ979M3YZwACWmGNiYEJIhYMNVFMk0ZMXpHWEdcuForHhFOvfiPj5nTGftK2jY5uHNw7mBDYrFAGvUhTB1opRz21K9TkCKfmBqc6MTFxo4m86EhchpsOkxiLPL/Kzk0IvuRe4OngJnZ9L14NomC9DYgsCxzs2j4MbKd9KOxExREnYgNKnolTypMqanCtvwbHQKesziklSX0zMzMO05AjM+C+MhFHJNFfPpIG1OWUU8ryP0/Jc6pD+sk2pnESfUa/jv2vxWa9NZGxQB+/emtn+PM/+yUvetUtdj5uOMPw/v2j4R/97o+HD5QCt1mCcTOm1Sg0fcpiw32qNPor7MXGTrTSMST4l6R7VP/2V3nGJv1GG9CKNJCss0jT+FfjAntFgyKJBTZ5qxJvTyyMuk0CD7edFx28yNMmfCEx31wx4CXJUokzixXqxCcv+BGTT/1KYDo1mWWcibSuQ47o35BRoftTPDaxj3nVnj5OXfRK1f1Du3QR8dmG2lCwQPXmC54aXTTfqBibi+jP8XqMaiM+aRz/HBbyQtHlK6nH39i/QqUJ2xMirvrzXFKLnQBUxWfKRzrNW9F2wu36UUzj9LrnS6V8XoRxwAM66iQWd7QRe+vu/vAL33h1+JP3Hg6//vsf+okJNTAOPN5lq16I8NiHJlaW5VwlXap0rGmPD7Um3DDIg2iLT75mx/aOuo7CWL7KuUiRbkMw2nitYTQ/2gdkonzNGeamkuvlL8tEPojigaCDUTpYYtzFC3Bz/boPtLwlRh900LZDbYQYR1xP7l9VYJ+Jnf7C/2jnZPeZNlhbfuJJGV6IqbmQ3kUtFsm8YMEXekTB/d2tYW/nqscSP5TOFz7wjZ80CtvoszFjHF1T/P3NihoEbOZ8DXmcxFipsePNOuZ1cE1hh4Nry4AXlKAKMorUxRFzADSy0IiTkAWZW1XNeL1i0/m07bnZbOX8P/mBPJD2SbwThlYmGCONPuX8WSYXKZ2giwy7xZ+D8oWGDP8uSE2RBmu4//hk+OgRb882W3L9qb37W9osPzsarp4eDk9P2WjJNz9pCn8fPHjgjdjJCb/XyiZbm7S89rmOn0r3xv7+8Pprdz1uGS8B2UkqiKaN2fiIleantJfMSEE5L7ABs9eME2+qglaFbU0Bldva3hluv/H2cOeNrwxbu/sp6PgioG/GPgMQ0FgM5s2DlBsBtE5ePJHXQfS56KyLgssWjxxvqeCGwuI6FiDoshgJ3bzJKOtFiXTYm5hvOl4t8sbM5aDjSZL94ialVP8uUzdmJnKoyDHhCzmH1KRYN5SYBCMfN2JefY9Xj2NBmIe0vEnTzW9fN0oWhmM5JqORDl0WaAXXkfVCA34rLWKSNwnO8e+TzARhVEvOgiYTA1TQph7PkdD6g46albY+ZYpD42bJZkxFTJNp85aRZp7cyJv0guJUliCLCl1yNWZqvNRY4Nvi/KUOlj3z52B++dt3h1vXd+yzb9IisMGPXf7mH34wvHdPNy3Zs1yBq4W5F+8KAIuK6rvq4+grLTLEt03R0aMNlCV2cN0C1eG3151MT6qCb1JJEE1zDewb2Ctjtj2hbtoVh/oq8zZ2aJRelW/HVdHAeaWuO2NTMkwGLT7mfWR/ZL7qjST7Fr7/is5UQvdnyrGDvq/HkkuV2Hkj5oWixr7yfAqONE2pH9QGOTdeV0pjcahD/Tc96eRgEUkfT33qjRjlMxZ14FC8GjzBWZ3KZ64jP43VYZdSVlHFL6dJO6tT1QU8s2U91W5QsYXnz4WJrrxT6XBQnvQUPWXYiPHtmbYr8NZnnsrfurHjeYinJox//xi0StJ2b7hYZCsTn7ML2psx0b4ecuyP8dLJc4focYwJ1QYlnDkFjZ7/gi4U6fh4wokym4AtdElnmlVJomTM7O4RiWqTQwa/Q64jM3XdRRJlCiNpZvQxY6riwF/+O89cAcxfA7pZAWf84u2k8RnpGF/uc9Mh5/rAfbdNhXAbn/05ZPVb2Ii3rVkXPZeJOYLN2J7GANjNtyjy1sR7WuTHN7tGu+JaUlGV4Rv54PtaEpN6/JSsri2ljI/YvMdmrO5njmf6qGQWz4JMu4dqXne+2sgZgnJOww6+Oe7Q4hVdcXd9rivSMU+all1JEGHbacRqTgPiEnTLC1blw80lxvpc9wSPGTsVGMdCwyelPuZ1fzGHUuJ8c3/bX7zDE6/h9Gh4cqz7mQ6/7ZBAcmUr5ceaH2ojxhd0nJ5qE6bjlLmBjZrc4kUO3op4+yZfWX9LcaomcaY3nCRGwiRfd4+9Z3zmLDovfKcv6PymHdCRkIqvOq9e0w7ShpBwksziKH9N8t1bd4bbr781XL/7JfWrbHZ8YdA3Y58iCGSFM24cMZF6keJ80iM/FhSUhG8KfsoBfG5GtbDGPvLJplIWPpmPDVjQ8XmhuJGxKfMifdSb24C2fVrhOSAmi/KDOcMcTwwkmuQhYAV7XKj4bRuaKMxDTzTzRizw44nYrjZrcdPmxhBy30Q4uKGHE1kn/1lv1oVb9Q2B5IET62AHvRRYu+g5aC/zJl977IlTB1OcJ9BQsU+YwmYgCHzGNNaJHeAcMXMkTVc+5mf9KR/qCCdecnSKsoWSFaqfbEc0MUCF8cSigw2qN9/is1D4M197ZXjj7r7j70WF3Jd4+MG7D4Z//PsfDPcfxwfdATJ0avHJZsybMgXAC3r6xnT0ZaTB8/0GMw5PxI+4EVPGLaJYqNerqlN7i47rh5KpkLH2QiZpLNkmqTbkUUeYoRRjmy8EYTNW5QE6BchacHK2/5mBBoiDUirD0OUdlUUaNKn7QbSbYHbwi574sENmFjIl7lfRSkbaYv1hmz47VJv4/Js3I+JxsOmgTIH+o7F87MCvuCrLAsN9qv4an4axyZDQmzEd+o++VMsoYzO2qHw4HflgOu/Xb0nlW8w31YZ0KIqNsc8oR59lOsYeiMiqDBa/TvUX12nYZqyrqtBtyqBOr6PDJoynKsydlunwGNb8xNeXU4KnHOgxJikbc1TEp8a740OscqxbxtiH1sE4ctygZdXziOtTvarU/ZgNbFpqXuUo49TnaEvEJmhO45jXn+WwZXu8vooJXGhMVoEsxlnkJ/8j73aIhlu8wjwf8ohPzPsF9y0M/dd1VWL6bdzco+fUuXBOvPgiDt5aGuOdPueJA32Fiv1HXSfmY+47vM2w3ooN/7E3Y1w/7gz9R5spt6/NFy8ccn+kL+E90EaM3+rzvUV5z3Gy5T5WygaRH4xHuKP6qAsbvu95rDAuYryQjxi08WWsiFAOfrSVPO6Fb26fCFIUnMKLU+grdWwFVRN2lQ37YTvuv1l/yXREXicAn5SKoUkzH/WRFxXOBC2en86alXOhUToB+HAmOXTq4EdQRtxzg4Of1baJ5uvp89sRtSaiPc9Ojvyiyut3bw1PTo6Ho4OH2otpM6YNEf4yT7BB4/7+WBuwRw8eaj3Fb7RqE6Y0vqyDmSH8ur6/N7z6yp1hfz+/sj5jMcbdGAnLeeL2BJvy5ansqdKQ2efw3V9Rv7Xtp19ui2WBkLMG4ktjGtuUJSYqi5zN2PbejWH3xs3h9ptv+1sVO7446JuxTxG1ACGJBUNcWkzqvpFkqv9R7stcCd1ACpCZJ5oFjr8RSBmXSVkttsMuNyrpivaCiLd1KB+/oRI3MS9K8obEYhVdJqt6chYTFxNs+RDpNGXkpOH5Jbg1uYNYpGiTtROLP24ATPbwa6FCys3P3+QnHW5ybNSwMN48mJQgYApp3rzx5iHgN5+ZsU/JK//Kp0izIQm0YRNDpFM/KI+flNdfe7OEbBfuaX4EpW0j/uPg5DT7LHkxwUe9IScbNEi2UZcmZ6okhVX+ut9SJxYb9H+MAfqZvv+Zr9wefu6rr0Q7ODipyPffeTD8w995f3h4oJuW8tjxolKK7jMvJEh1E0geCwsWGdgomdYhYVOI+CetI2I4gXHHOESYbhtzesqULUAdJZu4gjKlR1zQODjkZs3YMFsqU4ni1RgrCTayy2PTl7I6QCwilMMP/Zuf9GyDCct9FAxTJWv6DGRxjQeVl4xiMSYtDRl8HXxuhSc8jH0W+X7SrZiy6Kcc8M1bjlVaT8birYrc0LW50GIxXtFngwYdfeuFm8qw8bYN/7HQEp8K4OnIqsJ3fGCu8ZyDJxO/NCnvFLumAvSB68m04LJRNK6TzNbTMOJUL2jBRx++45BxOWKsMfeVTvrt8aw287tDLLjHWEsukeKQnwfLzSsb19iIxeK6roPpepDvOsi3Yyrm5rBrtiof25hEZYF1RoWzKAltKIzqyXQ7GwWPHvLSg2/1PFVRYsXYmvoCbsjVJDPMH0twjyh6QoyreMI0SiGoV6nndRm0f6mwtDKNg5RIl6dTLMC5l7nf6V+l0eeRp52M3e1t3X90eN5RWfqaCh8dxn2QMtRf45RaeCsjvmGbJ2R8BvP+wbGflpQfmOE6Yq6jz6n3wweHvp/uqN08kfE40ZgZn44p73Gi1Nef7PheJ5PEtb2XUU3EN8YMw6baVz6TgkwyTlO+xh9jMeqKWLpu+KJHHfg6OU4CpqJPwxhU0DpceeTDh+CVP8GnTKwdVMWEUafsA+aThHhFW+7/SHmBFlnMY7peNZ9/+DC+nGPE0f3h6cnBwNtF33j1zvDsyYk3RX46xQSp+rHB2xAf3L8/HDw+UHxZH50Mjw8Oh6MjvlHxqcZOjIm7r9we3nrjdbej2gTUwllbApJqE3Z6eKBN2KG/fl6MmdrYZOl6Q7W9I1+3o61mR1p5UntM20Wbr07yuPHY0Xy0s6PN2J3hxquv+6vtsd3xxUDfjH1KIIiEkmjGDV6HeLWQqhsHdOjEzcFllVRZH/wlL55yUD7ycfPETmyifEhnXIx70xV5vg2s3rIW/FisM/HAs0/YL7/KmfJJKZNrTZ+eGzxxIGGygMcEP/jVyG1+H4O8JnkmfibSeKISB18ZfWNv2zIf4lV53yh02KYnJJ8tN6/4Au2Mt5DYjeSmjvVLc8LISwFJtR/ETaoO5sDQJ49/oPJloxA3zTF0SsmInzTs6PeMsVA65IsXROiUrRYuL36Mp8yLT37qV9FK4X3ltev+PAwLBdpAm3h72+/9yf3he390z3TZoElxg6ZvWExEn7CgoM2xEI3Fpw8WqEr9FJOYYENpkk4jgtGs2CBCRV1QUxtHouGFnuPtNLSqbHCTn2Wog1dM2bCUydGfLDHldcj/ot3/0DpVnYD1ypiripT4RWHlr6iTvbhDlHKaSRnGhZG6HJk1kNNPMIr2aIROJV/Tahdvy2HDM173lMl6lWizQQGc17/a5XbQP+ozL8h0xJOeeOV+fNojfr2K7/7XIXJc0AE2YlAVFup0vaLjhR/8jQVujSfWQsBldGTR2OgKHitNmlWljaKxq4z+sU58vMaSrBbUYlkfH/hjjvP8hxA9a0UZvrgBt4ijxyNlkYjPvMWY55VrFt3jk0TFpp54iJWxirjxNsaay9wGUuogHjjmNhFTUpNmjWPa50CyRpROxQLAqjFUWNMDYz8s+KD84W3ezBXll69j/pWST9PBXwCWx4rHDWMsBSqJrOqtothk/iB/xlrp+JQZyoukv9k0H2quim/kjBeeas5VV3guYjzXeHWM5BPjmHr91l4t5j1+XD6+JRPYJ8pIjwU838bn36ETDz4mff1IPm6wRH/w4MCfRx2vo/Sh8n6BI8cNTXKsxIPGJ/LVd5zxDN/so/xn+MTYDxrSWk4D0LYnOq7z4JOqhvQ7/Hf8k6ZudMKHLIMdjsgKedd3hXm4bvjhY43FyEf5ADrYLnnJOKXdVA6ZzvxrPBJ32sv1TX/zFmLels2LJ+XKlafHw9NDbcT8WbCnfmvpq7f3vTny18DrwC79eXx8rE3Y4+H46MifD3v06PHwkC/sEO01h/T4co4vvfaafz9s9lm4EaKzrYBvRnxycuSN2LOnp5ZNYohoGxjbzZOxq/x+WDwdM6aAGY4a41H88W2N+MhGTnSV397bH26/9dVhZ/+mNqPHw8mxfDk61Kbw2L7w1fc8PdvZv67rkx+OzoHR8VKjb8Y+ISp4MTlF6olUE0JMKkUXv24kk34h8jpMh5xJKWxEOR/Km8+ig8U3CwsWIdLhFb1YbEybMS9Qkl+LOw5sUm58lZlUdcdNIOYK8kysgLwnTuRMDiJ9k9LNh68E5sYGmPC9ASNFrhsS8pt7WwO/beQy3MQl902CG4PKok9VzbrScvTTBceQV8kqboic8oeaThNvgvkmnHXCZE9box1VNg7ftKwY7aRAvLoNgSB4Uz8mLXbRIPo68vguatQx4SQJIHKUzxB2sFE3bBxgEcz4qD7121CV4uc337w5/Mzbr/izELSBp2D/9PsfDn/4w4fDQb4Np+pxn2W7YzMW/cICvvoLuZ+moJP9Szjam/oUQ2XCxRhjDFpl2rYu21j5NGVipFtgPxLHgXKqIhZsGvOjHSkgH/2Bx1/ahQ8B7TaEQvR7A/NJbVcnUjpC/74uk66KyVLGvqX+JMbfiAL56kubwBYqktqueFy/LEholzc9zCVc/5RROpZVKdepU9zAo53xqmr0lzcRHF44Rp4+rP7khRPi4HFAWQzIvjdj0PYMf+WXfaGtMc+5TRzo+GR1w+uKpLFbttwX+mPaKDllXd41YX+y61hRb9Epp+8ZY35nAPIwYD02Y9TxVBV4DhTT14h1IkZelPmIeDkmGSuuhdqMEbOII09TSLkGpsU2NvAbX9K6ZdncMa+Ef+eNeTIR0YwAvCZv0pUQnylftE0sypRd6iVGNTeFj/LfwvQ5SBOxXZkjrn/FRyloNbBFn9lWeoMt9ImvdcZT+Aw83tyeEKRYfmrOV9/5OhN8f+MFF8W75izb0OHxL9LtcX8E31t3Uh2MA+RUxxjmGzZ59wkbsRMY9jltKHUfi6hrZnd7a7j36NBfeMQY4FtJfQ/MMVMvcjBuPJ5UD76MY0V0uJb+CYwY2hDjO+hqL0nx8z8gAnvV1rKG7WrfKBPNCwke6+ZNfoR+HirPAdx31TkG11Lw4nqnDPkoG2j1A4iirmkeKXVblCF1ad4nuD7rPia+zHku1OHN1tGj4enxI9Nxn4t+eeXmnuOMP7j09MmpN2JHh4fePD14+Gj48KN72ogpr7KMG2Lx2qt3hjdff23Y39v19TDzf5H3Z85k88nxgd+O6DGu+W8d2c5qKANIm6qt7V3/jtgIKbgWnRwbHe4zzTFsvq7yNE0HPwQdb1fEoK4jbcqe+TNv8fk04ksd2Obp287+jWH/9iv+kg9eWOp4+dE3Y58QcSFFCJnH4wYXkweLhJhItGAWjZrz1g+dFrB95ARgfRbbuu/YdtqhnCcsbkrUo0kpPj8Vr55zY0HOpoWFXGzIWNBlGVIZwg/K5hTr8vgePnheME2qs7VqMiXP9c8rgbw1ESUmecTcdLgpIedmzXvq+YCtf0xVeWTYqZsURy2IwjLmgoZVNL4dqS3ciNHlDyAOlfAp2bF4tiwYTuAJtRn1wlV5+26bQds+vLTlhQJQklTGLOJVcN/qgMVBHSHPuELLQI2ZFI1IthD6UW0snjyuxPO4wQY3MMaB8rExD7r6l1cM//lfeGN485V9f87hv/3eu8MP3nuUbaeu8NN9QRyUEr94ggIvaPjk4ykBiwvJlMc1ynJjxyGR1iUF+I9/1GWeDngt2rx9CdLAlxK3MpuSQXjxQscVf0aMRdYa2v4Pr4sOGbT9tmSSlW8jHwb/Tol55H3zL+UQCVxL5jitWKNAvsaF/S8d/rjOk09fxpcXcHB9x5zhsYCe+NhEnxRH7bvbpIM+5aAv3Z/0qxYELB5Nh9wbizxqHNBmXxdqo9uPYYF22A+l1A5N5eWDY2NFHbX4El1xxooPpgz9RV1hGxADn5WYkmHoaLPqg6v/igeyGvPW1yHSlcDhiQcvRvG5sFMtwhQyf6asYgQ8lkUzjhnvxKCeIjo2SpnneHIGTQzRHRe3SlloxkZDfqk+/Ejz0caGNpQkZVC/y+QBaFupA+QFx0Uyx4nYOI1+sFwZYoZd+jVd8yY04hY8R192OKQmRCySdGofipdoN6IVxxYjJ4mIZejDJK2xkol1ANniRSRNmGL811Mus0lsi4xZtk1dmRUYw2LGv2PEi4P0BbbevXfgb09k/kBWzSGVxx4fXCex8bqm+9jW8ODgaPjxvUPbg+8NmFLTjBHVHzEKXo2rcSyQyq+xnUo9xp2PlLFK+32tuc+sakCTpc/iXggPTtiPI/hxL5v6bL5BDD3bQRl9rlsIeOZExeEvFUcefhYRWvosKGd/UgkTxJp2MY2Cmtu4fj1OJYjrXPe/0+NhOPxgeHrCl3KEnp+CaSLkYw932YxljE+PT4Zj3j7I9a7+/fGHHw5/8sN3NUdo3YCfcoL++eY3vjp85Y3XZH96AY928J+nMeX3yI4fP9Lm50gsOmYscA6m9kYwFfut2Fzhgy2QikDPKeNmZ0+bqD1tuHZzU3ZNsXniz8LV068wJ5nklKFPXVa2vSFT2et37vrHoXmKh/+WYzffKhlfDtTxsqBvxj4BCFyFjyQmzUqnicWLppLroAz5NvSUK0hquWkRLiN5LLbRxW5svJis4MeirWg+lM5CLp6GsVGLJ2M6xLcdJrT0kaooS556x7otiYmCU21uAAlvTYwv4iAfEw8TfEzy3IRiEXNjPz4nFjzpoyflWCDGDSEWMlGX65M96+lU/tTmsuSZeHNg/+Qvk4zZJOkvNDfVNOP+oP2oeFLSH9XjE3XCqxtY6NQiImwBbLkfHLDggbF/RVuU8mnhhJZPcdYJm8FX+UgmPqSEPuh7GNZX3d6kMyaiPaR8OyYfWKc/3359319nzxj4J3/wwfCDd7URw2cbCbg5qij6IfpiXJCK74W8lGIxylu3Qi/iFj7WAsNx01HjpsYUiqEtkIg1eZDtU2oNDAmMhlanhVUkZLFNew8Y+wrGUj9rNNpxUb6oGcHXv8dQAqr8GUeNEo9/+aowO+7RWdE3VrMq+czSLvOChkmWsoQlxkrIyEPXNUlf+gUWXaseZ8kP+aRHGf3HiaYocO4bHbpX+7pyH6qxXoTRj+5n0d6UhYzDi3aVo78JB0/ErqqN0FwtNbapv1Lz3L6giVm6YlDWqZ2LmEOQug5LBWUQYQdgy6kqGevSCT50LcigWZTRFXQJpWokSMVxZM6Aho9ZrsVyrOYrKnccFB/PA0nD85cziI4nZDGHMXfVl9pE8Rj3tq8T5t0PVCUFpxwWFB3+AvKRFoWs4pk82bXv1OE8rIyBDm8+kwYRQ0rrT+XM5iTa9cR/+MofaR2WVD5oAEVsiEfFLQw3MC8EFHUsc+yNplSmisGiDmILL56MRVtAtbF4dd8LfvDwl3rK38lnClZrkEXKtcA7BR4cHA+P+MKOvM7QRyXKxzj1taM8fc6mi7fa88LiBw8Oh3sPtSGTTrxjQBsenfyijUCbY+xEWfuHzXHQB1CnLa4955To00jdRtobotDjlL6Rsa6tSyCHwvs44bt9ZDzjh9sCn/EdclLajDkO9PVve6RZayTI7EDpBQ3IF1IlMWWibSJ01DXsQ9eqr1NluL7VzeY9PXk8PDv8aHjCUyny6iuiwfOem9d3htvX+Q0wldOG7fjo2DRxeXzwePijP31neP/De346RjtlUf10bbhz6/rws9/+xrC3t+fYjf61TouOp2GH2ggdyEa8JdG6jZrRtHtCMCMmOom4ck3roC2ejl2ziYquY88XfOzsezN1RQf++v7OF5KcxJM45nImeb812NeTDg0oz/McskF57GtRMBwfPNTG9JHrYPPGRm/nOm9hvDlcf+1Lw87eDcs6Xjz6ZuxjoAJWoSOB9sSiCSTeQjSnQ44eGzPyUa7Kt2CicdrIseGnIJqkmKy8odJs5VeFlfrJV7Pp8nuttUiNPPykU5/ytqtT+Bh1xA0pUBSTSUsDnnb5LYe+sdQkzo2GQ5OhJgomf3675aY2Y/FKYSxumHhIvRmDVopdbiFOdYo0aIDPfCkDPpvvWoOgbpjUDxneBlU2Iqc2EidP5umvj9AhtQ1SG63ycfc0n5NA3BxD0T504iA3hTD6Gd3MtonBWHAblcIfZSLMhtTJfQMvRDkeuGFFX/oGJpofBecD73du7gy/+vOabNVH/+h33h/evffYY4dyMW7VTrWx2u8veHA+bmTjkfxawMfCKmKELxEvleNmrrwF8pC6qtmwosYJKQqdRjDTKSXBZjOFz0HbGRO0H7FNlYJSb57EjbJhoOjqZ7IeHyGe1Y/BcaEBLbt1nZgoUTkU/5lG+8m7HLRSeHXNIQx+8Hy4H2NsecPhPAtF6agAeR+U0YmyOE1a7WC4Rp8oT5/pvhyLwbj+6tXxWCTS3+pjlQt+9Kk3YjLKyKcK7FM/qWmdRr6ZpGIkHEd8aVL7ho+i5YZpisInXwt47GCq4kHc4FXbKUOM0HHVlmc5DplhXvQ7AYgd+slXErAD4UONhZi7iFnEyi8maZ6Lpx4RL9KaxzigqZ/+AjITNrGDTduGGzKxA0qJhLPFS5AtP1uatpEjMa2DHO1zXJLvcWaa84Rwo+qMSjlD2hdSH5NfpM7roL2OkfM5bwlVDVno0E9e8iuetH/uFTGJ2KJomU6eWZ1hjMQ10NIR7rBEfdxf6LfypdruczEFfLF/+rv36Hj44OGRf6+P8cKGxw4L0/xAmyNfT7j2tq8Or93es51H2sz52xS1OaMyxsFD8bjX8kJRfZYsrjOM59iIakb/qBqfSYGvr7FPxc/phqb4ehPCP/oeGTxySos0si6d8KNeTCONvgy/aB95uoH2lu3xKZntxlxK3kcIbCNQumeRLtu1amek9Cdtimvah+JmnjZQT4+0kTq8P5zytnoxvTl7+mTY07rilRt7w/W9HW3AtCm+d284PDiwzevaYB1p48ZG7OGjx+Gz63827O7wW3Lbw5deuzu8/ZW3FAf6LZ0zksYvPo/FJuzkSH3xJEWtbtPa1YZPzLpWmJz5CvtrO9pAKtBEDNlV5XkShvnYsG2p7iPX78/ASafmpXhxWLT6szZjvBWRtzVegac1Jj4/OWYTd+w4+sqqcrLNZozfK7v15lddvuPFo2/GPgYqYISO6MWkwqTIlJgTSd4wLBPfcuvrNpMGzqT6Y+okLSCLIzZU2Kq35dSCDT5PxmJDBs1nZ+LtHPGWRenwlCzlUTZqiRubaPlK6jp1UE+hqJpQeIWYb0UEyfK0U68S8+oNN16emt2+we9/6CagC55rnslEU8J4YyOlrG3H/3hjKNB+Piw93YRCxhmybpxLjDdUTlm2fneKWu0rExw66ONb6lMkXEjbyY9oXHEc26diJD7Ey6rGfMFkmdiAVlTlKUfbuaEwIdfi3P2Y/cc44IPn/AYOXcfnxX7lZ14b/v5vv+e300jVY7Ls05a2vd5s0SeSOVXeCxD1YWzGYrHuG0KWd1h0GhcXblv4Rz0Rr0RDVvxjBJYg6PKvlZDRfcR5NcOLFNrPWy9jkXYWXphJr2zgSvlj38nzlwok1aYZ7Guk2CPO5L1wo2Oc4C3MOI1Zylge/Vfjl2uL/iBHDDDlOcL82MjG/EH54FOWPDTXKq02bYvhPzTt8aKK60oZ37yJXV174nlRzLWXfYq+r0eVd1nZuEY709/wU4dOo7/JdBst4xw6FVO8gvaBh/qXefsVUupLGZbDRBOnsBtxCJp6oavtrj/5lonH5+s8NyrDNWo91eGRoqrIMz5cLbUrrTh5LIvhDaqfhLGY5q2dMVfFQeziGnGfqQ5MUdZzF0fSQKTrop2wgiuMxCRbwr7rhMhtbXjR9ohXxCVjITkCZGWURM0baTyOBZpSKXpRl0LkQZNFjzao3YoHWp4DUoH6XEa2qI5sxACxlQzHkR3/iKBR4elRxQobtMVQGm0OBk/MUCO2WW1ANDMO12Yx6BdTJOg5O5UH/KzBex899m+KUdbjTofHpw7aFGMh+pJrinFwc3fb9zXeBo5qVAIy5krjPvzEv1lGG+JdBooe9UvDHuiU6mOb8SH6EbPRryFPPjow00DN6cjIR0reyQzUXd/8SH9Eu+iviEmM6aDxkTaz6cam/dah/4kmzXyhIaNtAGekZP9F4rE3mqLrhWDmQ+Zy7WH9Ux38Vtezx+/GtxVyLfPOB9qqye/m/u7w6q19v0jywfsfDPfu3/eLrCplnY/uPRjuPXxoHv7AJ91Xv+1qI/bNr749vPXGa+LaucbR0GWCPaHew8ci82kYxyqyxW3DR0zMiJFOIrx52tnXeIinY9d2r2vzta24lC3FSu3wRpCNFHOT2J6/dTBReVyqPDJv7rwZk1b6ytg9OngwPNGGrsCIBle3t4bt/RvD3s1Xhrtvf1t0/4r8lwF9M/acqGBV2GpRQOqbIpOK0zwkLBmloQuwnHMafHhx4Qask/bqyUY9DYvJK96OGJsxbgI8FYsnYyd+MhZv04knZKTYiffG4ycTHT6X7/bE/kTdXL/R1riU/dZETejlo29cApNyLQBZ5DHp8yPDezu8ahOLQOYRbgDXeFxOar6Ljzf4uvlh1hO2ZNw0aadV8+SbACfRqjb4KENah7SmnxD77UpqL5NWyaApT843obZsQxcfOP74pri4Sp1Ii46+Dpg/Zie+PcImrMZ2m7d95aO82i8n5L76qTblsWCvMXBfGzFihb/x8wFXcyxKP22BapsX4kodA9G+EUvgzRc3bPjjTTvjk+UdQ9FKwp5ozONPAX7kOKNRyLiBZEe+zYwaBrYqrozZo3wr5iqqqhSrqFlOOZkmBuE3oB2FhrQN94NizA3SLOxCV/WpY9LJ1G81RmIOyOsMHjL9YabytIfxSYo+KeWDzrLwXA92Ii3gtxfM9KvoZ/SR2ui+om/hOw2deIEkrjf63gtGaOzoWhmhKrzUIaVOsyLv9uUTrVS1IxVDIkzI4wh/gKpxvZl1QdvFnkMb9sdYQWfbzUNHqWmXC76fhunAe3y13HXo2pEm9aNfHc41ZR908hjXuPfbt3Ij1h6xiJ3agD81rzlupsMe/GovVbmE05BnNtAQIxleRttNTXTb97TPcSmZ/hhT2InIgLBqP6pywVRmYZ/1jfzEYN6nz5gXUIy+D3GkEV/HgOxYNOxGHIPJ+ON+MY5VmDo1o872MYys/Ih4Zt2lIxADYgImvzICDID4t29mSXD/0fHw4/uH/lbZeoGLMvYYtSxzTeOBYjUmbu/vDK/c3BbNlSId69F2Zw385AXQDx8e+ouFKOe3QuvI8Nk2tXHgPygfime5Th7HHM7rDA896SMDpRN06gnoAOpjfPMkj/keI/hJn/Dtj+4PKXksc6DP2BbP94CkPeadZjs4qKAFVTd8+6h//Ao/p3USc5vnvjyeHT8anjx6PzZEWqtE38TPCLxya2+4dWNPG43D4cMPP/KPN9u+9E6Oj4f37z8YDiTzkzA/1cPvK34adufWjeHnv/PN4eaN67Y5+owuJ/nD196zCeMHo9n42dFUOdPGJeesghBMYjTSGjfegO3seRPG58ji2zyJh3qVNvuLOXgnUPRRHBqHGkeR8lZpbcC8CWMe15oMLyWjlpPH9xU/bSbTf+qOftIf1yFvV9y/Odz92s8M+3deTZ1PA+uR6rgYfTP2HKhAVchImST0H4fpmmCSnzxKk1DGWZfPdLQ88QqUd6rFYDthseCotxuyyZiejLExY+OlBbo3YPGErDZjLk9ZbKQtbDNfx6tVkzfKhm8wdCXzhMsbMYTN9RaT8zSR89a4G9e3h/0dbbp8w025JnMv+sVjIejNmy2EDpOFWKbtg5yqrypHDzmEJ5Ssz2WLP7lK1jppSXGKOEw3kqiPuqgTTWhgPqf4t528nztexNTxys7ibEqnYLU9GqDskjcibSPHD4AFx18G7ZvY1BljKzbhMRai/+8/OvGXWMD3DVrluflf34sft+VLLtwknUijP7jp5kLD9HTEZoybdvQZwB7eteWhDfmpqqsRya/oRzyidKiMqPICsZvJhDTjOCBnzPJDsHFdII0SyMqXli5QNzzYTlPBZ53iFhaYqKjXdXFgWP+kXuCQJ4FJHtqs8JWyxASWb7Ko+YCTtE7osfeJTTbXaNExBkQqVb7RL1vQOEx7+Da3eEEk/RAxbTZirHMzVyJaN2Ty7uPoc/joezMmJ3irImawBVVNHnmuJGi4kStkvUJda6arTvtQZRsbSt3G5FVbORjv1lJm0gm/ahNLvLkmXAZ5e8gJlyLNtvIHzVXmFx5YqDDmofOpME90WPho6nNfhB+6viTzItttiuuEZkL7+nC74wAkpiI78sFEhR7+g2hHZEz7YFzUMY0JrMAzOZaCG9axK1eDAFIcfVASotBO7qgLn29l9fxN3MSmHh+SR/2h53nBtDmcBOJ1ddjb5be4iCuxVuxVrHy2BU45kUOGWTNtG5vhM2UoH22vOJRu+UP15QGgrMvo7/17x8O9x0fD0XHcO6N8AY3ox7g2ck7U4Lh9XZuxGztjHFB0KpBinxR7Hzw4Gh6ojphLpY8t6VWMqINqwyel2QbzRTunU8SII6Q1xzMe4duGThVL8mNcffK//VLVSqOf8ElD2+PcL77JOXz1xtljOtod12vKlRHJut9tgAYkbj8ZneBD+5AP4Wu0C/+4Vj3fiYC+SosOPhwOH37ojVW81TM2JPvaTL1657pfEHnw4MFwX5sufrTZMXr2xG9H5InY8XH8GHe65LHGt1/evL7vzdh3fuabagNvLWbWSGBDdfOZtNPDR6rzZOwHO0yjGmzMzQUNQmAzxH1rd9i+cctPx/iGRNdEfGirjqdqD08CR3Ppg+dNb8DySZiOuCY07yjY8XRbsdRG8ujhvSgnUK9XEXaAvPTUkTt7+8Mrb//McOuNt0fZHDF+QrQmXwN1Xla3o0XfjF0SFaQKFwmTXUwGTCwNrRSa1H9iwq+0UDR21hDsKFP26u0U/pyYDjZjPAHj63nHJ2NsvszLTZp1kcdCj1ebvJiXHU+E+Cna9XDKuj2Zi+bS4q06e7vcRoKBPCYCJt24sXBzZfK+vrc93OT3xJRHh5SJmck8XiFkQm+erolfryqjZw90YhPGW9FsXf9+ZRF9dDOl7Ag5hQr69hRaB22MJ0ZM+FnOdNSJz5iBx6nqy2zUIX9oMzFlQwAcnSCDdjqyZsAWZ/RsP7JzqCD+1Bir+HNzhDe9khgHv73CwvOjh7GgiM+PiaeDsvVzAoFoc7W9FlXVduqom60/4wCfvJSRO+YcWFI+FpphGXdr3KAXhA5YmeXWl6QjMIrGhVcUILSjiSTQpd0e24o/HHicPG5VNmxxCjTkZI8/0WSdNvbNIwNPNm1RaWyKUKKyZRp+QELQKusqhQXtPtRBStvQDRX6LnTR82ebOODTf1JG3+WgdbisTqSmqUX/uMyLJLxtJ0xPfvktLmIr0RE3bfrW/Zm0+xW5FOlrsKX6rmnuoH/wz/Y4dHK9bu3kS0ijXwE+cYCwGXWxmCU1XAQbNebTXtYHpvZGPMiQVkyR1YtLplWSF5dQdReWnxS1Q6LtnP7tR9A4S555iVjE2xLjizriszbEdppH3BbzY7EaMYyU+Q1bmCWmrs4n5cUbgYJTlVNin3VClbbYbzMzrxNt95jgcJszddF8esxh49D+H32IJlfFgnQjGzJsRBoWCrRnl8+aZP8xdGM9K00UKSACW8QhYGYaoo1XtKDe81jFbyLERpj+o12o2X+gJKg4O0JScDtMSIKOTmhwPyRP3wHsYK+Aziwv+UcP2Ywd+63rzC3cS3HI8dCJBHt+MqaUd3tw3N6PFxq5rkIrfCQXTY88/jA/P+Ar8/MFUXhuQzQkSouHP1WmYkAK5Y2XTqGnQ3/Ey5svDtHcD9B3mjS61A+BTsE+qn7uAdDebIkg9RMyaJ4CKo17AddDyKyb8VB2aovtTjEPHpVOLxDgQ/kW97DwT6aG69eeDIcP3h3uf/iB1ytsRmJD8my4dX1v+PKX7vr3tN55513/YHM9tUL+kTZmH3x03/oxrqJ+NmF8fuzGjT35dmV460uvD1/58hu45NjZQ/umvj945K+sfyanoi+agIFsI5go0OTmggY5ptTSqzs7fip1ja+4373uuYj6+JZEnoYBvwMDH6rOpPnKem/CdB3SPo89UnUGfNT5rNjxo/jCknKIfgK02OWqzO7ecOu1t/x07NrWTigl+AbGo4eKqXzC371bd1QmngSfB8cfRzqeG30zdkn48sxQkUDX5AKt+39MNBzIPIEybQavLVspskLxC5GnXNBhk4VaLA79e2Kq1E/GNNH7rYjKe8GqDQwLdTZi3pgl35sxaFJsNQeuuI6sN3yGjoXJHjcfXWOw4ENzxKLct0pNCKHHt03xdsaQSUezgRcpmsjjlWSmJSYEposoHxu20Hc7dcTnxLIuHCFVhrpYHDiFbwRVNiZoAYUdxYxJaSqrAz/SN09QqOtE+chDwASKp+PIUtRRUBxiMUF21pdToYkaTSWnSaokfoDpkoybIvedJzoRE9pB//GbOOxLvGE95MPNPF2JscGmDbAR8wJdZmkL7XWsddRCnEP/2S+qD7lvuBETeHgV5SIlT5kC4yZAmSSF4FJoQ3zMD5QJEqTYoe/Jc+Pkc0C0e9RrCiQ1wtbHU9wc6Hey9t6yMXHa+l0GfQ3ghOD6FFtu/v5PvunGF8cieajENRW0/oMvO1UGWV2D41Mx62S5zLflwk6cGMu8FZin0WLooCHo60y7aZgbqH/6UnkfjP2U+5CMPrVMZa+p/i3NH1UXtZrWEW3xyXlgfwq2U2TUxfjiVW3qQVb6Uxr2w6b+SH0EDSImIa++8QsUOoibY5T6FKEesU0DX6vy5xmDIR2kveYrjUVNjHlfDzrst64h1Hmhg/k25HXEdcP1Qln0Kp6OpUy7D7KuSJ1YNkIZtMNXWugk2uuDdkX7PD8638SEvIowRlyQfyqAKVAnB75U/ZQPOhhyORlRHjpVDT4j5S+r0Fhz/aoYG9Hu8L1MQNuMCdmW8Zu6L7xya9cC203F6L9QdL9G6SivxHGsQxxe2acMUvTpE+Y/Pt+KSYxznyQmZMxyhSoxmfa3KX7IC1m6R8b1F0J0XEY+ExP6uMYBG8lb+UJjYJzNFsh5R0L8YMPHEzJ8radkOEVdvDjK/dttFwMvHIW89kHI4EPHPFHjgb6w/x6f8MIWOvECDwbDDucaj3XNx5ifXlioTVfQ8Ruh/i018a2rMlGWcT7ZIyHa8OCMY1Kn8JXNV8SZlMtw99rTYefK4fDggx8P9z76yPP8E/UHfvOWSj4bxhOtg8ePhvff/1BrmyM3hc85PnlyOnyoTdj9R49lTxs36pFNNot+Qfj6/nBLZfd2d4Y3v/TacOf2LUnxxReJHeMbEnkaxtMkAo6fq8g2gokC89wyWwyPBX4zzL/7tTUM/u2w+m0zNj+6n58e+5pyVW6kiEzriZjnFWzSF2yOsKuxqYANz7SB4q2JvL2Rco6/Dl830vWLcdD8YVv2dvYVozfeHu5+5VtRn6G1170PhscfvuufCeCHpu98+Rv2fbQ36s5R8o7nR9+MXQIEqMJEwgVUaU2gSjzBcFjmSTDotmySshmyNSz1yVdKffVEzE/HlJJnMuf3xHgLVz0NmzZpkY8NGZOYJnPZ41Upv0VRdPnvevUnkcENiA1WwW3SHxe0J2RPDjE58zapW9f50cH4bAGC0vOChQle9piEkXjSlg4bIxY+vohlH7/4enZuLJixFc20tZCA5bqV4jF56oGup2cwmdjiFUmVdV2qB99V1n5JhwmKtCaQKg6/QCimG2bVGVGArqgZLp9GALZJSKsOnzhnGSF0uDljN8DTSNTYZNGnvrnqhsG3JT7WBsyLEMnqaRg0OsBvFd2Pp2IVt7G9Irx4zJSm0i/ceNGBT4o/vuFiQ0fk03XBYxJ+ZM+g2sGicGpp0mVEaGUACTxfX0rry2cAdSKN1CS5zITNxrRp/C5WyaovANSUo464JnxjbOsjb3nQBfSCyHKZ2n8d6IdKycOPmC8YU6TSgZYMfjuvBB32or1RBwtjvh1M68OpYYL1Icyyx5Yz7snCiYVmjgv1u8eB6LiypS8bOxrvV+SXbam+6kd8whWAT9iovKE8PJMyylisp3bUAdC3l1ku8pFaQt6HGaYjnpGpuDEqRDqfqmHHZ7WkfCMlSQe8UUmaTVjJWHTXFxDFWxZjIc74Yz4VGXyuF/SIncrVHOdNrioTWzGIcec06ThVkhmhZFMbROi/xk+MBbWblHZzWE770YlYoDsawahJ6ocIv6qi6iMISGeTTgtGmaONvNDGZ4Hj6S33kfzc3GhMKFLl8BkZC/o7N/ZUXnNSVGSFsk3q9nEhSBQq+BKZih/q3gTqj37nRUmK+K2kDnrY4l5HXGbX+UTGuFEbHmke5XNd3Dux4SesuCBd36vob50IG9+YuL+tBewOPdxAFfIH8LLGbMR83ra6p+EXfYcuT0K433Hv9iYyW4r/tK3aWmnNEz5EM1/4HgDtNGjap3/XbZdIZbq8p230TY1fXaZ+EuaNp8Y284vnmBzrvl84jbFATKZ7RdBtvCsO+Inv5Rt85qzbu2rP4YPhnR/9cHj8KH7/0tex7rXMa2++esf1f6hN2kf37jtOtIH56UibhA/u3RseP+YpGdbFVz28UHBjf294/dVXhi+/+frwijZgu9qM4Vf4Ez5hiw2YPx/GE6naoG1C0y6wMTcTEI8itRnSpoavkuczY1eu7TCR4LVdevr0dDg5YkOojAvhZxSOezbRlj3HW3m1s566P9Mm7onK8vZKnogRQ+xgweXQlyK0fzhaNDFk3uOr8Hdv3h7e/Lnv+glY1Xv86MFw74c/iK/FV5m7X/32sHvjtmRpU6i2OaxCxJhvfgx5x/Ohb8YuQAXHF7wy5MebHweTo1ImzWmShI9mlAk6Bm1cIkFvQtUFZmV1YkKLxTebjNiUecOlw0/CdBOKjRlfbR86/tyY+Ny4KMvCohZ8mOfmxlTkNpmvjC40JuUbe9eiTSkvcB0yIXNBcqHzqtmN/R2/cojQcwB/kmnOCR1NrEzYLq+8SeTW0YWsSogPr1jip9jWIyVsnuxFYht7eMMEbDm0DnzyvKoMiyfevifT5lNf+CRb0CLcBtQ5QSW/bNLkEwUkvoVxigHnoATpFh1msjC2nI08SRyT/QK+Ydr9oTwbW3gKgxcM9GX0e/S5P++Xef1HXgYYe8SJp2L0H6A+30A1SfrmKXrcjHGIRpc+1L9jQnxUUvnwFUvQ5pLgJ44aSWSZkS1Ap3osgIvWMfIzh10oTqSM0WNuLmpny6diUtPSIU3XRpSvALLtg4KjsyhY1xjWkbuNdAowW6cQp5BEPsCWHkOPayjE9AeqcU2Zq398GV/NloD+qzkDO+O1yUERMeFTuOzw+R0Wtm6n/hGjg53QTYRYsc/4Oq8/9TF5yrPYTDNGbS55q+K25g7QjnvEfH2y6eRRFhpgC049Ka95osXMR4H8WEfKKl8xcKpTtDHGOyrEyYs86YYfUY6cx1wKnuqocWB+NppFCTZZZOBz++UdxIf5knqowU8LNKH5hSUd8URhiiP2am6xeac6XF2kBeSBIOw1bXISbXSbla/xsNyMeawoxX8UXQ47AlahnepEypimvYWmZvsXKXZMjiltfeXmrjZUO44RX6DDfcYLP1mhzNi6LI8n8Igj8wwb1y/d3fOCGXmNVeYc2hG2Ipa1oLPd0V6gYhMvUD2V/fhsH/5TJ9cT90di5Dbpfw6MxdwPuEfi55Wr3Fv5ltb27W46pMccCc1mBV/CZnlENhwMTvKbvPtS/jgiKkseIX3nOVx5vmKfz/1aLr3avNFGQlPj3rSs8m2ByIhd6bGpjHtD2MQ+ZfSPF05BxDiaEWNX/ZNPv+pFnv2d6DOPdXUHsnrxgYNhpMRxrKfegawv6zr2U59TXVe70n823Nnj0H3t/kfDD37wR8PhAd/2Sxu5zvgR553hq2++ppJPhz/5kx8NR0c8DVOL0yBfW//jDz7wi3SgnnRta7Pz6u2bwze++uXh62+/pfq2vDlxrAX6iPEA7+TgoTcw2smU2fNBsBrMcyA5oyCIKKYTMd7eHbb39kVrvvUPOss/jUM27bwFk6/vH++e0vcLRzhnI9yLeRFImyk2VOg81Rg/1maS3z9zlntltCfGPTZibr/KZlDXybiRsk/i59fcv/Gzf9b04b0Phmu7+8PTk+Ph/ns/HI4eP3Qc7379Z4f9W6/Ybh1yzrYAY5und7EZQ8bR8Tzom7FzUIGpEJEwIXpSFT3eGOGTmo5jnAAzrfLKjfk1hKzKckz6Vce4IPfNkJuSNh2i/ZZEUh3+Ag/lfWiiPuEX5FPfZcXDFrbrpti2jVcy+WFLX1P4Qf3oiGLy5ppG5FdpRPNV9/z2R1yITNBOmolbqSbsmAS4mClbE3qUAXwmg7cnWtOqyHwLs53ieWKNIpah45sBjgrE6OAwJmu/6o+/Emtqsh6q2IGOW3jVFXqAGvxUKuNWMbIMHZFe5AbHZ3uD8UTdoLBpv1NEMtaHjuxiQdXZHzau0bexEfSNlhuseD7Uf+MNuPGNlEU6i/WIU/hAFX6FVzwWVuMNWHGBH7SU0JOM7sM9v/oGnXYM2p1xKFiiU8s2ORWJvBi0dCkD1KemWKqmOu7VJl8HKLU02SQwVTzspOmkOcUYIm9p/M8hY9XPlmGwKig6s1fQg4AHLX+5NvCfNNlQUUyn6m/aVP1Yc8ZEhzyuQ+wGDyhrsMG5vhubHHiwq0wBPtXByWrpzDGPL3Fdxs3afJ0i3vgaeb7E4xprHfGeWE/l1DlbklGH24rtrAQaiqcIfL6GOtpAU6YQdJYHSUQzIlPzETlu9Fwf+BcxCxq5/XYJdIuK9o71K/Wym7yO2KDGxhg94smXdvAUjw0HNvnsLTrMH8xffnIgHW/EdMSTM0JLPCOWHORNU5F5ppwWJgqf47qgMW17ahzU+MBX2g09HuIpsT66NiN6rMqZIOlv2snbvKL/JdA/5Z/k9QaPDRQvrPHZqBt7O/52VtqMnPmK+wsbh6n+rIQkAem5Pf79xRdffv265xdAW5hn7I+0YbNR4x72IOdux2thk7pYiDP3sQCMjRjCiKHboiCh1xS1D1GzoAI0nYM6KMOLlaQur1NtwGha7g2DJs2M0xGZK34rF+G+CTJkIvCRudxzh+r0Wybl+zWNQfw4PDz1i5O8fS/0VVTtdjll4r7AOzeK5h5BPtsvHfeRq5z763Gt1ONA/c3bE3k7In3Oxwzi82Jxv2CMm9ZB6kPl65rQPxYzOFGP7D+7f++j4T/9T/7Dh3/2V351+1/4i39u79aO5q9rT4YP3//x8P0f/ECbkJPwMzdbd2/fGG7u7Tw9ODi4cv/Bwyv+HJja5X5Q+vDgYLh/Xxsp8cVxTGjHrRv7w9e+/Mbw7W98dbhx47raTIsVL8raF8orDqfxJR3xtkTKTxHxWDsPC3nY1ZijLu6T1BEiIXRdxBuhLX9GyxsWfPK3KO5qAMYGxp8Zo03pDxsngK5j6XlGdrD3TDE5PdGhTVhU47Kx8aTdVbdSHXzTIvOav3HRIsY1hGTiX7/z+vDWz/+KPx92/50/Gk61MaRPjh8/8g9e48tr3/i5Yf8OG+SwW0e1mDhjn3zZPh8VqYv0fnrQN2MbQFDa0DChkeO6qw/TzhZQTuNAVpMBtI8cfNCFeehjUBYvyqU86aoDtp+KqI4n3BRPTr2J4XNi3nRpATE+KWMzJtqfJdME7UnbE3a1J/w37QmcGyKvjMWFb1n6QcKigYUJ4KJjUuaVNH7cGRqgzfXIjdgLHB3xldG00qeQszAwrZNKcYPnxhMG/G8ZKXrYYmuAOj5ZXjoQ5DI+bOiIT+hH3Rz2hSMKIhWhAmmj8vQeMcKnuLFFnbjGASKNci6W8OIi89AIMxn50ebwyYLGNv5ztF/IETfaGAOmSZ1XX6Y+xumL6+o7FkzYdtvVX7yPnhsmMeeGSt9wk+UGjJ77IjyxnsuJ9qLSjoev4RuVBSpehRKxWQ2ffAreeERbp2BEAo/xTdt4hddjHb5OFXsy9IVJZzMjpBn7broxH/GWbrZrVDZBHBtbTnQipUjSyN2cPOwRA0WF8clk+lnXKTSoRWnMGdF/LkNZFUS/5hPKVXnyAJp+ZFHsp02yh056Z3kAu2GnMFLpAwmbDY8PjAqOrw9nA9hRvtrPsaPBto3Dlsu/oKK/lbIh8VsntahzRQlkTosQRpJ6k4SwH5l1M8inL5FG+yqPivUSU+mIjdusBB/x1+NDtPM61WYMsFhiIcq1wbWPzAtPxcvXi64vP4nx0zPmtrquRNtu2K7+1n/QIPn47PFIpYiUQtoL/Y99r4znaR0eLzpijOQ4kpKmJunG/cixCBM+fMqqfY1zcJ3js+qn6+O6CDAv8OTrpjZNzCPVZtqo6lwem5SjHu4rfkqme4w3DLrHlB/YLV8AZb72+o3hO1+56RhgyzL7NV2vj7UJ+/EDbMWTygI2UeCzs34RUg1nI0DftG1Ay/VWrMKhkCmJ9jvrfnIaidvIfTPGVHA5uzS8Vt8Z9JwkXX0rBv86XL8RfWM+J0gxqJO2MNeXaqShz/h78PhkuPfo0L7BjDJqnw7fI3I8xEaM2Khe+NIdN2PQKkfZQGy66QdecKtvSmYzxtvV3e866h0T7A2IdW3GKMtXzfuFC/rPQYl+pH2q5tnv/e73Tv/r/+JvHfxr/+N/48qf/YXvXOeh6rMnJ8MPtAl79513PF7wkzjIzPDGa3efnRw8Ovm//z/+5tFf+ou/unPrxs2dLRwR+BzUg0ePB23StObROKMejYXtra3hy2+8Nvzst78xvHb3jq9NYoBd4OuR8qqXtyTyNOwZT5K8aVlBM5Y2otGhDT/64J7vr2+8elv+xCbKsUCP/6taG+3s+Z4sx1S1Okgyf5uiUsb/Rw8e+5WJ/b19jR5al3UoNnEv5/6scuU7nYmYP3WqN63ZJkSumjIe7zIsBhY5KGP+1s5w/e5rw50vf2u4+dqb9uvBe386PPzwff9Y9OmJNmVKeRL32jd+drjxqnRkfLQ5+hn1xwvzMefGNcmxBnmQ/gcyVj/luPbvCEl3bADjhqETaWSY1KYjJsia8GqgBR1lknUGxWcsFh3lKhMn80R56CfPOV26/twXF6QudG7OvgkxWcOTskj7Rp5S2K6bDQxfuObHt7Kx4Bt5OphDSIFvfkq5FD05a7K+rsUXFyd2a/LjZBs6uEDhESMMhS0uwMjbdzl5//Gpb7SlhD8Rh/C7eN4MSw175G1GN0ffdMT3wkALBBfJgm2f2I6S2U0qnfNNTcfxSbxKyaKARUfc9EJeR8XcH5guO6RZz3Rs5nGKvon2mFYs/FZSpeMNVrLo3+xb+NYPWwSTVyj5TIfjnjH3jVMMUi/ANGEGzeJLkye6OrxAkj5lXA4mtNKgVI98pC5PnKpyBAqZn8VZfETxliMx+JeABbCRZUij7fGWMGI+xbMOeFmeIvDSH/hhO/xy1nmMR11TfqLJknphIyNhP4+0fYZ2GenihAp4sSPm1Idpx2KdFSuuEfIxZmKs+EBfh69R01mHDreNulyfzQy3+LmIfPocfS+m6Ohf9aUXT2wU4omUx6f0KtzuD3TlD3j19v7w9pduDXdu7mqDt+3xzos3VT/+3uAHbq9rIaFy2NvVtXBVsmgkN950TgkLNfRpr8dIQiK3F7vOU1QpGkVXfDGLefN0VCFXJ7riW3kDWgn2bBOekT4oMVVZfNOBXvUZGfiIIq96xCQOvoa4ZupQ+2IhG3zK1Is+0GGff50KRaZzWWW0gzx/IiKfbdSJa96LbXUkL8b4hQrGq6//kNf49aFyy3GGXVciJ+Iaj36TmmOIiL7jN5y++uYtP1lnkQtP/2oP80TRHMRA94m9fFu6wFv7mLuxFXYZ15Fy8FTsW2/eGG7t87XcETfHNO1CHx4/G975SItAFYzF3gTqxFM2JN6IMd7TxgjV45P+y09Q1xXTEHWfQbLQI0NbKUtqQ2EyzGeKPdMiUPHbzVLDbW5s2qyO6ouKvfPoQHscBq/0uA5Q8AsAXuRf8ccNeOHV86SPGAvQ3KP8AgJjQsY8LvKIF3/YpKR92+asTdU2G6t4AQ8B9cb1KF37RRo0Y448saSPTmVTVfs+5fp1PLtybfi93/3t09/4e//5w//t/+Z/t/Xz33zj1vWtZ1d5a/Nv/9ZvaTP2x5pntDnyZ+R0zz8+Hr7yxms8RXvy7/wf/r37/8a/+teu/j//1t9+9q1vfuPZ3u7OFi8wf3T//nBweKT5NsYYvjFGf+nnvj388i/8/HD71s3sB/mNo7RMebqBp2HHD+7ntyXylr5x9XMGNWY2opHT4x/dfzS89+EDzZ0nnkP3d3fUV1uOY5wYo5oduIng17NYlzj28mX76rPhn/zm907+w7/5/zr+1je+9uTVV17Zsg/EODT9OferT44VZL5t0YYNX+OKe/0eGcjE10VsxtIKAnzAqu8Vmqe3d4bbb7ytTdYb1uV33Q4UJ74EhGrqM2hkdm/e8WfLaEtcm7kOEBh/6DOq6oke2BzLuL5cqMGFsf+Coz8ZW0EFpB3gTEZMRCOdeWjzTMckUDxQsiWwXey89oyWH6lO/OsIu5FnwlXWPF6d4UnQ4TFvqeODwJqs8+1t8RkyTcZKY8Jmco5JOW7aTK7hAy9C8XWwwJNaOmL/0ckLmzM0N2tepWcBCNBG5gmAfxmthQwmfK1ZBD/klMGHR4csBOP98r4JhqryLARIF3xTxY/4YOxQbT88OnGdsYCgtihrX9DnRFkkJpkczHKfum+Jr1JudsQH41nFHGm/Nj8A+9ys4ATNUg3V0MEG9fkQbfspoJbql7ipRnwiPz/0ryPGHBur+F031cWNUsZ9mM5XN0WziDEtGfHABy+I4NkS+uFbLDBxDefkW46HakXkEum7oUIuoVPpUBRPsWGPsYtxeDq4xbKQYIzSLvNcXzwBqjHo64MyefKiR7RrDHP22ZlkZTVBJ4E+lmoztYSfgI2pTmP9ZHVSId7qxYuVXrQX2wXCtuOuoNNHXgzRn+i4TvLqx8rXobzbSMqfUjbZN7WI5WkF7eX+iP8eT7TFR9HR79Trb6DUdR/1YC3GyU1t6t589eZw9w5vGQsf+PKAP/zR/eH9jx677L42VW/e3R9eu3Wdyvzixgf3D4d7f3pveKbrC1s+JKPiLd7WrMUI440C0cfZHpG0AztkIs95QmXnXEGC6n+/6GSWUgyHOOzpwDyI5RrI5TFxUYKv1pO/LHW4vjTkgsf1SuzUAGi/IC+BplAtruItWzztIza12Y2nRnHt+PrhwhGIgfsDu/yJ4AiMhOutOIztyLaR5xpngRsL6pjzY1FNLLhOoGP8gExcdiRUHf7EEzy1DV9gwrcsePjOtyV+TZvzu7e2w5+yA6SDg+jHEyk30jbg84PzHzzgR3rxIwozDtFhM/GNL10fvvXWjTEOmVhOmx8cPB3ef6AFuhrhcoh8linGkfjc04gJVaODGnEeQbX8pd+kjqE2cMzPNd+VvIqSrxgWL8ZC0KA2OaiNfSYPPQcUkFFePNhIuOZNw7NKCMZ80mxmzBv1dKgyUnxyOzQOeLGEt4fG70rybhdtgrnfS+bNEDHSfEN7OOr+gZ0WxMLvgMm3Eru9qoeUPMOfMe1v1yWvm4PHkK6BPa4HHR4CsjXd+3RNPTl59r1f+/vHBz/+w8P/xb/5r22/9frd6xqsw0f3Phz+2T/7reHDj+5Zk4bj0/7OzvC1r3zp2fe//4cn/+Af/dqjr7z15Z3f/f3ff/rtb33zys988xs3jo+Przx6fKB2nUpffwRM6et3Xxl+/me+OXz17becr8+G+brDGdS4Xg4fDSdHj+NtfS4bPm+EC6/i2cPHB89uXN/X0CNWV4b3Pnrw7Pf/+J3TP/nROyd379y++tqdG/z8w7Xf+oPvD9/9hZ+78o2vfkUhQ102dThKJnlh6+mz3/mDP3r6T37r947+zn/1945/8ee+s/vX/spfvnLz5q2jJ6fHd7759a/bf8pdfbp4koc9wW9NRIf2q4/h0kL6jUnMWtSbB/cjvjwkvpWRDdk1f5PirS99xd/0+PC9Hw4PP+LHth+pv5kDFL/jI9l5Nrzy9reGu29/G4suS02szYhp+/bKLa0fqx9UuXmbUf0ZwN5PM/qTsQUYGjVASKDJcYMhH5NcTsq6DpBzPZS89E2bmtDaXSJ4ZcOsGMqZr7IAiom6zEO2E2+93bAW7PYJHVLKcgJcMPrnA+lMymzEfAmN11BeyFC6UOIGyOQcN2TKsEgpe3EBBijFHxMD8vIhZAG8wd+Do9hATfEhRT/z9rpsTAcSEbZBnq+w51sGo6wLjCkgEccpsWAR6oWDwGKVG6I3r7q5IYvFkBYBOrzxdplI9e9UIhv2lAgfn5Lm3erO6QQfXWtQOCjXQRZO3XBpj+vU4f4sWkrBixu8CxFjxZ3P93GDjHxMyHFDpd/yaZiO9gPYlqsspWIajLJ0I3yjnHNdExCjkVomYqzoT3T555iUibIhOf5VnbBZTPC22ohpxAh7lKk4eOPEGJe+49vYjZgmnYT/mtS8lGOvYs3i3XwMznTriDJeHCnjenGE8pl3Slnao/ZxXdBGfPeYkT5jqvqTMpWvvgXYAVXP7g4/Mrvtz1/RJ7wCTx2OPyeBxItkX5eRUjdvmYEm3li9dWNnePv128NX37oz3Lm54004He4FpEDVvMXwy6/fGt5+g0U5n3Fgc0J9sSl+rEX304MTTNqmXwTgrZPpn0F9ElZsoNENXqhAO81jZICyQ3nHZjqs3+omskTYGjH5Y0p2GXPEr653g/pUkLUA7eQtR7SZa5+SsRhVWaU+sENMOET74I96OLmYaxxjC1Fuk8ZR7Ym4VJ/TZur2oUFST0Gg/QSiaMk9vtQMnp4RH/OUxpjDOp4FXI94bnXK2ejRDl5Qu7W/Pdy+teuxS7lqAyBmHl8cmmcQRX/Lvsr7S00ko/3Y4gn9rjbnfPPinZt7/pFkXlCgzBgzlaPNHz069UYMd0OeVefBpVafj4ZPf1iOuAggss0z9GkzqDIRk4g1IItdcjxZRocj5k3ycVS5su/iOjLRETZApTVenfqQLNPgkad+2hZjEf0JMdZI6+zPdin+vPDhI+/be7uaIxT38i/mgNhogaoXxIuu3C/iM0T2A4HTSY8yeEUWGlOeD5S2c5fHnxjH2rH+nf/sbxy9uX/y6N/+t/71/S/dvbM/aCPxgz/8g+Ef/+b3hvc/+MgLdx+6z+LHW6/fefq3/j9/++RH7/z4sarYfe/H7x5+95d/efutN9+8fnh0eJXfFOObjMMvviRCG/uvvDV895/7M8Mbr78aPhI7pY5Xtpe32Z08vu+3JvqtfQKSkF6AjGGL7e3t43////ofH/1zP/cz23t7O1f4Wvnf/J0/PPjP/+7fP/qTd945/ge/8b1djfeT/+A/+s+2//Z/+fdO3vvwoyt/6c9/9+re7q47L07Rj2yCfuf7f/zuv/t//Ov7f/lX/9zBr//m71z9l/4Hf2H4g+//4Mo3vvzG4//vf/lfX/3zv/Rz2zxN8xM1tZ1y0cKEbLFZis1YuqyD9hOK0FN9CKi3UvlN/RxszJ6qHw4PHg4Pf/zu8OD9d4cTfm9N8YonYmXn2bC9f9OfGQszcFOiyjgQeIxw0QmtzmYgp1WX1f9io2/GGjAsPLAakGMersmzaCYi8sHTCd1KmRv4i6wxypJXohp+o9znHKbwiiEEL2js5/84pNGfJkho+ZZ+ls9o+9U8D/7BkzlfBlCTdvFtNdW4UHiagiQWJPkjs7qYXTHaoW5daNsTg9/A4luieBsLm8R4VVUXrnSZxFmA85tZEcM0wkGiBQy+OktaB1liLIIm0S7evnLvkRaKyLPNoVc0udClDDeTeDtDLJhZ7PAWEPupAr7ZkEql4snCpWLseGKDdKwneeS9aDaRvjqX5cInbJMi89uOqEM+xSZBfKdRN3YjzVdabZv+GIZ931hjIUTY4XlxziYs+4KFdzwdy75MXXqVNOjov6ILrgtkpV6Eioq+njRpx+ib80HXq8eUsjbllLBQLV3aRh+QZ0Pgb+b0kz4+uxOLUWLg+DkO84NydXASS/xI/fZFs5XqHz4L2hoLoTvRkY+bS+XpX/cFtMpe1f2dMtyyvAlzFSzaeUIZT5djkTX5iP3ylUWzeU7FSDkQ6THFU+dXtGniiRiLMup2/TroA67F2lz7M5mk7j/FN/uIEz/W++arN4avv3l7uH1j13pjt4lg4banBR0bNH7Xh02br+1C+aW/08cnw6muM1hsEK9rAc/TIpkUL4wic9syQ56DOoseQWMKKJRj4hM7Xxs6fH2JTbxalM11YE8JCqRShqynN9AhIl6pUjGkQfrHPcdXB3OXrw/Fq+I/LpZJbInEZ4jMRz3EJ9KpLb7OleGgvayBYrMVKS9STJsxpbzLQbx2M1absyjPuK72hb9iuy6Jss4oC/b5qnr1N281Z7yVPzwN9LWtAzu0lXmDzYDHFxtWlUcFfeQ8WWMe4lsXb1/f1TW8PVz3t7pGHG7tx32GMujjM58Pu/eYKyh8RVaAZLG5aSPm+Db6LYpPm2OOinZXrAEhoL1Azcq+DN+KpizqjpdouG65dGohjDy0J9s13xeqT8A0T0b/e3zLQvDiAOhRLe9s4VuBedHyke6lj3kXjGg0eave7i5PzbUpU//xJVo7upb5nS1if2N/V5vgbc+nvGgSX8xRccMPR55MBC0rxxfqJot3jHmuc1DjqMYf+Wtb157+nf/krx/+ytdfefS//l/9L1/VHLh98Oj+8E9+/b8bfv2f/rPhgG9MZBP2VPfX01Pfe+XX0//L3/i/Hb399lcfnJ6e7v/pOz98/C//lb96Z3dnZ+/w8PDK4RH384gxXuxubw/f/cWfG375l/6MfzvM90zZxHv6ibkXPTYUxw8/GvjKdzYs1TfPhQjQCNm++rf/i7/7/i/+7LdvvnL7lqq7MvzT3/v+g3//b/zHe7/zhz/Y/aXvfPvgwcNHT49Pj5699/5HT/7Fv/Ddh7/6Z39BXcH7S4l3RlkpMb+u3fM7773/3m/9/h/sfuPtL+/++IOPTn/2W9989o/+6fdOfv5nvnXyxquv3PBmWe0JT8ZeMrjfxPgTQWcp8VgVTXZE8png4psVI8UPftuMtyQePnzgb02Mb2XM+vI6gyaGOzduDddfed11uS1ZV10DgHz0QdYZli6Aa3gO/S8u+mZsAxjQ48DO1JOTiLqRk28n2EidjCloZQ07YFkMQssWCsGrCzLUTSul/qDjwuGyiLe06OamDL5xiOVyTKAUiBtafNlD/FgsiBriHIDmQB+iXi1koeZydiYmCVH2IS4qnnTwI5exCasbP/osjHlSQ1EWEQ8P4os2MGCtSTVOMlcbnfHIdkD7pqAG3meRyAqGWUpiitqODnskgmLExeWgxa7FjN/SeRKfl+HALjo+0NFBWakmr2zGpGR/4jTCfPFcX+YpC9djiEN/2A+7QSuxXizmg2ZChF+fi6JNLCB5FXuXSVuMWEQwj8Ziwq+OZspCyospHZRFj75i6qQsXHSDjiOgykbEuPGhHBL75DT0fDaDf5/GjYqhJHS4zShBrgOb3hTkwgJfrPs0NmP+ljFiM8Ypy9oktlkcYRg+XBeXXW5Azo51Rd/qUHDbfgh5yExTB7o6qDv6RjccLY5CT3IMR0VeiHIDpTwfnkfueiQOOg63Q3z9OwWWZQPg1EaMD9Nju8pe0ULK/Zp96f4klQ8sEt038JRyX+Tthq/d2RtuaYHMdYev1Yd+lZ2D8SMR9qndiRSdSo8UrkqZOtFmjAV2vIiT8R31dGTbUS/eDNnmAvre4IjmQF79Un2RbPvdorU0t5p6o9GIu68naeIf+vWNiph1qtjxwkXFEL24hqZ4ex60XGUq5S+IsCPbzurkunxMfR7jOOinGuNeWCofPsZ843EEXwcbktqExRwfbSl9j1Hpm8a+ri/qZ/yGvHSnenjRg8003uIHPD7zg/Ncd+UD7R/bbppZw2rGOG/o4IsguOYoB/AL+yzk71zf8jij3OHJs+G9e8fDo6Pp3gahKsKWsrSRt96pNY5b1BF1BVo6kNUKMR9QP3AMTAXMTV1s0CTa5X7OOsa6pEcfkKeIrzfZxy++iwEe9bpu6RNLu6U8PsBGgP4S5kg/3RzB/ejh49Ph/sHJ8Ej3yIOjE78F3x85yLgQHywQW9ePNf3HfBWttQYn2kh79Edd1T+BuraFaLhJ9KGZg9jAAddDLEVAU+7wwftPfv3v/r8P/ty37p78T/9n/9btK8+eXPvxOz8afu3Xfm34vR/8cY7heEsdL2QxL115evr0v/pv/t7B66+9enx0eHj9D//4j4//J//KX7uhKnb8VOuEt+ZRmWsdXr1zZ/iVX/754etf/YpqjPqxx5xW65JnT0+0Cbs/nGpj4S/JWEG28nLIOAD1/ZXjk9P3NVfe5QekGQt/8u4HT/9//80/OD0+Ptn/V/7Fv3iifn/6RB30f/p3//fP/kd/+S/eVFR3/vidHz975c7tMNTYe3jw+OTf+w/+xrUf/OmPbv75P/uLD995/4NtsU//6l/8C9f/+E9/9PT2zes7d27djAttROs98eeoUS26BluqUZ3HMH9OQ4zeaW6IPVJLQGof43AJ1h3S4zNj3oxZBblE9E8D8jEvZnmrhe4m1O8fls2fZvTNmFBDqgYXCVRNWvCdaqwz0cGPDUKUadP5JDfxl4DfDj+rlF4VIEGvBip8kc6VrnKQ8DjqxuvJSgdFfI1GUb9qX28v5O0k8PAFAjpSX4bO8EoHE13diHklPjZwowNSS32d0GFT8/CIHyUOH0KUcbNPQfPjxXymBVPWQhd5kgXT8J2apYR26tDk/uDx8XB4GK+QRU1A59SvPnC9lNNBnvL4WJ+vI3bmo6+i4W/kYxGDPI6oIdIJU74oUtMqgz1y/ksFeHHQHqXKOO9Uep5fg1f1ejiMfTEtIKbFEmk8FWPBjdyH8owleg8TXnTalPTTLnlATXUYWdZjEb/E8qFTtce6mTrPkZNtAZ7TSFwpPnsRLAeVuA7ktNlFlcaXqcRTS8clDxTsU9ZhMpyNVGj168C2N9hKI7Yc4kvftJj0ga+n1A87Nmjd+u0uniKwsOVaiQVxLHhZLLhcFJnscZRNHFSKPRvTwTXKt9pxjdI23rLKZYKMWEXzqs/CBy8QS8biRDL8ub6/5VfEvdxCLj3+GCNswljI+IP9bhiu2LipcExJslDxiyu6tvfoL5WNjfao7XY7NiMvFQTyEcDQAfiEn7YfgogTiwAxrKaTZaUjZaeC5cUfMcmremIdTyCiTJRjbsVcxlAnXzvESDTXDHwQ1xXm9IeOy4acay3SKBc09qMsiet0ytgJ2v2vE/MRQI86+VkAnjLxZAMdnoL4G3I118Vng+KgPd6cZb7GF/bxAYvQYrl/a8zhA/cANurxtGOywSYDHra4BtSSaDsH8eDAMu2EiorMM60B0c6xEZNhuHuD9nC/uaIN2NPhvfsnw5E2FlncKZ4AauXaifkWfyWjXmxJVmUCYb8QNO2mTTGGKjXff4GwFmWwHy9yxDW3RLzTIUoiRgO9iKf8RYrY9ATkxBIg97iHpzTKRr+BskWfcp1xf4wftZ76ru1HUhDjVB6NcjF11KYx2lNH1GE/hGoHR70ww/XIPZ5x4LinDrC/Ms6LTbwIePzhD07f/e2/9/gv/tK3nv3Vv/pXbz47Pd767e99b/iNf/Kbw5+++77awpPaJzmfxo+mP3xw//Q3/vFvPLp965b2Lk+uSnbyP/wX/tJN3c92eHscGwVAnbTt6195a/hz3/3F4bW7d1U/9vLaky2/pRh/jg6G40f3hidKpw3KOqIll0C2GRBLbY4e/u73//jmd775tSvXrm1po3z05Ld+//uPtq5eG7765TdO/ud/7a9s/dv/+r98/e7dO9f/9Ec/vvLX/6P/9LGC9fDnv/2NfUyEoYj1ta2tp//g13/z+Hu/9/3d7//RD6/+9h/8YPjuL/7s1X/pL//q3nvvf3hwdHS8/bWvvLVV/RQofzTWGNM66ExUxnfMcMo6qs8ohxXr+Vogh5UA+WDF9ehrwGNKrBxMe7fvDnu37qIUGG03kJGpXh3uh9aPNVwk/+lBzX8/9ZgP+sibp3/GfE1+DC/YTvlDhVPy52kSAlQcaTfzYddZYSRG1ECt4doO2yWPiWtvh6cL3My52cZXTPMqNq9YfumVveGGFmd8LTO6XlyocFx4cdTNk5RyXrArT+qFgiZg8lWnke2Rpt/q9/DwZDg5ZjMWEycTsUjT3GiOJOOtiXxhB0VdmlSH40EZ8irDK5Je1Gb50R6LktOn/ozYg8fxezfctPwKMwuUWqSQzzSOLCuaBQ4fgn4sf1joBz8P3hqXb48h7w9wpy18qdSLIh/hO36ziPBYga+yvEiH3HrKczAGpnz5HPGqt+W4vG1hV6eME2AxuKtNAH3E7Uhd44N+4aKOvPqs8jpATMvZf2nLTi8Ax1ydQuoSjj3q0Q+0GT/FRw+fReDrdKhGZJRxyilscU6r/h8T6aBbYEPJoKu+41CIMubKS5nD5fCB/KgXsSSOjil8lWNhG3HPI8vFN1VGn1PWh2jLZINxczL692zY0aKZRS2LFhbKLPwck9RRVaNPFRvSgNKmnWBf1y6fr+E6o834zZMG3hJYv9vFAoT+rOvV1yyLYAUTc467Uja3VMWr6W5fVjceOsU1UbEUc4boHTb8LN5VzfDg4Hg41ibhieYXGE/lzxMdFI3yaSSKjoh+bytgXrnqhR+xKxGxYSNWZlyu0BYXLFrWkyls/CVFDztF42fI4ExlJqDLEyFevOJdAHn1ZDn4MT/ymTnmxVoQIw9r1OHrggGQoLaqHy3yzMWOL28x08HTVa5tFqWMGT/1kB7jlRe54ktZYm5ynpQ8cqX0o+tQWY9VHdHHccRTZsYhvodDYnvMM8fzNjZk6DKX8012MS9F28uux7AbFIej69QnKYYY7Mnm3ZvxeeSHB0+Gd+5pDLERU96HTtbVyf2vOuoaiXPAOitI1RFkawMW87Pdse+lW30P4JHnfhiYG8Q/7qPR57y4xbi94j7jesUU3U4pVWGirndq4Tr1NelDvulUbTRPWi4nUI53efCFKPFbatLT4T5qaPqDgxcRuYdF3JjLpv7BdizSww/GLWOVF4/iBYQ4ovXxIgDfkml/8UUnFfWX2Lh+zRPMFXJr2N/eGr60/dHx3/mb/+fH/+a/+lee/fO/+t+/PRwfXPu1f/gPh3/4a78x/Oi993WfP1Ib+Ir00+H4+MQvHh4ePj79737j1x9/95d/+ek777279aXXXn3yF37lu3e0odmmQbTPkK8npyfDd7719eHP/covad2y72vCDjlitCVif/L4wXD04IP42nrLP31gd39v5/aPfvz+fXaBrJn+/+z9d5xlx3HYi5+b4+TZnHPABsRFDgQIkAQBJpAiKYpJWVZwek56Pz/r2bIt+WNbwbJkiqIYxJxAggRBkMgZixx3kTfHyTM3p199q7rPPTM7C1Dy7/eHQdS9fbq6urq6OnedmEkmU9dddUXrdz/1i80rL7qof83KZb29PcX07ieer/8//+0vKxfs3FbasGZ5TjSyWUHq1de5/BLSNol6o5E4cOx4Lp/PZd524XmpWrVWX7tyWWz1siVYlZp3F2hTaWtuJ9Qrf9LmUif6oWetty6/9iuXHl9Pbgiv3WHjDDLPrnzUqdNPB4JUrOu39DO+lQaP/Uym3zN68PS34B8Gb10ZmwPaR+WgvoR1UlM6E5sxGO54OBhZu6kLzqFHYFYgAiHddW6XTkMixMsNgXgGgqd7fqGxYLBQsFknzEKyoE8MsWxaJ2w2COjvs/LDCd+L02cD8GXSsatodqsCE7pyRgahB15+MTNVCZqykLRkxtY60MnHeBnsqqc4FhajeYhggvqQlts755GUTTPG1ESJjyVCRXZXhibxacTHcUshEwtl5ztWtpFh02MyfRqnmoRtkdSJTJAu3R00Oy2VVYccLM580uNrOo3wwIbH2tTkm2wcC7XR6U0CzodmpTOjOOvOXJKvNIuutH5jboY2V8b8RtH4aLtw6RXcJlOTqzji5wH6gIIqYRO0P1MMSaPEoT++d9ru8JIcgqfNyUmXVuTCFGlDpcmaw8ZkcqYW2cSggzIIi21WCVt7Od007OiSRn1xxHtjy/cF1TuMF6d5WD7gvq3UF5k8EZaRMSWLsxpI8PJhdUsj8lWO4OTv+paPI714oe+BUvNJCV4Brh9MFiOPlx8M9+f1ZQjIibBr+/pxpXSta/PYKGjf0FjpK9xOKJssv4nUs91Sb+gDaD91wp1IlW3ziF3x03lANj9sbit12aDL3FKXTTYfgo7LOEKAtoukNX04AMh2wgUUla0J+mOIkJ+vY9pWa8j+oU6nhTCP2aBlQK4IQDU+iF+WDWupxomipl3dk37lnwGD3/tWN278KC7tzcZbNp9cLcBIpl6g8QvHhgDpvMrgUSCEU8OZOBzlFEf5mY+Yz+zj/cxN9vwqV0boq3obtuyIuyd/fD9mk2XzE3mjj9abk2sO3PJlXegvpIKi9KmUlAnQdKKdXuHVDbnxSlIFypzLWB9AthmFfMOROjSj3KRYnZOnlpW6kTii7UpPOxgvNVUu8YDLwggS0Dy1AEZQlBByDLXsZkGX4PuR1o3UqS+DB20ucV1p1g9YIxkTEY1mAXnSH6gj+BkThLllX9uPSpaks/uvtYk5iN3+4ecwnK8PDB77Fqi/LZt2NTp5eH75SxqTjS48H0Z5kANdiyi6cYIGyeihY0HqhLrxt2cjAA4th55sYU4QgpOtdS4MsFqu0IJgUTHo1I4+2fj8X/yn8h//4b+PLxoa6ClNjsbuvf+B4KXX9gelclXyYV3FuBLlBWT8dCYnxxrP791TWbNiefuRJ55I7dy2vb1iydLeZCoV56SGllG5Y0EhnwvO3r4l2LhutYb1KpDE6lV/5iNRqiXGXnVyRN+Y6K8SaYFMiCk7D8xPnQOk5S++zgUJ3hIY63z2GzfV3nH5BXleaT86MRPP5rJFcTnRPtaUTc9fffk7dTGOyhedvbN88Nix3NqVK5NjE5P1oYH+tH9WS8sRxFpCH3vupVeztVo9cc2l5zeuOP+czn/+yy80i8V8stFup5cuWhBeGVMfI0rryIzWJrcaCh2OcHxEfXG0p6WVPDVv4rVg/BVUGwkkktxGLDoKu8ZJmrYYxPAXhhYGmUKv0lWKS+z1A8DVyJe2NC4T5HnfgteHn2tjzHcj36HwfOdWX3oynZmOz1jXCZCw+oaHjp/4JieCu7AHj2lX9YFIfMjggJcfKK8cdBBBc33b5DpdfNjJYjwwybK4svAyYbP50YVeJmUrgzDBrvJMKGXWTYdMeOSsZ22Z/ATn3AineODEWU4GbB5KGGKV6EO3wociOjhNP9KQt1HsCDGiukI0rH40TsSzqEzM8HrfpkhhY0oCxyCIod16sZ/hLEpsJnC07+y8nG5y0HRCp/3VSFIOW0QJWJijK4ejeCC999URoPE0TD0g2/cnC3teD4pKEpIxqTFX2u0klNnRvJN69kYYuL+aaRtANlzWFLpQIxacTOSIT1bmTFdkdydSofA3z/RU34WVxcqhuAVD+qwJWdoKOvGqRAR0/6CaspDIBlUqiBezVOoNbQeV6Z3wGm7yAF9/hLUefRoJU7+6oZX2h+bPnjslLZ06CbG2hzTB5UAtUZ8YTXxPiw0Z/VCvvgkP+tKels7S+LZVvDssjIaveEevivTk0vrMXE8+IxvmjIbZJGH8+NtoRWNNT30i2wLOoaH4jFXanMZmLNvYZzNtG2qiSKn9QmgkVUkqgysmXEm3q3DwOrLqT/3xQh7fFsl6O8hqf7Sz1MhRtaK4A3D0Ri4GDQxaZ+L7ttC6g9eSiE/utqH0swbg41VBPHfQPuOMr5mqGWDUn34rkPGOLGHV9hQ97ASTjaVw/IiPLN9ndbzglBah+4N1WgXKAIRxApaf8xWn7qw/2Nxi85nH/XyjvjgEcUKCjboaGUJTI8zx+ZMUXq9ZeXgnVIywnqz0MelrlFHIqiO3RHKFh5d5aDt6xSUNLNxhgREnNaD5kA61cBgxJsg8rVfBqUcqCxw+bkmsSh/WNUdAVRXn69PmdCuTpSIfayviLZWBpp0HyNsbHFY/oWoqg2a1AH8LIIsxooajg24a80Mg3TyZY5iThrZTJgn4+ve6M2eTD3MGvFzh9PsL+iZXnHnGekbaWW9PJE6d6UNL4EtQ68SDXbXm24OmL8VgbNEu+pwXmQtYWqkb+g/jgIwB4iUhJ2oA+Jif0VpR5+MK6XiwZUk+OP7i/bWDrzxT+bf/5vezQz2F/P7XXok98NAjwaFjJ4JKrS717k7Ekk78XCbVOXRgX+PoiROlgb7+2OFjx2PnnH12YtHwcCGXyzpDzGY2/L6eYnDmGZsDMUakfkxXrUfh03lNZDYqM3pbYrtRc0oD3geEX8vuKmAOzE81CZqXON5GaXOm1U0ykWiOT0zUN61bna3W6rGpEm96bMdEx/aTz+5pffeW22tSw/X3v+PK+FPPvZjM5XLJerPRWrZ4UTqTkXJiOZOD6Iv4M7duaO07cKS978ix5KdveE/juz+5q337/buT77368sb2jeuykq9mrAatLkjSBwTnJHJTDDHqhV+3mFYq68tSp3IM20HCSpWMwzKqeO7oaMn6wK3syqgg0ZIXV+FkxpT+VBhaHGRyfJoCOTZPngrddsLXdhFP8bfgDeHn1hhzfe4UgK6ToCC+M/sFjUiPa5CDprGw4h55A5i/e3apSJnF4/NDN1nUcEzmRndxsLmwppbFTDfpTpDeXy1hzrppeQSI0jQE5DDQkwmWLyzqpM3ckeZsGfnMgahuXKWamirLBMlHGbt1IaMy6Pjn0uSIjkQRZkADjFNXDMWJUX28EOdZGlnwWpafLlzuFduaDn4ToHkZmCxrR9tI+CtiGGK+3UKnKQw3rBvndbQ4Ac3L5yPg8tb0isHblUE8beFlWz8CRzYbKp+HHuTvJk2cHGwKZPGVNmEjq/JsQ931zRBjygeHrpMjYZVjkyR2q+8TznNgoZDPk1DEeegf1puj+b6knqHOiySelZPg/JVkdL/xgqiyhcytoSVp5+lyTa8aUEc+oV9cKLcvI3Gw4LQucfqzfsPtn9Dhtw2blQMaGzfWPHDvosACx+amL4/BZB/W9htj9KK/aptKbvQ3lUGcBLTfw2OiDOegAU6axPUZMYywof68XhFTA0ramfJ1N98i3aVTmSCu7NQGm0KMLm+os/kr5FNiPKa1zJSBNIggzLMOnMTw7QewSc9wJY36VLmaheqpdS2/mhg6XB0piH6LROfBYjYo5uzteRgGXG32+UQBOXplQRdy5bC6o1wiV0skf5ed6qWvRxejlDTE2wbEgDKQCe3Ihnaq0gqm9W1zvOiAMW71pnogGsGApAO3NqPtaae2bjDIR4aOllPlC/hxpFTx2Wwg06KNRwOqmAsLwBM6wuLIjzC+9Q/qwPnSV8xHb4tHR66+jE83XJmcESY+5YbH91v2a14P+bt+6Z1uivVKp5ZFleeqCoZWSjf1tokjT/EUkz4kbazPGPMhWwFfJ+SHDsjBwEAP6tqMXutTxul142AU5PK6cvoRc/jkdD04OVEOJmbq+rZA5meMwu7YlnTyVxGS1gVnAXT7Fpjo4XwPtOusNIoj1wwXf9IhCnPDHnz5owBNX94jsjjhyZtJeXsh3/PjSjdvMyy6txly22uom6RjDuGTLBjbvDFRjTBXTu9oEGj+NmRrIMazjFcZqPaT+qbjEiNyUZP6Qy8eUcDg5s3JyOG2RhYBvbqHzlzdFAmWVo+Gi3NZBcP5RHDm8lTngZ98pZroNGof/8hH8335ZOaZp5+J3ffQbpmjK0FZ1n991jNMHQv6ewvBnj17GtMzpallS5fmn3v+udZVl12WKhYK+YXDA5Kd9WWAeWDR8GBwwTlnBj3FgvQpXpoiUuSg41Lwlhhf1clRNcY6TOq+s7pcTwEr0CkwP9Xm4ri7QmT1aZyIyWRT7ZIUspDP5UXl2Ey1FpQqleof/9Xfdu5++LHygaPHU//6Nz4V/71//9+aGRlom9auav6vr96YvOKCc2ITU5Ot4cH+lJ+/BXg9fvbk6NhYuVLOX3fVZe3b7n6w/Rf/4V9Vt25Y2y99NqG3E3I7og5saX+pjxonJV19KYhetL4eRUk1ksTRx8hKY6wIimhY4lPpVGdyeqb903sfai5fvDiRljlAWWQs0G+4JYUxzeQST0ofXrAkSGZymgfp5zfGLL31P2SggMPfgjeEn/vbFP3gwANXnzA/F9bJMfSJjfrmDHeIgMfmo3URB2Fn7Xba03Vf3kakqywMbjyoOMIqx3T24PPXGMH1LJ7j0U2R+LYZ6wQ9sgHctnZQ7+2uyCJJgf0ZulkauSAemxg2QHpFTHSDpiC6dGSiZ+B6w8LHCVXjw2K7CNRwqnQhgpsevPiDxUv0E2YoVmw9EBLXTYY83SSLY7Ngi53F+jjF9egUch5RRheI4rNAyiE/fZmDo8xKR5wcdYIT0DPzwsB0Cp9umEQnVQMcP6KGryMmNNoOg0AXCqEhk/0TmwnFQ9/i5B/ykEJ9cX5yBJ8LlgYBFrayWD2r07AFzO/G2cHAREcyQDDxkJTsw47H5QedZlbDSUJp2bxwtYi2p6+xeYCHI69zp69qecTRluin7e3WK9YxS2t6wkqcGjcS6dOETn5OI6szyYg8/RXmjHumhmGIXHq8tidEAY7oDw089Il0vmNVoO34jlhvMRMM9+X1mc7ua+WFURSm3GwwSUe+yKTMLHykNwOM7w1hvLn6ETovAsHAY+H0+VI67S/ah9AbbiuzllUOEq35miQHwgedPkh7cMvzgBh5GRVgfY0ETRmHbC4xx8jTg/ZfNvzi+/YwA9PGgJ79hc+YdfO/QAzT1Uv6guH+XNDP96+kDdiss4ElDQZ6RRxXXHBa75Lct6ketCzOeUBZ9JB4fW24KGEfFA4kD9mcWgVYmeRgQSkcyRzdjyGT26WRrYLUg9a3c6qb+lbnlN/KbnWB8/UCndpDNJvpBVJ+7gBgntWTEiEfabxMS0Hbaj6o4PLFwYt+3PIKj4FsyKW99aqX0HAeSENZGX965UVpGDpsEIk0IwxjhlLTJyVKedCf2yt5nldfxc7nTaRPgE/LuoLhgeE1Ol3TeZxbGLW3iEz6B4COlJ2suLI5I3xVMVbshITkI3nACr8E7WqBjhPi/EkXi1eZ9lfwbUdfVmNGwpCQC7joeSFs9zlAWjthYwYZss247QLtgzHN89LoSxlQnjWJ19bTr+kDqoYcqEuHRsD6hS8NaTj54cuPetQdP8eiBUJv2ou6IJ7b7rTN+cHneMHJlpM0xFGERT2JYP1AvfXwXT+sLhwcqn7g+msLsXY9/dDDjwRPPP1cwAfjqzUxxCgQyorTfpWKt/fu3Vudmpqq9A/0Zw4ePNC46oq3pcXQyq9evkQbkefGtUz6EoxFwc5tW2QMMt/TwEwp6CBjT+bqZq2sr6xv1auqqzXY7No5BbRwp0KUSt3ofMiJYybBEISLvzprz1f3HZbpop3KZbOJGTE+G43W5B33P5wpl8uFKy86r7NkwWDt6PGRGM+4HT52PPinv/qx9DN7XmquW70iI8WOCkdmrLeQm3jh1QP5aq1e//gHrkusWr6kr9VqxXjZiXUQKyHjizdMUi9hiSNlU/05uSY6Ui30IwC9mYvg1LEgfKVqtf34M3tqf/I3Xyr90g3XJ/p7e9QSo82Un9mDfoggcQkx1HoXLA3S2ZzKoI74PAE6RutLdXA6Wb4gDn8L3hB+vm9T1MGs/U1xQuqLYxyoc2Fzxks/h5eDpeqC8qjfpc/mmAMRPu25Akpy9FndWEgxHWTaw0M/yqnJQMX3OnR1NB42bZyl48wdYihjby4tG58e3YiMTlX1+2B2hlOTCHiERd0w0vHWxLq4DhOFstjA78jEICNVk/GQv6oijgmNwYkM4xSy0xNwohUgO2n6Z0PBBo7b1vSqBsS5gGBjF31s46KbHOFn4xNtR+8APPKy3Lxe6olIJhyX1kjG6StCQWIgaVonTeK1vFCEBDWaP/XFxoYplzgPfvLSaQ4ZEsToYKHXyVCdDF4XZxto8nITrtDAyRlJ6rs0ENQXiOZJW5lszTXUFwRfnceJ8w4eORqu2zJHISNFDSC7jPUY4o7Pp1c+m9jtKgobSNn4y2Z8sC+r7cnZdz48yxlddKb+qEvaGRxZNm7NVxy6CGbDoP1I/ChPtA/ybJRegZQ87PYi+3YYG1OA9JwU0baTdD79LD0Iw6cpLB/F4VWaFZtbxtggLx4qqk99EK8bJdpDeVL63BdnkImjL/gXethVC65wwSlO/tRZTtL09WSVhxzJX+OkPJQpbCnyEKcbNTqOgLIiSmUabv2KdPC7Kwqy4dSn+0W48qrO0j5+U6nJ2fxhLLJQU3fWX7lSsHCgKOUu6LfNMPBmKnVt1yExSlcs7A0WDOSkfHY7KHVbkXlmbLqutyByFYQrX1oGCoZwAT++IEHT/iAAzfQREDrs2mbo7spEMiRyRdH4zGkydzAPP8y568tBqeRlwtTXPqE4+UkdiE894GtfcU4/hyA+P+qIq1ZrF/cE62RePjZeDY6OyWZUN/EuDXIlG+t/3TbSfNHQ0XFAb8FuUQwLK+DzoWV9AVQWc4m0J3MM9UES8gHROpMwbUr/A2yedQaxxNM+3FZJG3ELu78t3J9YwMAyA5jSWhrK5J+Vm6nW1Wg7MloKXj0yERw8ORMck/KfnKiof2KiKpvKpvZ1fyWMvFWeOHuLrPVpxpLObZKP38rSf+3kgPFQNNYImODzfX82WD+ZD0jvwXgcr+O3NjLduCJIXdCWuJL0e8rs628WOMEcu+K6eqgnB+IluaanXWwuZ01w8yiGhoSpY8YnV7bBXw8wKjcvzgYr8qXmXT/5Xu3MM7a03v62S4uT46Op+x54ONjz4stSjpYYYrIek7kqwrfP9PuQrRdffEGspng1k8uk0olk67yzz80N9BVzq5cvDXqL+aBUrkh7N0WveLBu9fJgw9pVOqejFXrTLvTLdrMW1GbG9SPO7WbdCuva8Y3A6slVVgSgUB8YE/oBZPGjbS4xLIlhPTpa/OiJsZmTo+PZhcPDiWkxxpLJVPze3Y+W6o1G9soLzq7e/ciTMTFOm0ePn4xv3rA2s3LJ4sZL+/Ynzt2+NZlJp21xdSBp2t+99c52Xoyc97/jivSiBcN5/5IN6tGXUF/SIfWkt386moLTzZehg8IC2q7ojBM5algLjxjgnZf2H2zddt9D5YVDg81f/ugNuZ5CIYMQq2/S00fJX8qu0mSOkDm4d+GyIJXNy16vGrz2/NPB7lu+HixYsT7IF3scl7XZbPDaoqdDtebfgvng59IYo4swMXrQSVJ8Jkz6MVF+8qRjG7/RSK1p+TvnIYp7OIU0D0+3p7qNmAUYI+qHcgVhkVVUj/iCCcnzeN38PGvad+MB5HKFhU2ZfhhS3KLBvC6sE2KITc34h8VNnpcBeJ0gcTZPb3msNXSR6YKUAz4yhZ1BKmGZW7uLhHIZqO9YDbqytDg4+VH/+u0yyVNFSwJLI0eSQFCwxdk7a0N8YyMtaaJJRCvFVW9H8WCYHTUpYMyKqhx+FFDDbECVaGFhgKZ1CS5OT3yZIhoHWNYcoJg+1BUbjq4hZnWodclihWNDEaWrjwRwCyNH/upmATT56aaFOFNJAZRm1dpzdMKA9Qt8DvJ3gmXed5koAsmOcrAQvmCOL+xP4qsoBEAjLChdhysieX1GK6Zn1EljZ+RtY8g2wPd7DuiodHGQPRDmLLS9tKXbFoDWmdQBY4HvZ4X1LT/eBocxhKb0J2RoJpJY89afZY8eRBHAU1+RLkSDGGADvXndKLNBYpPK2MPgMgPJjEFuW9R6EdAz29pe1JOS1GctZvOMTAwcNmHk5fOjfFoujCgBv0kVz3iFkTFCvgBxZnRZXVBn6KaLPYAnBhIJNR90En3ZCOunCDyviMPPSBsO9eWCBf1igPXmdO5h48gGjLbljDhXwzBMeX6JzTS3s41MVoNjsikfn67qG/6of6tTazMcQN8hO9PG+g+YtZFQwrqy8ul8IBEadPUgKitQbi+XuLCu1TNE+4djsfFtcfg+Txw6+f6mJ4UkkjDO5ijytbpCDnnzIeaNS3tV3rP7xvWKUrnaUl/YVL7v3+pLGF7aHyAMlXh1EuY2Un0+SjmNn5NyGOxaRhIK0BaUjb4MjVsbtf1FiH9ZCG2jfYk2Fx6MHPIhgCHmb6H0Jz+8HgB9SA0S5RNfjDL6C1fPJks1PdmGPybtPS04V32oIww1brHTl4FUG/pSn2PjYpyNl6Vv1OyWR5kfMOK4CoexhlyuKiJvZLKmfOSTUwPUXg50XNJj6CKHK3X0d27p823rgbDeTi3lANeyK7FbNgBSOK9JhM3myqbA98JoR3zKVpL1E9/f1h4VFmIgLtp5mofHAc1S+JgzuDJHPG1JecCnpA544RXlR6tTwGfv4s5eVQgWZWYav/8vfrf5a5/6RPWsHVt7a5Vy4pZbbwsOHz2ufBUxms0QszQYYj3FQuupp5+sDQ0O1o4eO9q7cMHC6fVr1/X39xVTG1evkLrPSBGlViS/bCYTbN6wLli+dElYHoYdZSDUqJWC6vR40KqWNY1lM4/upwVXKK2cLmCcah7QI3FgSrMpQiFay8lUbHpsYjo/NDiQ4EUlMvaSx46fHJmYmu658OzttUeefLb88sHD/TKntT507ZWte3Y/mRwe6K8vGh5M9fX2uLM85BHv/Pe/+buyGGutT97w7qIYaunoLYm+hE2uQEnn1yuFc0H0ZBzaCVSbv61/ChIpE+UUY61914O725/96o2jv/XJD2U2rFlTkDUkxcCmvvk2NeW2WyNdXk5GIpUO+hevDI4c2Bfc+Z2/C56648Zg51XvD1Zt2qp5AqQlHw8qK4J7iOJvwWyIScP5Ovu5AQrsi43HYkb/Y3LRRRIaPosJcRpmsrR05rppTY6jacjC6utRIETmAHx0UJcePror6bXjOrocWfGCjixI6sMj0X5BJmzlsLNr0FRnlwXOA2LJQweQm7QZOnVZ5Man6rJI2MLPgkpC80yA+Tx3ZreONGRi1zM2TBhhJjYQNSSDnOfGABZ0v9ADHLspHCAjGiEAibbglfl6e6KA6e8cSUIBIaJAqCvKmOebHPzGyxtUVifOVxIHbQUF7/v0eluKLHrUD7Ki8Yq7Q5jeIT4PQLM2VNcC6on20ZcMMKEKDValixOy5sWzgKQzusnTeCWb/kp3OGB8jiYBRw71Ms/6lmLiz6Up+HhkebrPI5Tq83IgAc3R1FZlSMpCwnMRShTHLZ2k482CGCTjstFig6Z9nLEp40A3e6IQOulGkc0uYQYBUl1e1DybOb26ZGTNxNeDPl+FESb5kEzLKPRssvu2Mtsw27hikHGVWsccTtjRx4dJP9f3Y4gMuQLdU8gEQ2KUkDcbVI2WPBkjBdkk9/OhZml32pFFl03UOFetZXNJOVWuCqRP29UnnmnL59JaBnRy1rGWkXg20LSVRolDBkA/YtNM32Fzzrpqt4BKpLDYpx5knItQfcaLvEWHjmxuOzWZk6g2YeaFK3yolisYXBmh/1KOQTHC+C4RG0P6LaCaKU5fpYYdCBH5vNTg2GjZNquSl96KJTLxVRdh9fWuZ49pD8LCywZR41358Lrldv1Nf0rQ8aJjRvTjpFRP3r/0xMWJfjrWRHnbAHXDgqpMfMXCghhoXZG/4La+WBjfz9fEIgPjiJe3DPVl9AoQVwL1apKUiaso3LXApzi4GqRGqfxUb5zo4w1VnAEccpSKGerNBgPSFtyKaWUK9Aoljikamgcw1U8cevkTAMzB3DWBIb1kqKC3UJIB+VrZbBz6K3h29U9whMIXth8n+/x4QmfGM7etdY1tb/iZ/qaL4nJAP9SlLaBx0P4tjraxejU5hOH17SDFcO1m87W1A7JkrpX0iwbywarFPTrveiAdht1MhfVOjFERiNHM+EIeJxT4rIzPC98DeaAxPu2IcXhCxgffx0QWV8Z40yTlp5xwq+MgmHoCXYmWh4cQFYQ5lz5czHXfgsoVZeYN9Le6NYnOU3AqqqwFxWSwbXm2M3PspeatP7qx9o9/5x9Vewr54X2vvhbcdue90v68Qj4Qv2YfCdfWZd5IBfVqpfnMs8+UlixZ3D5xcjS5eeOGyoplyxYuWTAYrFq6SMegzs3iw79geFD6Uk7aoPt8GL9Wk0cfpoJGaVqMETvhYxBR+u8B2h7S3tQHmUfbx1emeY4eiQbQif/k1HTpkaefD3Zs2ZI/cGxEb1R68vk9h77349sXLF+ysCxx0m1isXO2bWm984oLOl/+3k/Sn3z/u2rXXH5hTyGX04n1yLETrbsfeqzE99MuPm9nUeqD2TMsoy+hXg2TeU3HB785RffGpF4RU+VNaW1fCROSvt05emKkdcd9D1eGhwdqH3z3OwabzVbcrpSJOuJc8QWk3slPHCSyE+M7mJycDI4cORKcOPByUOjtDy5894eDbRdcprwe0AN9rG/ZOuL7Wbeu59T7WzALfq6ujPm+HJ2MwNU5Oo75RSdoDXt6JF6ZjQdUI41k/pzwzwIkoaP6QYALOy6RkmlbFjB8lUtnx5OfTnAu0SydXVKc1xVcAbr8NA8h8lIMHny3r/yzUDo58Koapgvsdt+7TOxsbjEOVSiDTzk4GMCsC5YMVAnqBkDzc0nEwR1JoaBi9ACf1TeGIpszy4NFZ7YfBatFE+HYVRVtF/sbaOae24A6sfbrUuEgvTnBZUJnjxvqImE7I23pvAyLN9+3C30L3+J8CpOtuuDkhzzkYuAlHY11RGnCGvoyEXtjynSTKvfySAVNcA0qmFx+4ebL6aPOggZCoO49naPXm04X9jENiyMvj+JL2OPazzRX+fl8xQNnu6cyoLsowroxFkMM8qQY4ZzpDuuReCkHhgPPWKGLf4Bf48WpXAnoBpCNiPi6d9C4LpAeQ4z8rO0lXjw2YxhibPjI19rO14EcyMvlER13HjzWpRjwIoWF/QV7nkvKpoaYyrLiWy1y1jilV+VoL60EAcaebUypH9kQyuaRtzv26TNnOb2iQp1q/RAvZcKQ9Y4z1xhk1B08vn+Y2tInJA08xKsuckA/1VF4CPuyKgeKSN0iB/PI3mLYCAr6Wv5csGiwEAz0ZNXAQaZtgi1P+h91rlehlGaOGmOTd3KyqrcuMu2RHzWk9Q+Hhi17zK7uSTNoUIwfMNx4Ea+6az7SdpZdCNB5syBtbzyzwUhy8FHeR6h6VjeGy4ZKnDcMQuNEHL71VWPGCChKnfGNOeqa2/O4QkR764tIpBJIxxUbrt4WxfXmUsrfX0yLEW6vq8fAqdet/BQM8epcXtxqSzsAalRQ/5I3vBRGjXz0FIfhMCJGA5t5+KAx3+itiVSBVAa3EAtZy6j5iBTC1p+7Y4MIxaV9uoaYheGkzJSVPFSQA2Tw933Ox1ACPy7AaRd12m8dlzaWhaGQXtsBOS4PjmYMWogk8HByjec3SY1uFTGWqAfVD3nCwy16+ryW1BOOkxdmwJOvAXwuKwVQ6o36Yj5DHustdWKSo2AhXwrSze2TPqg8coAvlbJbS5m3kD82VVPdGe+hLuLPlmRxi3qTwVkrs52jrz7d2n3/nTOf/NhHk4uGB/v37HkhuP+B3UGlIoaY8NYaDR2jmq+4fC4bjJ8cqb+6/9XyunXrghdffim2/Ywz4suWLu3fsn51bMmCIZefHfPZrBhiw0E6k5aQtrLUG6akzDe1ihhhE0GjPCP9iP0Fmv/DgPoK34qohsfsOrQwviM4/TyE/MpAuwWdF/cdrK9evjQ7NlUScrz+te/dnKnWqrFXDxyJN5rNbCaTqb7rsgvjN956V3LF4gXlYj6fWrtyebK3WIg9s/el5v2PPjlz4VnbEzu3rs/LOJHBZI3imwbghBd9RA10YuRvGjhHH1MydSc4C78H0ZX5tFart79180/q0zPl6V1nbU+df9aOHvKjPlKyriaT3G1iJ8ppfPKnv1LUeq0WHHjtlWDfq68ERw8fDCoz0/rq+4uu/0iw+ZwLhBMtuuANQw8eV3lG4DCL5y2YDT+/b1OkI8vBT1CKi4+jW6rv6FEXptWuS/fq0qIwJ3gKzO2TGmaDa8FuVxcCtI5sNDkTrXQOjkF1UR6no9B08YvGQTeSgnGJAPFsIeIe8nZQrvBQJjiLpC2WLkEInJFlEfGbAwTj2ViTgyHqc/aFh0otyARhvoqTROBw+7I4L8wPuSwm5DUpmzJRSXlC5xM4fsDNUfNAJKW7Ogaf1wFcnRy0PISIEDBPji4Op1MkLJLejBpJQZz43b5jeaC3ppH2I6zglLeklp4jyxHzKlOrbl4ljmg1oPDhEcSc4b4MWr/8lObDBqan0JCjPwceQTGHWzlsDEQZ9KqIYuYA4zX5sCquMearU32IdG2uDHLQSFuAFSTCZMnmVDZ8edlsUhfcmshmgkgfl03Zm+GoI14YwfeZ6I9satmwYmBJdeuZdrsdiFtbke6d5YphwuaWzbePIU6CesUAefTBaF9XHkGoRei2jTI6Dsl+XgGUJkQ2R1yV6BfjBNka55kkHnm+nakn3rzGyxVgIY6y8uwa/YorKAuHCroRH+jN6fOf/rYxHHnxfBDPh7Kx5PkPfW6EviWy4VFDRMBu2TEe6pa8VS/5myHmdMQLUcovPsriSx0hD1m0W08hq1foaCOuAlo/tj6Ij356NVnpKiIETgSNiyHivwHIJl1PEIlvm34MSeYoMRqEX9sAdcUZbkqahgZQyIcofN3MQBcCZVCa86lHfA5OlAvrXxHysxy6410piluf8P1GnZRD9YUmuBRF6cjFOOcNmlIlwfi03WZnfdYMIr2a62QDXk9ta0FwRrdv1aGVf6MlvNQzRpi+EFFlxK1OGzJuxHi2towL3tSrNtQ/twNyqx+3hiKdW0iJM92tPVCIq548k+L7iTeq/PeydDMpeVJ2ztv5OrEyiGSESzxrBQH6ETxah8pr8Vp22OEHNGm37ADytD8Jrsk4KGY45fQQYoJoHqDwaL70OT4FgGHMrXh2eyR6efD6WYA/uNU1hpUaP8JDP1dwepIHBu9kyW5TRCZhUiOOeC3AHNC6mgUwzqELSt/tlbGn85awTEj7sV4jF2f8ljaaDycHMMTOX1voPP7ArbW9zzw6/nu/9Zu9A329ud0PPxrcee8DUl6pGIGq3lZpV08oVyGf7VTK5ea9D95X2rJpS+K+h+5rvOvqd6bWrV5VvGzXmTHe5Egfpr/yKxYLwcKFC6Q/2lxDm+mJMDG86uWpoM5tibUqnUbz+4eByJW6tzcjiqaSh/UMA/I1uiOEMJvHgl2ayGztO3SktnzJwuzUTCVWrdXKP7rz3trMdClbrtVo7EpfT7F4xsa19QeeeKZ98NjJ1PT0dP3Cs3dkX953oH7Pw4+XP3nD9fmFg/056UOuc4QtYkC5OaEkbcL4CQE11HX1sXKImAiNlx8dHx1pfOU7P6yetXVz5W0Xn9ff39OTEd44BlVWDGFdCyRJWEQH4JMTk8FTjz0cjI6cCJpidAPNZiPYeM4lwQXXvEeMWplItKN2QfUIdQAXj/5GyNNn8bwFc+Hn6jZFCuqLi8dkqb7MgrpgRnH1u2HSmbN0Xoanadg8pamvRweRgO+PyuYTC4So+MjQjkyQMHrI5I1BpixehrhQdxnAjF2vny38s3WerZTpgijeeOU3rTUxxriXX+cEfvjkIbK4ZYiFmAVE5TdlopeJVvMQXmShC4LbMklwKwhE8mHSJcpk4cPH7VDc5hHOS0YXYAJnYefWRDYXFJr5k2h8QD3J0AXDzaEHJ0ryj9D11i2jRenazuJD8xsdopnUUYpp0XSDjw2lOSCUI561jYV9WbRPQEKmelYWxcnLooTGhpqNu90m1tXB+NVJKh9Gmp2VsjiT69K4fCzO6Mi2VB6szNA8+P4LgPqw4oq5/uTi9COcZCLgPJWmqBDwVSdNbfporOjSrTeLpeB8I8e/LGNMn3GwtodVeVwSjPRylY2rtIzQ6EPuPJ/2TW7rm5ix23NUeYGwPqSyMNh6MMTogBpHgaijmNIxeKgd/3yfH0uUmfFIJwZXuqTH6XwBDh8yca6tAF4z3yebJfIgXhddPDn4OtT8xaBZMJBXXVUGDt3Fh1+f+5Kw6iIEl1R5AHgsjfko4OPU8wkcUBxkwUNaZHLQZwgUN5ovO98/JBwnTiJb0kZ6pZw4kaEbIcnC+qAyiR7yQw+lKWkWqHzxqcPxmZo+y8MzomqUSYSeIBKfPHSjLwnE07ZRGvHi6ziGTw4eJ52C5Gt5m0FHeTQkeqm+Mv4Y0xjNtD99A2OSPk65GJfd8ebGvzhEEq+1JwHE+iy1jxBWZ/rAg4HKlV028ITZ8LOR97fnMUfaODNJduz65DkfEI8xobeTCq5TJ6WVgBnNKMjfdKGMA8Ws5sUdCPQtTmJ4Pdgo8wId1gavE/W/YlFPsGPNAo0njjdT6tl8ifdjhVy8kUbZtb3gkXgro/l6tUzWHHzkC0nj0BPQehCgzL4P0QgaloPNbeaM5saG4CpHwetkYnVOEmZoRueAYRDTWzpXLexRg0bHALGiu7GJzuKifU1fkuDluTqiXjFW85xAEblWfq6itYMT0rd55o120tsHhcYJUdKhF/WJUeyyU7keCDtNHFg/1G8VigHJlUvW6OlSLRidqlndC5elA9C5WxfIXtiTDM5Zme48ePcttUIqXn3vde8qNGq11BNPPhU8sPsxKQtXCbmK1xJDs3uHivTfzujISP2hRx6cOXPHmalyudLefsa23IqlizM7Nq+XPtSQeYFvgVI3sSBfyAUD/f2iLzODqzPBeGV9ozItriQdtqH6zS7jzwbWBjhdXKgazTsKGpL6mh8iaZSly6dypfnufOix0pYNa/pGJ0uxUrXWnCmVJ75z80/jd+9+rA++i8/eXimVK52nX3gltn71suQ7L73wZDyW6Jdh0vrF914rtlA6qy/pEJhVQh2vQnGVy3zKnNYFdCHeQjrHUo/i+Ig45RVd2o8983z9yef31m5419WxZUsWFSUmbifcpL2yOVlbszo3KGgyvT2xMz09Ezt86EBwaN+rEs/dDrSRgORX7OsL3veb/1IEJYNmvR4U+votzoHNidbHqXZA10jAhZEHz1swP/zcXBmjW9gAN9xPovjmLF5xnWRtEicMo5+8vPMwG+8GImQD+qB3syLpwA6dDyQu1JvFIBycTI0mCj0Vh1d/FlC6+NApj+IaZeWDDrBYmoFlCyqLMPGADTDkcmuC3U7BAmX7KxtYoH6IsejogHODE8D3m09kk184UJ0HWF5GoN7Ji1ueWACYFoj3+SCaDSFf4g91IVIZjCsiOko2OUwM8qNGyNI2B8YSTQfu+4GvT0AXf9XXygwS4irTnPUti4tK95huCDSEXoSxR9gQ2oZPUtoti8JDnDn0Rwa+pcZJjB7DsBEFTFfSqKWoehqozwGac0pyOquzaIe78ri68L3R5Jsu/qAh+VvbOTJUVUTREMdnU8fmFIfcCc4eyyafrqIbMApvf+1HlRofHxYjjCs6kpY6AmgDX//0a91EojntC4sc0rI48VxF9CSAFlKAK1K87ABWLaeRtfxWCb5dCevfyDA5/ejvekVI9RKatCdhjDHKZ8LoW3IwVMDamM05V0swBlSWRVk/F91jbN4VNR8A7dalOdpE28WNRe8kVv/qRemhj3pWfwQgoaNFuX5I2YTgVJFoIq28+NSaxguf73vex3nExos4kc/VFIxnnjc7PlYRY9peY6/tKVy+zi3cbRcgWo023qxvKs3lqeUUffBNlvGpHjDC5IBhAvj2UzUBY3coP0nrxgIy6GdqZBAnBJ07RBE/h8DDxkXrRSvPbnGzF1rI3Mj8G/IaP6qpI+wUiag6LyAf3XXTK7zMbQgxOcqigBh040oO4wnDQJ/bkgToQF2RKyc2iMOQ4Gw9cYyhfjFauBJtecApQAahgtzmx7pi8z5paVNdc2Q9IS8zPGzNwZE8rDuRoDIF/NVV66PiC037OHXpnUWpHAThEe5KMSAdQF7dOKMRRRvpK/Ur9lyXLxIclB3njUdOClG/GGhqiIk8JCpNDnx3DN2gqRzxaW8+y0D5kA9om7m+YfXQ1Z80OAPTJwpcQbdbqrlToKUvLOEEq1+vDVRaFxUgn5VDmWDDUKv9F//1D8rn7Dij/s6rryq2W83UPffdHzzz/AvSjxKaqi5GVbVuV0roW4Vcpr1//766QEXGQKqQL7S3btqcO3P75szmdavEppK6k/wZc8jo6+sN+vv7tC4QqIZEW3SszASN0lTQ5CUdYoiFyv09gD6BPG7B0ytFLg+Nc4jWI6g6FxmCRWr/cvzmzeajLE/tebFezOfTfb3FeL3WiA8N9GYnJqdKjz27Jy8siV07zxh/9Jm9WZGT/sef/HBd9EkuWTQU/MK7r84nk/EM7QqEpRREe7pu8Lpl1znA4bMAVV2dhvuEWLyz/+CR5nduua0yPNjf/IXr35np52NtwkqfYE2xOSGldeQlk35qaqZ106231155YU+8NjNJzWk9GMSCTDYTrNu4JShVqsG+558MFq9cF2RyORdvoG0p4JP5YlBWJWndKkmhK/8t8GA1+HMGdBRzNql5PJwAPU077GkGhIAfVADYz9TB5gqTJKdLFhFvmwMWb2Vm8yCR3jlQMQSFZmWJsDgaGwMmZ29YsDDqhK2LLGw2eNRxED583njFoqPxyEQkPDoZCIMMYcUZlG5gKo8ciLa8ZPGRPHS6U+EmmznIFmiTz9uDWrIpYQPAsz5IgxsH4MdFUBzdkG9kQ6SiyBMXhW7QJCmrMLGR0s0FlUNYPUdXPagbqycmRwDP56kkOZCceN1saNpuvSLLJlbKZ2lwmt45QGVKhVh5jar1pE5Dzhn4dF2wNo3mocXysYTFx2n5IvGkg8HS+PJYHAejs6Gy8oVyhK6GvNA0b/gVopi2uKjujQIhSiF9SaBxNpoNBR8o5YwwV0TstijrI0ixV/6aZF4gQ966yBhDN0eJID8WK//yDfqdj8cA43YuNmTIgE5ZKQ9XQPhQcrh5krTwhCBptNz8JNsWeZM9Ho4xIDIYD5pMErPgsSErZu3ZKX9lgDYgKWBirKwp4YenKX1fpTgl9XY6XSpnA2nsgAznTGBIVwgjIbNxtbawTawYtOLzzItPoTxaFOrS3e7oFnVNQ0eFDx7aUxJSL/Qf5eEyJcIE15/m60gklDL58jDV1qMAAP/0SURBVNF3Zsr1YHTSvj1l21SrQ+uPVgeAyUEPNl9OqIDv+4o7sp2NtX6nGRPnnI55BZ/I0ZEj2TN+2TTrOKG9nB46H7g5w7elv/pjBofg3GKoJ7a6dPit3kwWjjgMEjV0GEfId3l5fRQNHZS5tNM7gPHBiQAqxFXBKWD6uICDubyEEeOBtxceOTmj87Tvy2G0hAGqXfuU+NqOUq8a5RglV9fSBr45aS/8KGgfOAXsShL8REt1Wv3hHIe2kwQ0X8lJZWtMNC+jaFh+GIpTJd7qWNcXqfC2xZGpalDlEy7CR1sx71EewMpmJ3+4bZpbPCdmanqFlzcYhm0qQB4ZmX90jEhePMvJXRBEUH69wi+I9m9001SU1NoUWd6ZRMDqAaOaExp8y0xvg5QEPj0lA1QPR1zYmwrW9Tfbf/QH/3zmn//j36294+1X9rZbjeQtP/5psPeFV4xJgP6u3wSTpAkZ2H09xfb3f/D9eiaTnXnp5ZfTq1evLp+xZWtx19k7MutXLw9q1Zr1dykLZeRqWG9vj9W1/Jib2w1eWT/hbksUQ4wXdfwDgPGtz4PpIxHd0gKW2ylkq0gP6OT0CmEuvwNJlhidmAomZ0rtQj4XLFkwECwc7GvGg05WouM7Nq4bffTJZ3umS+VWMhnrfPUHt8bO33lG/JpLL+iRuSKt4ww5Kk2AsN560b17wwM6ezV8/wTAeWGMXrEXcjwWb994y+2Nz3zlW5Mfec81wRUXntcj5Cx5aX9SPsrYfcGGtWM8OHzsZOPX/9UfzNTHjpf6crIC0A9DIE+RkUwFL+19Lrj3258P1u/cFRT7B1SOd94QOy3MKtbsMr4FXfi5uDIWbX76YrcjuUnU4Z4Gf4hH6RpH7GzwFPj+wSD9ntTW/dmUgTkAV9Hi0+9VH926KYn1gDRsQBR3anjc648Mw+HuxjGpUwfq66ZBIn2WgujC0+qevQS6U7wMchnsqi+7Mke2W2FsgYDo69ikdtN2QeJFPsYVCyoLvN2aKFHCpnmAyoHzOkmhy9SiKY3By+pOqSHJgU244msdKkk3/uim6Rw/XBot4a40AWPThVIBT2hOlAK4Gpcqt0szsHQcyQvZhhtmVxLYYApNHHXnndnhwoXvJleVpQRHdzQFaPJDVZUR0qLQDanehrp2cmHaTTzaxG80fX3RdzzNP6/kdcCzcmnI2s+FQ/0JiyMdV4vwuTrCJs9ulZX+Zpc9dUEnDXXKsy3oAL+/5Qq5dFsFJdGP7cqqbhYdP/nwfA5GBaDSSY864vPslT53o2Wk+OYDoIShRMg2zkSA6hIB6hyd02KI6RUxfUbCdI3krji8GDxcbUA48tmgkQYGrT8Ja991oPWpgmBQUihfQeMtpEOTsJG7dPWtbnk1PCcPqHdA2wiA31L6oMoA0JM2wdc6Fjr1rBtNYYKPtOgfStG05IdvYcqmVyNkzLOJVAOf9he5Po2ginMAl66ndc98FbYLzjH6+VHly8G3D/1VT5LAayTjVTCdUZc0enXJBp+LF1BU5MmRDScI+YOii9eHPko8fCbT6hgCshk73IlgcxBpLN3cshCOgm+71wPPg8+LFtQYVDlC98nnERMV3WWzNBa2+gGnHjFONCxth3TGnOcEvOpaRqIiQD+hq/nyAr4egFPKjZPMumWzg59bukDbmEzkRcHL8GBZeCYrG3MDVy35AfBQd1zBLNXsyiFX89QIsI4i5bAPj3M1ir6rtxxK2fSV+9W6XuVmbCMHeTybyZxJ2xDWE1Ey1ouFtM5POHSh3nRMCp9+AoCriKIHY5R1ubt+2fNifMieNyFzBVP7poAdo2CUwUKysywz0X7svh+VPvnRDwVbN24YmBwdiWGIHTpyVDf8cHK7HB91Rp7erhhrN++8++7q9m3bKiOjI5mVK1c2t27aPLzrrG3xpYuHg6nJaa1o9McYGx4aDAoFbrm2+pXaDOqlKf12mL6yXvYW1hCnano6QBbzBR9qNmNABRs4NGxBDoiOsDhFQt+39SwISd04+nlPvlCWOk8vHB7SXiL1lFixdNGJR556LhlLxOqDfT25D19/zUwhm47/8b/5J+3lixf2dTr6nuDZIG2ldzq59psLNv9SZ66s4rMmsEfQkytSkQePnmj93XdvKS9ZOFz7zU98sKeQzeSlrFItpLE7RnTdkLTqxGDFEJ6aLrV/eNtdtb/4zN9UbrhiV4qXtIgWNqlpeU1d0jTq9aBZrwSXv+/jwdptZyk9Cl43D3OLozEIN50VjL0bfgt+Dowx3y/8Isf8xOSF78MhXQ7e159LI39zoTQDaK8HdLWfpbshZrYsGRMhQXz7G45E6dT2TR8Wdxs/6gS3sgmP/LUs4tho+KszMOokzV+dTPZKY/PDxppXzEpioaM7YV6OwIIQ7lwckD4cVMyHTr78NU+/UGl9QhQqenjZHJjMKEHM5ct6bYaYvanJc5APjtsSEy49dEBf7SpiVRc9mGc8drCwyVFdZFPEA/LgKkfCJs9JNSZXFgPKoxOP4J6m8XKIOj1rrgE4VJrhZOPClFU3q4Lj25lQaBbWH/wcLIGGvQToLiiinXDND1RTmzxx/FyNK8vpHGBqm0QfpixsvNgQ+LApYzQwFu6wTC5/zdvR0AU++qwvnz2fY5twzgaT54zbSJAfYM/QmRz6Bh8JpT9p33Jgkk0l09/6PRsXvjvE5ok82fAUsyl9OyV8mrIrRg01vvdlC51re+VzcuWgZXdhdLKAeQAk7+gpZjvxdjYro95q5WSQWrcRKsfqxfqNvZmtT3TRTaHgEqlCldUB6bRd5Y9Ey0tAWR0/YYnAV5qrSw9sKAHK5jfsxKOLiXY/C6qv6ssB38+VgEqCz8nHt/Z2uHNyUKepfFiAzS5XIvQ2OR1DSrZo+F2eOl8Jok6iqCuKwbynbaSprE5C8eII65UnNqriows0HAymhYHpzNs87RYtwPgAK7Ee5Y9Zp+0GTXzfT0L93ZH89DMUAnoSA6eCjJd0gCMZ7pEIaB2eBugrrUY9qFYrrUQyFZs4cbC5ODkVH0o3YoVEM8jE2/pcJXWkeap23pkXla4xVIaAjlvi7aBxzNO8op0riMwBOs5n6Wd1geHg64QiUSqdU6QttM6MWSM0XpyuUxHQNuGn+evf9CFOqtX3WQ+K+jCiZkc7gGIuTC4ZWVnNoYuB6CvlwADlSib9CGOdXsQt/PaSDyuXldP6AlepuGKFGOJYH5CJ8YWRxjcUmZf6ejL6aQqeF+3J8YHuZDAyVbYXGIlsu3pqdckcqWNE5XEyjNuu7TtyGG2c1CIPyuPVt95u5SxkEp2JfQ83p4++MP3Ot12W3Lh+bWFqfDx25933B0dPnNQ5Gd0bUtYyV7kEz2WzIqzdeG7P87UFQ0ONqenJ+MrlK4IdW7f2XnjuzpgYIUG5XLa8JBP9ruDgoL4wwmhSH82a3pLYKE8HnUbNjJFQwzcG5KKbrsNiWEhpXIwAqAuaF4kToNx60DGoAfcHPw2EUeQn+Upa2Wc1X9l/KNi4eoXey55Kpfh2WqZaqU5tWL2ivPfVA9kLz9wW+/j7r8sM9vYUuKMECEspdanjGmMMfx7w2dIPbV/gy21+uVZt3Xzn/c0jx0emL991Zurc7Vu4JTFFyfQEUoRX60rSm4sHe17eV//BLT8uvfbqK63rLt2Vz+cyWdFCskQvQQSb7RLBqlWrg63nXhikC71BefxkkEhl9Gqk6ujknwqubCLU8rYgiF933oIu/HxcGXMdXvu/HCzoFksXtk2Fi3edcr6B4knEzdv/HLxO1CxAHh11dlaz8yXkKVE/1NNtP9CJuc3TKZNOdQ4XcpiPpev6OqnLBK514sPiKiyi4lu9GH9XX1dK51l92ZRvfE6+EkxHX2fhplzC+rEO5bF76dmM6eBVRl0bFU8Inxpi8EaAoPEiz8l0NLSxsP0AFpYmZy4lIfwGytTl8nRVHl1PnXTg1FghaV1LQB+c11jxlVVCSrB0pNeJVZxSwAXjTJYZT8ZjfJok5NfpS+OU7CASjkRonWm4G296Aa6NIo6jj9ci44vTfiMQ3QAjD+3V6NTyortN/oAuAoJSXywMWlZRXmni7OweZRVHudnQUDjhs5fI0DZIdWUQR14YYmgDKQqEuVKM4sSrE715Kx3PfABsUnplo0O+ViIvx4ShCy8p0Nd2C3RrQ8Vq2+oYcOTQj+CA6eICApw8oPw8V6PlFJxovxRpei6G0fDCy1iAjxdIFIqZIJEUuqnogPYUgpOjIAj1Bc2iHI+Aei59uADC4xDVR9KGm2J0iKbFN88hxg+E+QuE8oRKer8pN0eU+eq8GkrTSPX11jBpMzaStDd0slInIdUPXxztwRXM5UOFYNmCohoFfP9Kn9uBQeXOBmTqSSUBle54RFVtI9NDjqIfYxKa9mvxPa/qJMfZehndxofpBnge4niZA7K0H2OEiQJE6dyqvJbIcEVD2lzo6jIbaN+TJw63bvzBV09cvGlVbOtAPVHb+72jTz12f2X3bd+qFjrj6QWJmcTSfLmzrrfRWZpvxHrjdTHOePZS2p8y0DMpL/JMrPhUiunmQqoD9YYqanxIegwLzrozluBRfjngm+FAmcxBpJ50DrEmUSBKAb5uyID8+JkCTg9pK9pIh4n1F4A4o7j8AAkYPQpGkSEnujMXufmIn2PGx9G+UY3UsGqBxextrlo+63/wa/uJz1W0ksxDfCORt1OOTVWDg8engiOjM+FLN6hPvStF0nTn3E7w2tFpHRP2chyrE+sXvvyqqRjC9pkB6sJ/RDoEYYyzaJJADrTRcw/dXs/Xj8/83q9/Oj/Qm89NT07Gv/O9HwSj4xPKhuP5sFLEECuXZxq7dz9cXrF8RePEyRPx88+7IL5i6dLeKy7eFcdwLJUrVnZJm8lkgkExxNJpu8JHz+LZMK6ItSqloK3PhgFW1jcG1gvpW24ODScRD2QaAQt2iZbGh50fel2+WRCSyZt5gLx1zLZuvv3exqXnny3TOi/giXMrbnt0bKLx2qEjgx+65or6VZfsKmQz6cwpfVgqyL+u//VKPp9GlIETHsdOjjW/8v1bKxvXrChdc8n5g/29RW34ro6ktvmLeiIMLnq3b/rxnbVvfPub5fO2rkuvX7GkKGOVd6xqduijXUtAk4rj00XLV64K1qxdF6TzPcHJV54LatKOA8tXizzrY+Rrec4BhDmB0foHN3SeND/H8PPzAg/6hffF+QWAec9Psj7OgEnPoQJw+HC4cEbigXk75M8EcwQ5QL5KdNHoSpigTvoQ5aD6q+uWxZeLABRFifB0UGjCiM9ZWqNbGZgqbNNgi4PyksbF44c6AMS7gKfpbUEEwtVWAkJjsSYf3daoYEtBXixqBkaT6UU5mXrjEgU+q5olQBBuDDzjtbQ26C29bxvKqBtPjUceED0KOF49qgwmHKScyoMcrWspIxsOCL6O1BpT1HzTx8UJARSpbFxZTC3eYrWKHI9tFC29+vJzCMQQ78o2HVSe4CE/4FCrIQcaoC0tkhYI+7hz1Jlt2IiTg7DSLygz/YTbbvzGVTzxDUclnNLRRGlGF6L4TOSSs+BcNWqKcAxyn4fmI3TOBKOTlck2xFpeEAHt9045fxsPJUJHZHO2mXomY8RGAXpvPqWvuI9eBQCQ6eX6vDz4OjJF5wfEcasIt/dQPwpC0yvaEtlhF+jKof2XzaAYjlkxHAs87xYVje6kk3y1q+ErTtm5WkhdOjlkYn8DzaYrzFALsyEOR3KEB9016HwfY+X2IQGC0teVVRjNdxz4LhBNpUlUb8N9AjXGmXeEqONK87J46o+rl3wWYM2S3mD1ol79aHYmk9Cr6f67TVofLo3OJhLQjTMCAaGbTlZPNh85/YRmzWT6WH+2MkUBXv/pCsD6n4VR2edLm/BMENnp1TCnG3Xoi6a4oUqz+j09RNvRQ7k83Xnlmfuqxem947/3/it7tiyIF5Otqc6+xqLaFZdenr/64vOSZ6xbO7nnhWfHbr/73tro8SPx8RMHm5n2ZCvfOBkMxKY7C7O12FC6KsNR9IxZ36Pk/u4LBcG7uRsGn7aX9CM2ppRZr266ccgzVLxUQucQBAm/yiONON+flKaRhmm9dDNTfh2X+pef+L6P+vb04CSYKMguyrwuH0DaRNK1s5NBMtI6VWAK42bVgKB2ksV4HYvpLo4+y/yiJ5iksJxw4AoXV0s4McAt2fAw/3OLoe+n9Oex6VpwZKSkxpypIcLtrxl5H+BW6L5iSvPgpITNCRqlfLoeyK/ZqHdeePzean76mdo/+Z3fzGVTsez42IheEZuYmJS5Qzq/JMQQ44oYaTKZVKdUmm68/PLLldWrVzdPnjyZPnPHzuSShQt7Lrvw3BgnumZmSk63mBhgqWBgoE90Sum6LTt6NcK4ItauV50xgnK+ck8P1Ln/TpjNzd7NgdOQSK/pZsW7wJw06D4LSKbpuetD8ndkmbdaP7rr/tqVF56bd32iMzox3rn1nofbF5x1RuuKi87tEVqKCA9aUuZZTkrTN5T6+hDVhnzE2G0/+uye2p9/6ZuVX//w+2JbN6zpF1EyJGS1pX5U4S4/Ab1SLp3htYOHG9+95af1vc89WbrubZcUM6kUb+CIZmFpwvSaOli6YoUaYsgpTY4GJ48dDgZWbgqKA8NaDsDWHUvoSAZhwNZtFc5fcOrzLZgNb+pX21MwmxRtsfQTlMflrxOfLaRdOinNt/6kjp+RxO/GeYigIYR8enQwh3GuTOKj8sE5qeV15IDfLYtN4PBFy4XvDSyNg0fC4PIP5Vg622xrXYjjPnR9bkMWDjbH3ErAYsvmycsjred34gS3DbPi8ENvycIjif1gFUTpOiA7elpRGUnDhtsbgIQBnUgF5zZGrjJoYgE8Xag1LHroAIfgieJr2PRDH1sArbweLI0ngM8G5gwWy65oOSib5cGmS+taZJsUp4c0mnJglIgMJjbo/ooBxdJF2L0JEDo02/zB7yc5jyNBfJVpvBojf4+TzhcFOXy8V9N4IRIHCjg2AR+n2upfN8kaZ2TKxplZ6o3WM02ELu3FR35pL26v4WUZnCnk7DJXv9AZ3cjTLRVanxhqBMwIs4mcduasJ7epzchGxNqIDNmkcGKAvmL5EgWGlnarF/3Q+h/pfP+hRdgItppN1cWD5udxcdzew+2JGTbNqEZanBzUReQD4XhS3MJGV28OiKEqQvOyQeGbW1wJ1JMUXXVg0SA6ptNxNTZ4ZoR+oeDYEa8+eWooCtK3MIjhdfwg4IaCW4SRQkTbdrY0S+eiDSJl1P7hy+832BKi3pxymtZpH8qxenMBQNNFoaOfMhifquqzfmZQ2/jgKhjGMgaqfopAFNQ2EJmIGZ+pBi8fngpGpir64hfUILWIUB8e9IQO4Pl282UlpN1E6wpc6lR8+rW92MTT4TEHLQSlyUEEMQYyMv5kH+fmTZ+ncjp9jOhICl6n1wNtR0Nkbm0Gr+59qpkc2ztx7rqh+JlnbOoRnVJSd53PffPmmVueOBH/k997d2L18iVZUUf6oegUi/Hu8Jkjx04E49PTnddee5kT4LGent74S6/uk43WwtzgwhVZ8WPpfJ904EKs0k4EpUY8qLQSQbWTCFoBJ1+sjb06tFX3TaT2TFxLNt7cNkf9cQUol0lr/TFGqV+9JVn7kI0pXyfguh64k3N+DNr8YVcaeQaLumDe8/MqgAj4rS6t7qPg1HVgLeivinXBcI5duU6QBMGZn+05X2kHCWsbu3xJQzJw5iBu99OyeUAkQfEzYkgt6C+I8WJzJvV4crwc7D8xo2+4JJnK1HR6NBwQhNuqB3tyweKhvPS1IDg5UQ7Ksn4zN5IOIHWtMt1+/tG7qoty9fq/+p1P5fuy8fTU+Ghwx133BseOnxDRdmtiRYywmXJF88plM+0jhw+2JqenZmQtj6fT6fbWrWfkN6xdnbl419n6xsTJSTGyMLAEMulM0N/fq3UjnVONLwyxZq3sroZpYZT39cDqz7WpK7NBFJ8HYOenbBqYA/Okj5BI64G1CUNwdv7KXv3s128s/cK7rx7q6yl2nnhuT/PZF14pnbdja3LT2tV5MbgYFiFY+0n9SAf2rTEb5tFJwFOlLjuvHDjcfPDxZyurli3unH/mGdl0Opmhv6mROKuOXJ0JcBthqVxu3fHAY829e/dUVi0eSixbOMyLRDT+dMDJOa6erlqzLlgmxhjAHHb00IGgf+XGYMclV4lsLqgZwOvz9P0N6D4Px3hwVSJ8rPVvGWOnwpvWGPOF8gs2HddP0LpAC8EmeGgWBw9nLgjDZz6yDPfgqyxKA6LBudUahiJkY+EgE3AoU3zHA6oTuKMZ6vQNy2Vn3GTe1QHDIufL1MWdLwWH7mUA0HFkoAaZoFydwhjjbWD89FYSl85P8KS3+jNfwzr4xBdp5K1E2UTj6QZUgYlD/9L54ATYWFne3WcpJCBpGLL6jI3Kg9fy8PJ04wzOAFeKZavR4vwHYtXIo+E9EK/yBJSZQJfI4iUidXEMN/LOMytQPMlIqsjKqjtRA7/ZNhUxtJSsmwgWKdYpZGKwsACzoFuc43FpwXVBIq3EgUH3cYAvtdEtHrCzrWwghReCRlgZPRYFjREeymTApsD6Bq9wpoykY+MB0Ff4GKp/3TW3Twz3ZfRWGeRkKZdsbnQLK0lI5XX29am+Lyx/0XmybM9HWEvRDyQvyRu9SBXVG1VVN/HVOBBf+6LF6tl4NuYYfR78ogGA8UwQH07W2whFFy2fsFNeNdylX5Ia2bapNl007PLSvBEoR71d0oGvS9q8v5iTjWhKMo2m1xTUkPYDXrWPIeb7Ahr6uvN6R9R34AjicYbeNqWOCq6RAoKERrCGwxgppxnaANRoHYXgyoKn84UvA/WjvrUPwHglZ9+0CpZE5xJXWQrQDGCwKN5Eh0snU0E2i4GJoJBLnc5D/Egj/Y+rBxOlWvDSkclgjG8ryRyGicmQpwU1HbwIcbj64hAfthX5CEGzlENa+jC3YIFrlDDYuCRACgEVgjM6V8K4WgBo3irbmC0b6Uch3s37ZwXVRTaJrVY9+PFX/6J8zuresasvvWihGI0pyVu/fHB8ZKT5b//THwcvvrpv5tZvfDmXyWYy6Ma4zESMDsmaO2RFgZh09XZjarok28b25N4XXp7+6o3fTy1euGBJX29f8szt2ztr16xJpXM9QbWdCsYb6eBAtTeYaiR1OlT7WOR5p3VhnnNiQMkY68lltI9qH5I0zCMYK94Q4HZT+pLvA1QNJzG4Rdm/zZePBTNOhvuywdKhohjLEi9yeHmGf5YL8fjUrK6hgPNQTHVUMIwrU/MZYyQiWRjjZHT7gZUTLrLxWdn8zhxqH0nmtfBEopdy0wEkIeUhTVGvhKf1+4rM3aOTleDgybLUgd1m7fsI+amvR8uHkwWcqODqf78YZSfGSsF0pRHOm3BLnbbu+/HXqmfu3FH92LsvGlzWF4vNTIwFN93846BUKqksdKIeJ6amxW9JHWfb+/a/JoZ662StVuspFgqNrZu39K9ZuSx+kRhiGGBTE1MyxljjO4F0saCnpyB1KX2CV9brs2ESX69JPOMeXawcpwObo6xeu5UehXmJBpqEtD48H+88NEeyljRgfPlnouZCKpFo3HzHvTPr1yzPj45NBQ8//sz0r33kfflMJp2TGp+VgZYWo5R577Rln09Po0q6zp0PP1n/yb0PTf/+b34i29tbLEjdaCHVUOwqrwcrMutYPDhyYqT5x//jc9Wdm5aX1i9fNijkWVfr5oLf+/b29wer1q6XtrS3XwKH9+8LWtm+4OoPf1JoNlY9JJNdw6xLp48LLmF+2q4AqkuffcsYOxV+LowxNRqE4HE6Cbhu4ohTuk3ahH2V4PmJ3HkK0SqbRXc+AA8dWeU5msIsOQ4RosfxQ/nioZuPN1xCMq69EQYvG0diuAKlz0xIWMvn4sWTOBtoFFrLSQroRBpZZbIYVmtcobKzlaThyojmpXk4w0wOmhc4PBL2skin/ExAOgkZ6BbNDW5TxuYQMJ+X6i0IRg4ZSQrxua1BO6vKsBQGisnANqk+XkA8xYWBZ1C4nU55fVLH1g1DkABhF2cbWwl4nQVAYaENdMOO0hrtDBlwTQNNPJkUCWKQURbkIRdDieeT1GCReL/B877HcWQIj65TKp5jF+enf8WNjlx7qYakhdm4ZKlAew9Q5gMzxCgOG5qmLrZOBxFIG2Hk8MC6f303fNxCtmAwr89mcYZcy4I0p4PpTZmoJysME3PU521lXG3Tt4hJpuRl/fVU0H7iNmgAHhi+fjNPug2vYwYHyN7XHcCmuZ8rYqJrWtrDrn5IvrSt6+fap8nf4SYfvdw4cHGWM2Ev325RYtPY34shlhRdxXCV+kIFuCkzV30yskFmw8/GSptH4qkORTiKZ0GJN5IDF/Ce+KcYZKRRH5muJ0DwRAErq+lvlLn5CEi0bwWtE+oCL6yfcORpGcC1SUGkTqhXTcY4FN+JMtwXWgFZhpMfbWHtG6FJ0Mshri6beV6QwBinTx48OaOvIWcO48q+zk2WmL9CV6L1I08xnS0GHEO6IG1n7SFAfarz4a4c6h6j2l/RNKn8DDQbB6q7+hHizwDoUynNdI7te67x8I1/MvN//fZvd1YsW9ZH9yVbdIPn5p/eVvv8V78e+9P/+O9nli1ZMiD5qJGWSwtjWJhTQWNUhswfyURT5vmx1w4eah06djz58quvBEeOHU2cte3MTCqdisUSiWRxYGVqJrUwVkr2d+rxQqxB20mZfA6+ntCLoqpcZ/TQdzCe1ICSdE0xWDgJyDqmz9hJgeDEYNP5UsYpwLzC2OXFFwv683YlTvrQTMX6AX2ZNL6OPbBmWf1Y/jq/Co6O1InOQQr0V6ez/NATHgUn0NLRXyRCnO+PsHmZzGHMP3WZK0mIVJNjuIoiTDrxub0Pw3SqbLfc2t0ABr6fkKcHTlIwZ5FfTuaPpUOFYLAvE0xM14PJGa4uc0dAPJgeP9Hafcd3Sldceknn2isvLi7v6yQmx0aCu+6+LxgZHQ/Lx4mS0fFJ9TPpdPuVl16oytioSL1Ir4m1zjn77MLqFctSF+46S9f2iXFLC6B7T09RS8WLOWozk0GzMtN9Nkz1N965QF3o368JLjwbTiHMAl8vkeqZE5gLkThBNU9QqS8MsShtLlDvdz/82PE7Hnq0f9v6teX3XnNFUeb6lBqcEbATVbjTl70L3bzApBY7B46eaH331rsqG1avaL7vysvyYk9nNAd01D2PS6Oe4To/VGud+x55orr7scfqO9avjC0Y6O9lPJwO0DGRTAWDg0P6fFhvX5+umehNFR4/djyYmZkJzrvyXUGtPBMMLl8b5PqG0FFS0wdf3xgDh0+bQw5226fT/S0I4U1pjIXdQYrGZKHGgRANd744FmFKP3tjZanx1PEzUgjRKjslzvsugk7nNzphpECXxMRsYUimg0boQVQzWfzF95OfnvWDN8TZVLiyCKJh4fVpdEPrZPkrZCpffFCcnqWUhYMNozeuNL06X39eJvmR2HCRKHpIHLJI5/UjoVA5utGo5dVJW4isfyobXvHhI4xs5NpVMRR3aZAjAFnrjQADXInyF8RfNYOnLmm52hYCPE6KynBCIhwqWBdqJ0c9cfCQBrC6tXITaWQnWRLoZMNffQwwDapMzuz6TZvlY/UAry7kiMBpGn7ueaBQNnTL1+sIkJ6QsCq/Pr+h/DjpZ5LEepuB6mYaqwdG/Rmf1b+/KgaFTT5MfOaAq2L2HAR58fB4MugtZPTZK64KeIMAfjwtmyLiOPCHwfGxCELj9dDTbiNCf+RdjZwkAHzdA/St8MwvdEmr/U+D1he5wstmiDGhukQA/fpF35zonZLNoeosvn7jTuRqn6fbia8ync9GJTo2oM0RrXQMsIGenBhjKW0HZDMWSMcmkwsn7XZ3btC6cErSttpmiovTOuqGOZAHdaN1Ckl8S259yPqF6QfQ7qYHfK5toLsyaRUjA89HzgXhFYmu7C5MWhcH0adUOUJzzar80ToDzLcAeFQnle1wF7SxJn/qX+c84QcvletBQzaxtDknXvYdn9JvO9UlTB9xGuq8EgWtQ3HMNaovTpSgTn0d0U/Y6Pr6V9B4h0IXHsYyL12JjkcPPn8DaV3Jb44qbwzIlQrc/9JzrbEXb6+cs3F17aytG/MDvYVsPOjo5GBzqMiXbvV//+F/bixfvrL2O5/+eF7aV3dLKWn7vOio7YuaokSoiXjzqK7AXCIgQ6Ndb8jiUK/XG68dOtweHR1vFfPp+oEjI/FaO144OlpKDixfH08v2ppKFIdjyWRG+pttbK1RDXw+Pjt/VQufExhcpc6w/Zc4Xv2PchhnOMRE24L24SU3jC36hEqVP33N56NvFxZAEm1LaTBzkrIpZB7mJBK8tJ1p2ZVv40yoFqE8JtfGmVNI4xzZxrnQ+TQL38mMngzyEOYgg4ToMd76KvOVSSG9iQZIhx6GWzoth+Cqg0BvPhMsHc7r1UIdE1U+6dEOju/b23hpz5OlSy+5JHXBznXZBdlWol4piSF2rxhio6offYB5fmxiSufcTrvVfOChBxtLFy+uyNwZXzA8nFy7dk1u26YNie1nbFZ9StMzYmTWVdtMJh3kcrxpUeRUpoPGzETQ5E2JFMwXwlfgHKA8djVMQ0rznsGswGwI2X2bzAOnj5gl2vqUjF+bIB01AlIOLYH40kfbjz3z/PHnX3ot+6F3v72YSoolE4KVEwOnre0+f7nnB8oRCyqVSuubP7qtMdDXX161fHF656b1PN+lndSu1ul4jOhv6ZhZXnh1f/PGH/202l/ItjauWspLHtPShvNWAn2KsT0wOBgsWbZCr4QlUymle6hVq6JPOSj2cOtpIkhls8GKHRcFqXwxzD+RsPkRiBqkuvej3oTm4zEi4xHj7S3owpvWGKNYlMxvrAizuQJnolZDzIddvPzVB3QjFg4s9UI4XZVFyaCebxa3BDyfl680wzSN78+mk9fLwn5DE16hcjRwXzZzxNnGkbSWrstPQOkcBODjoWv9PorQwnrz6dFWfN24uXRmfMHTDavqxDMRWSUqP4jdvseUBxGaASgqAQxZZLAosLbq1TDVlzhjcqxuLnCTgB4FZHFS/SiP5K/zocSG8YALqO6GOh0NWN/YFACorGu5i+/WjYXJHpT0lI/6JZFOjoiQeJLrBlkcZ9V4RiDcAGgcebo00DiQ1KU1GrjTSTymXsfmfAvoAg2/CJX9oW44NF6cpXE6QrIk3ToQpyRBuMqgbUAjCHAGlofESYsRVpHFHm7/HA+3EnF22cro9BAdaGtfLj3zSf1pHSFV6BTJIpXGssHD69OVphljwqr9UH8GJEcP2oGywqP93DUKr7TnDDkbDWTKX8VHgQ32YG9GN9FsyPSygpOpY0V4omMGnzDxjAGLs/zwvHhwnn1btbjPXpMvlRHWhfiumAqzdEcUcY5H29AI3QSAMGp9kKcwEQ3gedwn4CSE1xFg48qtYpSXfDyoYeNwkRiRMxu8KAww9DZc8iC1/PXEiRK7+lCOmAwgcG2zUCcMUeUW8OlUknhOAQk46VpmhODZXGO3VtKXpsXwqkl7x0S2GmMnZ2RzW7M33JHAy2A+QR9x1pbE+zEr9SMRdANfN7SXXr2mnpWiKoXxeHo1LM03o7o8jBjSKi9hke9xfMD7PwuwAStPT3R+ePPX6xcPV8befdWVmaGB3v5ETIwwDyKQfDErZ0rl6of+8f/T+Xe///vBrtX9OeoTXbkCm0l29TTEaSae6XSqZiH/HKDpZbzTedrNVrN05NiJmSPHTyRGx8c7X/7WtxLVDdcVzty8rbh4yfKgf3BhJ1voETWobzEApO6jevjniqlrD+gcwiwlImVw4HlnJZnL5AAydSXThObZw7cFs2nrW1IYXc+0c1q7RQGZfm0AkMU4JC2qk87mLVtPMXI00oHqJEEo4EyvvHBjRPor/ZN5CLqyKbPgrv8oLjTI9C8TIka2zM08MzYk89nCgZzqEE8kO6+9+Fzzxi//9cxv/vN/m71o66JcIVYJKqVScOdd9+gVMaRjMHKb4eTUtN5OKQZU68HdD5a2b9tefemll7K7zjsvVsjne3aKEbZj22adx9ig4zjJxdsSMcZiIqM2NRrUy9NBu2G3Vlq5veZRsDmRgvixFMKcoMG8RCXTEzT2NCxaWfOCJjZMeOzZsNnzYhTor12gPTotSiFl7HYGV1bqhcZ0u6GfEThZlghOjE7Uv33L7Y0zNq6tXnbemb3Sj1h0UVDUk7U8VNo8EHSWvV7r3t1PNr/47e+VP/i2C9NDA328XCSmbyCO9D8PdoIyFmzeui0YXrhAKPOXGzD50q+lXVeefUlQGFgU0vCZn/C1XiJ5cUJefRlQFo+st4yx08Gb0hizBdgmRnVRXKJ0wyU8sBkNfgkLow4zCaqTH6DRc2C+avOkaAx8s8KR8al5GaKgIXQQz8vX9JBFT/NNgL8ahu6+bIT9RlH+ktfscvp4lW1/lad0WQz1dhHSuHSaRnlIG01v+dom0tMdv+CaL3pqHBI8dCdf6A6zNIJ14+xsqYghcyNohKHKxWl3P4F4VHyeH0O2PyvuyErDB1ScC0D14mFmQbVNs8kxuuDi4fztnj4M+CbF1zLo33yTyYTF1M0zKHa7jeXh4nA6pZuvaUW6brYlE2TqlS0nX53DUcI8O8uF/mwqweHRqyEIVbkqtgukc2HSm1QphxCpf9/HuCVIb6MjI2NROs+8yV5VjQ/yJJrNVLRssKu+5O822VFjTBXmL05f7670QF/iMV2yVzSLFu4nIAfFNUCYdsbj1kkxwsQ1mjxrgqEm8owp5CcfYKBoV/GoH8qn+QsdPj8m6H/ab9Q3Ov3c+jrjzOJVf4QKmpQKwQhbMtSjBre2hZZffHgcL/lp7WhCTTorPB94XeDGi7YHnvYHBfprxPCJyISH8mI0O1GKK4scjFXCkTRRQJw/+6m4rwMECW45qwTXlx0uCHTtU1J/mlbCIWjA0tL/7AyI4eSmJDk4NqXTDmwgyzVpc5Gr6cU7NFYKTo7JxrPhnjOyGFKG+epJBrKQgH3g1+nqaPi8IIIrmmG9klBQwtQ9L9+xK6rQXUJhcGwGQtfyzIFTKfNDrVIKDrz0eOO1x35aee+lZ1UvPu/sgVQyxulrjQ/leCQW73zpm98q3/fqdPz3f/tXU0vzTdHSqSegt8Xy5kAlGs3LOh1oNLziezlANxX1Jz/tR2KcyR6/Wq3K9rBdenrPs6Wv3XJ/Or9wVTFIFROLV6yN9fQOJ2uJbKzQM5TI5XLc7WhzFMK13U1yNC/N3wG5zAez+AVmJY+ml4CNCyE6X2/vZVMZSeXnMWt/67OAnrgRko4/B7ZWOgbxOCmgb0G0s4GnBYxQ5jrmLW4r1PlaM5VIJ5+jjTHTpZsrJwNi+nKgngLPjdkH6+F59cVnKt/53H+p/8F//0Jy5YJcYdOCeFCeKQVPPPFk8MKLL2tZ6JfILYthVa5Ug1JppvnyK6+UpBnbr776avKGD9zQKRYKPZvXr4mduWOrlpc0GGJN2eSjK2+JbdcrYoiNBU1eWc8jBYDq6+rDgepOmXBSimg5FE4hRCES6dBQyuul07zmQpem83JcjAPpf/OLkTqStp0NEp5LUoLb97B+nMpwWqBOZsqV9jN7X6k/+uye5nuvuqy5atliDDFdMszYAXUaek9okl/n0LFjze/dcme9ND1Ru/TsbcV8Ppcm91qN77idqgd3oXBL4pr164NcLm86vwGg44J124KB5WuNP1RFxg63eSjB+pOHeY0xyTv68o+3oAtvOmOMwlAkJkf6oTckZM7TTqRjhXgf5zoQuKYXD6e4xhn+euCrsJvO+Z6uRwcSgAxtdroubs7l7XydOF1ZwPUqlNNZDSRXLm8gEaVXz4QOl5Xd+MGFxTlLwxUxf4bc6szkhbJ012W0sA7hE36V4fTRsOZreWgiN1AN3Cj2QUGUTwarxsgB+f4WND0jRbzyy8Gn88xKE9+hPN+mhoTQ0BGpaEUy8tHk7hAN47NBYWM6C1ycltclIOwdoHXEVlv+4LbgyF/l6XyqiyYbIW7BUbowkJUtBuYAP2lpnKJSAvFNCjQMBzPMFJTJyRLHpoZFkoUTGmHdVCgvBwdRHIiUizO7NdnIUhau4vFsRrhhlyPrghRH5JrxRxnZn3jc60tZcB73SugD3+JzFUw3NPwlsebveOiJI1M12Wzb1S3a1QPNABv81sZsKFr6Jr1cxj7szKaEq0Bsxrllh48/c7WPdOgy3JvRZ00wmFIo7gRqXxHf+rL8XF+Hpv2cvil93d4UB0c3HTDQmwuWDRe0zvwVFS2iHLo4nK4+9dCleZy8PIAR1vGvFN/eHPhTzxoR6on+2l8dfTZ0+YkPjQ6CSo/EzwOmGnWCU1TrgzFPMu0HIkD7neC+7IS5UsCQJqGKMZRjiKsjLH8pRsjn5xdodqKgE0xL2/Kcjechn6lSXb/hND7NB6SJs/7kuxA6eamgYDjFyVwYuNKVcmMX/cnZl4ONuxhEwsPZdEupMr1Tz/ozoPK1kEaz/E8Pll/Q2fvMo53JV3dPr85Xmjdcd226KDtjKYkpFQGfD/KnZ0q1j/2j30lc9xt/VHvveWtyA/GZuN3aJCA6YIilxakKb6BHCKr7/OBjjMXJjQCbr2Q8JlNKuzo6PtGcKU13Tpw42nrh6HSQ6V0cHDg20nlhpFlYuXZLfsHwQtkkLugUenqkCuK6puiJG2SL4KgWzJ/RMPn6F/X4+lWaobPgtPVPvcsEpHOd8BibhHU+FVTEM0+ZT3/mtklb50ym6wdC4JbDuVfF5gPmEJ4P40QoH7z3HzA3cPIErP90ATJ66nzPyRUJsw+gDmSdaU+OHJ7csmljbvVwJrukLxEsKoqB9tILweNPPCVjgu/KIY+7HFpBuVztvPLaq61yZWayXmvGatVK/G2XX57hhRRnbN4QbNu6ycaelJU9RavVdGNb0s9MBLXpcTHIeEmHyFQ95+iqvOZM8wjMCc4PEaYISh94w/S+AmcBNNFH6s8bOqZbpJ7Fn1vnYblmkS0AL6/s9yeqflbgatjeV/Y37nj4seq6Fcval+86J5VOJ/O676HO9M4W01fBefS9WqPRvnf344377n+gsm3DmpS9MVULJIZ1+RT9CSdlPV+9Zn2wcPFiPflwahnnh+LQwmDJlnOCWCJyG6PoIho6Ywz5elRcQSd6obi+BsTEeLcXj7wFc+FNZ4zZxgnHBs4WcNuY0CnYpDuaMHQ3Wd5wADenOD+Hnw7mVl83rfOFoLinh/E+727Y8+gmysX5svjJkI5NWbrl6vrwqVEEHsaZTL95wZksqLah1DePsfBBh0pa5xM2eaaLyvRO4gF8Nqm6GMhP9ZRJ3kULuBnEFVCS6uLGJAOOLA/QSIcubO6UgWjx8ZDU5aYDm49HGruSArABE9B05OPK5nwFQaJ5q0EkQeY+pbooeHzdRIGwOjmYEeFA5Oj8KUB52OiygcMQ8x8BtgXf+Q4nESpoOnGKQ3eeX3yMYkB9dw06fdOTxidkspY1WtKx0MAnSro8oukNpK45UjfCZi+aaKsxw1lX9CeR6msJtDzgtiEwvVkg5K/yidOHoTWpy5ODEGhXxiFhK7fVH+2kmx3BeFRkbIrnKJqqG30MVpKhpwc2I7yFkD5M3twuSQ2gH0YphjlvJDvCrWvTNadPEPTlU0FfkY888wINXb80fyRr35Z9lPRi6+OanfVHznRng3pQ6NSCbLweJGNsgFhUrV15mJmH2eOpbNBJpMVlglaMyGSsIwrqCBE+ZFUrsmCKZNvPywFBEs/mL5fNW1CADSI6JdzCbG2tclQzwKrEgvqyGhsE1KcArUH9uU0HciN1yK2stDH9J0xoTIbOAZ+U2kKvRr0dvHhINmRCX7u4V+tU9RQnRVFOQF8cITQdo24u87J831OcfO2vNNqFI/IhsEFnvoLG7agzZdlcSgjwReOEwrHxssTV7W1zYqRPCh+GWqXuboHV/JGDXtbu6MxJE19N1DNgqnMrEW0s41jKZTHuqOUEEacijQ4g18D6VyTqFOBkRml6ovU3f/nvW1ety419+iMfzg/29shWWqYOxzMXuvRYcODI8dpHf+MfJb/6hS/W1y5fmus0ysHux59q8Ka79WtWJbNijRW5rUxScYJD20nypB50vp0XJIc5mc8OdgtkRZ3DPBuI7Ei+VH67Wq22m7HY5Mmxicnb7r4neXS01L//+GTu7F0XJ7Zv2ZxYunhxPJkSfeNJqUfmdE6EMDatLsm70UoEbRHXbPOdwlhQ78QVZ01i7LhrNQpoqm6eNtCxMQfoc2yIuVql/VJAy0hfYQwKylxjJBsP7DOic9R8QFaeBWPs5FRVwvQv63sKgnh0rjwbX4rIXEu/tb7D2zIbpfHy6OEXY9dcc3V2idi1hXQs6MnGg8cevC/Yf/Cgy9f6PrdSPvn0k7XpmempdDqbTSVTjbN27OiRuNQF5+4MNm5YB7P2DYwwjDEtb0vG0ciRoKW3K/KCEkAER/RER30WWErhy3EKnDYCmCcyQkKqBk8nI6zIuSB1xnNObq2MtrvWs5aB+jGawaxAJOjaW08wWvhnATSX/VLn5rvvrz7/4r76r/7Ce+JDA30FSa8zCwaL1Z1xhyAoa97Rk6ON//jnn2ns3LBqevPqFUP5fE7tMOavWr0eVKs1l8CAvkv82eddoB/k/vsABmu+bzDoW7o2yA8u7KojRaXuusZYpOxhPYpnE7fiMpgj5XoLovCmMsYoija7+LQ/awuTCDgLuBkNNsjAbZE0uqU3p7jrPD78RqB5R3hBfdWGZEEgRWX7NN0FG5rJMid4qLNN8qirV72IlwNlU3qkvNBts2GyFSe9yPd00ugZfrcxOZ0x5vO0PMC7cqEpDq8g8EFos2IaqjJYLPCZhOAD2MR7uQADGxQtWUgpowmweAWHc/RbUVnDJP/AbfKIs4XTJ8NTMYpbGTydCHz08/k7sgKsWu8WdGnEkaf4GnZlIw2bsu7kzoLN7S/2emzuFyJG8xI6vjAoD7ykM2d85lMWS8NEOwtcELre3iJMaiRJWHGNk8U9MvdpEonXOkeeKyh1SHuzSaUe2Wjwymh95kzT2+KPQydUNiMM/U0HxJkPh/BpPIItKzsQlDZQRCK0/JRR4kRhX36eZRgVY6wmG2c2Xn58dPsKz0okgt5cSj/6S981utS58KMbTLBz1plXRe87NqV1CbDh5lX8AwVeay/hoBkk2w1p1HqQkM1FuymLmSTm8wvITIif6DSCVKdO547V6w2RKxuSaq3NbZEnRkY6tVq1LWOpKeNM7K5YJ5tOxXh2slSeaTWardjBQwdrL7zyWqfSjAWLe5PtdWvWMf+KnhhzyXaz2UR1vSr54r7DsZlyLUhmC7Hi8JJOX7En2LRpc0YWYuWRmg1S6XSbRduXqc1LyVvtmGyahENA6iCbzcWy2XysVi2LHdnpiNHYKVc7sYRYRq0gJpvzQiyZTAeZfD5e7MnHBvr645lMqhWLJWLpdFrWYfqvGLgJMSgVaD1pJWl3VPfzKUaP1HxnqC9vBmkyKV1cNrHaN6xv+9tnEUS5dV6S+Qfctx9eeOJISsncRluTKOwz8AgjJ38wxPS7YhJlhTYgP1hJy1Us+tjhkZJ+v4m37nHlAoOQyuTqKH2IW4hLFdnI1KVmkEEfEqD7M4a5AqFvAlSFLD/yCQPeR0VPF/B9ViO75FmAnHJpuvPSkw80Dj15c+WffeqDlbWrVvGQVUHTOxFeUhSU5lhmqtXKF7/+ncl/+muf7Jfhkf7OD3/c+vPPfaH1zssundn9zPN9l51/bmnRguHixjWrGgMDvZ17Hnok1lssphcvXBisXL4kNtDbG89lM52UtB/l1zUg1P9UoI1OAdjRx03QPvVpiq7xOoclE23Jcvr4yFjlyLHjsRMnTgR3P3B3bOu28zMLhoaTtVYzuXbV6lRfX2+8t6dH+j9X7GXSEAH0DYwZZHFXRAuDTPx6Kx7UxFVasaCKL0OsJoZaQxLIUAl18xC2pwOKri8AkT89F35YQi4J8LM6mivtZ4OaKHN0vKKpZdRE5mvLyOflpfswenDCjT7Jrce58FnkdvXBH3yu+o9+6zf6hnvzMcZgbWYieOi+u4NymSsmyOoEtVqjs/elF+vP73m+vHjx4tii4QWdjRs2FGT8pnecsTnYsmmdlV8MDf92PVTjdfX1yZGgWauoHmH/kPEE6Mkf0Y214XXBF2RemCdyDskH57ZZCPPRtX45+WQntuYCeyRf075YBpFAiDI2ZK6iblz4Z4NY5+jJkdaP7nygumb5ksbVF+/KScqsvaiKuWoeQ0w89K3Vau37H3+u8cijj1Q3Ll8cW7NyWS/1rXsIeISVb9qVpJ3hx+WyWX3JzbKVazsDQ4MyrN+gXSJAXaVS6aAwtDAoDC8Osn0LhOZ0oriC+rqcNU+AuzD7J4BUbxljp4c3jTFGISiK9YGuYeGNDPqDGiqOFjUkfBUYrqik7dLeCKLpPYSbRz0KOKS7qXQuko+LEt/0Iio0rmSgqs5SABZI2wS5chGnPuEuXY0q0ojTzY7DNU5+ejVMXJhG45UtgsNpPiKgq16EnXwgxPkT5w0pB2Dh5KdkzvRzdsjSsHG0RY3F1MnWDEWOh6g8QVlK2QxgQFAOYs2RD/rbYgsvsR43PX2YzV50Qe3yWL1ImE2F1pnGms/kQ4iDL5bziWO+IsgmLiWGWJrySTuRlxoshMWHySZSC5suyODv4vEgal5QTRON5Cgexph/I6Ddmii0MF58UJKpHk5pi9ayWp/iipWVGeORB8NNX5MRNbg0D5v/NV5tBOWD5vgkznDRGEbC5O/CKpOdgkZA67YJenCbGc8DoR+6mTSRK/svbufh5SFZ97prEuoeQOTAI56TZRt3bmV77ch4cOjo8XalNNGpTY/HF2VrsaFUOWhXZ8SSaLd4QLmnkJPsO7FSuaRnBJFFNzT5sh0Ti0fklWZK5aCnWIjn8/mmGIWpSrUixlhDqibGRrGTz2UD2eDGeN2zGEQMiLTUEQLjal7ID2MyBLH44nRYibL20F4qbAQU2BBp87Axkg1SSzZN/pS0gPXXRrMZazZkx+mAeQMYGxvvTE2Pd9qNcmdiRmzFTjtWVuMvIbuJRDuRL7aFGM9nctRvVYxHsT/biZOj44FUTFvqAnVQiDqWUsaF3qZMOdlEUzuymU51Uqlk58jhQ/HJWjw2vHxN/MMf/USyr6dHm5k+Y60TBetvWlotql3V4uUbtBs4ZUe+1Yjj17iWGlZ2ssS1OyI52t9CgrBhlaqXPlUJjo6W9ArqQE9WN7N9hYyUOSayGsH+49PBIXHKT1+V9NyyqLf+ShgNvGyNBXHg4zzYPGRYGBGJB6jHuvSdJ+6+sZWpHqluWbKwcsVFO/KDA4NZaeNIBxHQDEIvBO2fgFRMKpPtjM2UXlu1eHDlZ77w5eCr3/5+Z+Hw0NTYxGS+UMhMnhyb7Ovv7W3/4nXX1Ovtdu7z3/p+YnR8svGvf+fXZqR12vc/+kT7HVdc1HPixFhy3brVyXWrViQGenvEME/FUomkTpa0h7XJbOiW14GwCKcLzAZNT8NYwHwHkoVmI2iDkx7Sh2vHTow0nnvpVd741pyYnGwnEsm8jMFkUqzonWeckVy4cGGCM/5ioHX40pr2eun7ppO1W0vav9nmarkYvuKm64lguhEPyk3Z5EqYJYu8/z4wH/s8VXNagJeTRSenajJ2O9bvtPyO4RRgRuD2cV7tL9a2dGD6pz8JR7q+fKL16G3fmnjH2y7q27JpU5J3rPBijXvuvCO8fa1SLref2bu3MjU5UZY5I7lh3fr4mtWrMcSSZ+3YGqxfu1r5MMS4UwK5nWY9aMxM6q2JLcExXFDTFxcedJhX+dPVySzWedLNhXlYmFXmTaq0bgSGhV4RE/2i7Rz2ZfUN96QueB47qCflt2fkTmGeF8izXK21v/L9W2t9xXxl55aN6Q2rl+eEruMco+qU2xIBQaHtO3ykcdud99bGp2eaF2xdn5W1hZNzxM4uj/waMm7YF/JMHyctqvVm6/5nXm6evW1L/NLzz07K/BnJYH5QI0/SM47yfUNqjBUXLFMdPVByM8ZcWCYjNdaYk32V6RrE1IE8PkPxhln/XMKb0hhjoWbhZpHyOAs7OPF+s08qwj4dDqAzR8HTXw+8DMVd2ONeHCRkq+9wT/d+mM7hWg42JEJT/bU84M5Ik37ucXhDA0zobGAJa1rd1HR5oHlDzOrF5Go5XF6AylPM69P1yRdQHR2/kmQd1TPeStP1G6L+VbjwM14B44BkhhlyODMOs+xTZHtgHBztRKsc9I/OttHm6p7SVCYLr4W93oiAF71nhWESYOdKWOn8JGC6aLRmbOkJ+FSuPAKqrZSR/YMlwXARuSKYNxBmZNNNKs6sksR4jU83fDqfOpwJWWPsoAssOKARclBF4FWq8uizT7IwMzfbFQjZQLr5VudrNCCZz0sD3TLSlvYSBF5VnAr42K3fjJIXdaS3ssmiD02vPAkQopx+I0CkXxxJoxKIkL8CqDYsPmnBLVLVFYdm9F2eA5uuygZANubQuJoFsAlhY6/fBYNf2op4dFIRJk5p2m5CrVTr7S/+z/9cueOHXy/YLXKtSiLWOfFPfu3TnfWrVyaWLVmSlXJ3+nr6WrKZE2ukJs1mhWS+ABJCFzwum5OilFdXHWHhKhidTnlFE4JEih6kY/PU1UkLCO48IPQ94sAH6Y9N91YsK4/pY6WVnOYmjID1tWi86aQ+yoqSKk82FVK7UpX0AdUY5piOa8lYCU6M1ErHNmixZiadrhBBFtI+DRm77aMnR+Kv7T8YHDxyKFi79YL61kvfM5wr5LiDSvtmmD1SBchCQcM2B/CRdjThWdZyzZ5xYZ4xNiszc1pJ+ogaYxJlXSlUU4HsiMOY4nZF8ucNYzwLSf8zkVavGH76vNnJae2XjBteEDJTbYRGIWlUrj9GMqOXau7yN019JCG6iBwj/LxGeuTYwdbt3/tse9fy9Ngvvf89STE2+qU83TMMUXBBTw1jPSLCFy1dTF85cdd9Dw796Wc+27rqoguPfvP7Ny3pyefHDhw7uaCvp9D4lQ++ryJlKf7Zl76WqNUb9X/56x+fHh4Y7Pvy92+JX37+OWO/+rEPJo4eP9mQTV9w+90PxL5z6+2Fd1x+cWbXzu2pZUsWBatXLGsXC/k49aFXMSVrq8d5IEL3/XYuKHVeAVZZepSySX70V+mi7U4imSiNjI2Xjxw/GczMlFo33vLTVqMTDFx52aW9K5ct76xZvTIYHh4Udp49M8NewYRJX5J+II6rZuO1eDBVjwUj5URQP/WRvL8XdNsXxPKkaN3QbGBu4+2x9OOKGGVq9BMhgqJ9xQPjgG8WLurPiEzj6dZrTObGeLBmOBvUxg9PfPOrn0/94R/+YYEr+p1WQ4yxu4Jjx08EfX297Vtvu62aTmdLe1/Yk7vs0staSxct7m00G7ELd50TbFgnhphIa+mcwyiUtblWDmoTJ4NmtSwZtmSiEDrjQfJnzM2rrIf5Cu5hVrLXkRGFCBuo5n86cHFqiIkhwFQdBZv7ograXHAKRIjUCeX3RsbPAnwI+8TYWONvv/XD2nnbN9cuPe/sXpYwiVKF1AjDEVBweou+yVSyfffDjzZ/eNtd5ct2bI4vWjBYFHksMzAYXySlB133Zcw8++q+5qPPvFjZvHHjRE9fz4oPX/dO5sxTE8wCZOtfy54p9gbF4SVB75JVQSI1+zZH3RM4PXhfADhzg4e3jLGfDd6kxpgZJ9IvdAFnAvMGmMWzsDOYLI2mV1xRhqMhEfBx9COPR8HnrbgLe5yDj+tuKCBH0oS+5T6rLKqvEg3XcjEhdMtHPGn0CpGjeR/QRdPxWBw00hmfGl0unhTqW9JQhqfrPCw/FrgonxluEtC//ITPDzvChrMpMRwHpgYVtw1F8gGURw5qONhfDiCWJ7rPNsSIUi6Vq1iEFx8a2VicOElnRiPlNBKGALo4MgpohIUjJdFJhbAcBWfzTRxkDC+eufKbPiqDcpCGVEpTXH7sInUjKZOa0IlHrk5eBEI9zBmHEdXoSpgh5s+q2lUr8Y1d1UcnUvC2SYgs+HEpELTwNfYS4LkezrIiz4wfMZjgh667XdJiTJshxOKmkz6cFENQF1I/xCXCtxFM+oOXzYfI1dIQFhm0E+MVnTAQ2axQNuqSdrTnN0y2tXe3rpAZBW7ZuOVbX2yKeTVSH9nXPP/cCxvclb9i6dLEQF9Ps1mZ6ZF2GpJ6082ljDf2esyLmhfjz3IAvHA+UNuSbsMlKimVNppIteqU7kPKIKi5h9orlaps6utafOjoyG1gxWJBknV3f6KDrGXNzuTkjGUn+chCRq+KpeKJTjqblm4WsqswXoZSKpW0iR01hEKhoINe9tsSElntttqJnlHC1uNFf9me8la7Dgy8WU1InUI+F+stFuIpqSAxunTRhZP+SoFJZgVHdZNaq9c74+Pjnbvuu7/x7IsvtZcvWZI4a8f25LZdV8b7l28IMvm+QDKRbCVfV0oPSpJx4k+EEE39ceWAPsAcFo5j5/MWOn+ySnUT0WiC07dZ0oclEruaja5TE4UNEQDzMmHWtUIGA/SG6DIxUw32HZsM6pKXEkOQQCSMFqKB0pBEHiYTcH2Wsgs2ceJY5/ALu+t77/9h7R9/+gOVndu2DQg9Db9xeOhioJFQCLSHtFHQP9AfFKRPvfTyywf/4L/82XA+m555YPfjw7LJnmq3WhnhS3zyA9dPV6rl/N9++4fpfDZbv+GdV5bTiUTfzXfd39m2aX3p+isv5YPO2f7+vs7kTLl59wO7q2+/9MLWeWdurzzx7PN1adPk8y++MiT9OXXt5Zc2li5ZKFNBLL5gaDCRz+X1zYicjaef2nDwQPlnax+GwjoyIGgnMuhnBsYxmw+ZUib6bLMq4zwZi08fPX586p6HdydLlVqhWq/HN65fn1q+bIlMGfHYksVLksWeIv1Z5pyU9Pi4tG8sKDdieoXseCkRTIhhxm2O/7sQ6V4KVqZTiqq3y5akbzfEkqSPs8Zw0ovk9B/6u/ZrY9fnY3vEcWWM8s+t48X9yWDDwmzQnwum/+W/+Ged//JHf1TsyWVFRDuoVSrBkcOHm3/zxS9Wx8cna9VaLXneOeeJYV0YIK+zd24LNm1YK+PMTnA0xRijzpszk0FteizoyDyiG2ucAyun125u+zg4DTlMpjAr8PrgWPH8eDstSBszPuY1xHxjhI1ic8ps8DzmgXA1TI3RWXBKQgXqdbpU7rz02oHat358R+N3fumDnaWLF/ZIRmEp/NUwXEgTVNq+c/DoidY9Dz9Sf/rpZ6s3XH15NpvN5P0JUVf5Ct0eotCp1RuxYyNj9QeeeLbZ21sov+Pic/OZTHbyh/c/teCf/erH9Pmy1wVfEeilSDtIZXLBwk1nB7n+ISKUCpfd8WC4zl8+4IBPWSCP5z4TXGmL6P0WdOFNY4zZ9kd8FnLBGSveAMOx0cSnuLagi9MFvzsAQz/ak+aA5/EQrT5QH1L5Hnfj1udlfIZ7MLroprjnE9+VR33FraxsFqwc3TJreujIcPwmy+MuDxcXpZ3WV+W69QtQrz5e6YrjebowyQHPIhVROuPQJh3j9Wctu3Ob0UPwaUCFyRubsCifY7YtDMFu2BYOW7DCupI4yU5xlQmdenB0NcTgc3IA5XHBLlVFCzjlHMqBjQS30ek3imRhBdDFjDHh0A218LGHJyy8sjuwsHJ3N5bkB81woxnFaBhMbDj1jCpXriSOV25Tx+QCr6WXI0ikIDHd3FJW28w64SqLjSyGmcqBHjcDzC9o7Cn9VQ7dXwpunteRshoN4bYBh0E8Y1Q+yowxRh1YKwCaSje31ibamtoOgJbFEMcpEMapZ1lJ4O6f3NR+6d6bRi666Pz69m07+u9/6OHC5jWrRleuWDo8NjrSHhsbFXuoE6O9ZyrlYHp6pn1yfKI+OjYuCrRrZ23fXM+nc9pwYnRqhmgqRkdsqlSVRS0VpLJp2STl6rV6kwdtBLie2+lghFG34+MTnYnJSVHJ+hH71GwmEx8eGIDZN5PEiipiWRw+eqItZFGLCwB2r2RvodgaHOxry045LD9XeOpi8B08ciyJWOnIWnDKznHpkiXN/p4eKk/yJVFbmsyMam1bVUbzjdUaNe4SbU5MTcUOHz2ebDdbreHB3mBoeFGQyxea09PT8eMnT3amp0udsYnxtOSdGOzvTS1ZuDAQoy1TLBTjmXSq89Cjj03v2nFGZlLkHDh8tPT4cy+0Dxw5ktuwZlXuvde+s33+Ze+MD63aIpZ1Ueaq7qsVaFvGHkWg3dmr0B8oKX1ATxb4uUJ4uaWL5wl5vos4YXX9kH4JHgtyGWkbrp6qFJOl4OovDDugOmgNfPLmDiR8nuF75fBEcHKirP3VmM0XVhOnxoMg9td5xjBH5yhNWa+WOnuffqh97Kk7Zt59wcbmRefvShcL+YJsfq0fOPAp/RFALw/UF22J8ZXL54NsLkf/1HTHjh4tX/dLvzyTT2d7R8fHylJfyamZcvq3PnpDudqo579z652ZyemZ8qfff11tYnqm8L3b705ddNb20nVXXprIZbN57oZ96MlnWvc/9lTl/ddc0dqxZVNPWgzyfD7fGZucav7Z336lIdD8t7/3m81Go9a+/cHdieMnRouiQ2P1siWxzWtXZRYuGI4vWbSg09vTE+OlQvZ2XFFOq0IOrg3mQjjGjXEWROvDc6lvAQVNxYCOBRUpY2N6phSMjI02n3r+xc6mDes745OTrRcOHsuetXVTz9KlyxKLFy3ucAtWrZOOnSjHgiPTPFcmcqOV/f9jiBad58V4gQd9mhOL4JQCY4tLyexbuBOAk1Hap9MJ5bW27gryMoeLiWDL0nywoDfb+ua3vn50y4bVS887++y4TOfBCy+80Pjat79bOrDvUCeZTgbbt25NF4vFAuvRWTvPCDauW2NjrGV3Pzfr1aA+NRY0SpPSoRkM1qtfH/6h9XZqe88LETZQrQMQn21UDOtVIqm32kXJgLZv2MZdnWc3OzwOFSCN/0be6aGbgKn71QNHGvc9+mR12ZKF7QvP3JbhK8wy1lUd6t0bYgbmE+aM3l0PPdq48/6HKtvWLEtsWL0yn5LFYBavQ30/IErar/3i/sPBQ0/umd6ybmVn4+plqQUD/VnRPCFxjT/462+c/MJ//XdLe4pFq4NTIFJmEaiSdV1hj9YKBtdsDQZWbJB6xZhjdvTGmI0ZfqTp6klym+djPHssRvFbMD+8KYwxCmADhYWbTgPO4m5h2+yziHfjSWU+adULfcC62WyIxkfBVyGeZyEfBWhKt7Afx4RDFuUxDtL5MASvr/cha9g5K6dLG6UTpgIEZhlmSpcwuAR8nPJ5Gj8jdeNwjqg8cvBxQFRv5Y3EKcGPTY+LzxUZjCsPKt8Fo3kBJLFbLaN0z+w88UFt34k+FoGn+glOjYSqCaJ08VFD61HC8ECDjbRg+CjhfQPbDOi8w4G/OM7C2yvsiWByQgicxsd+zuJkCuMsqOBMykQYVcDjGoiCEUhDPlx905csYM8hR5xfuE2C5OvorjAhYIx5tQA2wfCKRaHP1LDg+w0eCfXKCFKFQN7QwdXIlDD1rmVx9CiQjdKIF16YPL+q4PiNh1zU46jtwiZB4yRsPlikOOjg6ACLxb7XXml946//eOqffurDyYGBofx9Dz0U3HjT9w597APvK3z+a98sLBwe6mzYsaucTKbGJ46+Gps4eVj2jYmiJK9Lnq1FgwPTV12ya3k6ncmpbNnjUa9WGOkv7InEsGJRjSdT0m0kUjj00TBNoD0noiRg9aMHeEgS+lZuTzcMXOhc0QJVqh30ZIMsdGIHSFLhFMNQzwIrP8nizmSgeqjDVqwjGy3UIS09k9qnD1AQPhSbKvQFueGVsWS+JxDeTuXIXu5VbDfbLV4MwgNznDEXYzGo5FKpeqvZjIuhNj06OdH8s89+acFvf+qXRhKd1tqTIyNkTf7Nk+PjJ39yz4O5Z19+rWfFgv7Yb3/q4+1L3/3hZGHphlgnntKxxlzAvATo+BNHvwqrTpAQF0C4WBb6nBdvhOPqmSWSsohHO2VlE5vlJQ8kELD0xuTrZS5Qb9QH4Oc05rmxqUrwzGsnlQEDj5d9UNc8t8YmGqNbEzswEYRFhtA5OTN+bF/re5/7w9Yl21ee/PSHP1QQI7ZXGGYZYaeCU0Y8hylwKzFXVmcqlVKj1igtWMBrzqzcBw4eGrvi/R9LFvJZsb6DznS5Vnz/1W+bWbV8Se4v/u4b2QX9faWP33B9ac9LLw/efNeDyV07t45ff9XlyVwmU6Qv3vbAw83Hn32+9psf+3C9mMtxxY5TDMHzL73S+M6P70gUMunJX/7IB5L9vT3FUqXa/MP/+TfMP2O7dm5rXH3Jhemy6PT4s3tq5Up1kfSx9NnbNqfP27k9tnjBUDKrLwfRq6z6dlHqKFouP2cDc1upG2MY/Vf9iACdt2VMRHoOQ5JbHbQ5mo2WdLO2qF2fePCRR2vHRk4OHjp6Ije0ZHXszAvelg56VyXLsYLMq1kb3NKuXCX6/xdgjNkVsW5foxsR7slJG4uD7rsWvoYVNyKe0gUvpOPBpiW5YHFfKmg1aie+/bUv9f/6r/5K6pVXXm7+5Wc+U6rXmx1pn/rVV7xtQPJIy1gOzjt7p14R4+QOayxzCXVYGT0W1EsT7PBdJeNeD94o/nRg5fiZIMLqSt8lgaCC+KynGGH6gpeQgzqO6BjiXVo32iHek4hO224Vf32weGnH9k/v2129Z/fjjX/567+U6O3pEaM3ompM1gjpXzScEe2IYTM2OdX4p//hTxoXbV9T3rR6VV+xkEsluaIkEAoAcwHtB6LexORU66a7H6qtW750+tztGweyPOgpmbBH6O3tC4aHBoO/+PJ3Xv7Q9deu53bjeesCmRGUxUWjZAzQJ4qLVgYLN+7QetX1W35694HpIGCJfd8EzBiTfi3r01vG2OnhTWmMhZtq9iqCE4Yunob5qU8CTate6APwnA5m8UVkeLLqoogGNW8P6KQadEmWVg7op3ERHhYCr7fpLnHisylSfmGy8kZxcVp23V5bOjJW3IWFJ6wDTWvpXdDoDuADQrr+HS8yPF3AsrE4Dx7345MwmxdviHVlGnhZ5iFLhrwEoJOfh9l8ALqwSQV1/Iaqb0mpZyYOk6X1K9SmqxfaynhJb+nwAYsxmpTGTVbeWeGYmNIpu/KgQGImI/FY5OBTdp2I2TxJAFw38ERLPDQi9U+uStCNlgE8LNr2AWkmW6JsaxO4Z6nYlFMXwieZEIcufguuhaBCXH1qXTqyGpPulfbI8xOrhgVHZ6+L5kvaaNnEd1L1CKixQLwmUIrFajrxRQbN4g0S5dOwlUH7IOnhg520CoJ1A7DoYXx0pP1Xf/Qvar9yw7WljRs3D7706qudu+++c+q977y6sXz50uTJkbFOf19Pe9H67fnpTr6w76mHgvjEvpJYY1yeypCL5MvZRKsbAe973TyYjvhs0FVpqPrTttWQOypCPXjfxYjfxdUTECTEAQKusNQD/cqNa6jWp8hPQo7Ny1RRGmc0o1uc6uyA+sWQTefyQTKT0/HxegA/t309t+eF1mNPPTP9gXde1Xvs+PH44cOH9VbOZDKhG3mpu5kXX3utcvNdD6QPHjlevPzsbbFrr39f59JrfyE+IBvhqrtNWdV29QyEmC+SI6jGSuMqWTs4MV7RtypC172B+Fzd1W/kdSs0BGjReXk+oL1hgY/bZY+PlbTeCjluxUuovlzJODFeCibLNVWNnPB1HhJfelMQr4539uz+afP4Sw/M/OL1V9fPOvOs/mZL+hjCYZoHvJzZDJx8Scr4TnZKM9P1I8eOTS5fsighRlm/RPLRIJ1/nnx2z7GP/e6/HO4t5ssTU6Xe88/cNn32lo3xv/rad3Nrli+uXn/lZbVDx04Uv3/7PYltG9ZOf/ID18eSiUTvTKncvu+xJ1tPPv9i66PXX1NdtXwZz6+JBh1us2p97aZbOouGByufuOH6oJjP97xy4HDrS9+5qSNDprRt48bytW+7ZFA2gFmpJK1fMbgmn3hmT/ULN948FI/HWpvWrp666OwdmSULFyRF58SCocFkPpOJ5wv52ODgQDudEkuCkrv2mjXeXFVRq/guRo+KEy/8OiY8QWUZ51xAJhvfbCYzPTI+WR0ZHQtOypxx5303d0Zy52SWL13J20BiPYNLUz39w4lMvigGcFbqN6kSydnr978D9umNZriG+z6Jx7PGAz1cCUdfJSswr1gtGB6N50Qcz4wtHRBDLpNo/oc/+Dfj77rm6t6f3PqTMrdVZ9LZxFlnnllsNBop2mj71i3B+vWrZYnipIK9RZTx2m7Wg5IYY7w5MeBKmWZnec4Prxf3RhAp3BvBPKy2YjgQlCvQbPptvvNx1G9Ex1lt18WN7MIhmfXnja6IGUi/6sj81v7hXfdXNq1e3rj8gnNzyXjcvSnRQA1EdJP672qut763n3rhxeYd99xXXblwMFi/cnlR+ptMx/Dr34EFSC3js3NibLz14r5D9f1HjlXffdkFyYVDAwWZf2QqiAWZXDbo7+vnlnWZNxLBU3teOhAkUsvPPGNL+KkMnansLwHLRXsYBPJhDrB5IEgX+oIl287nRUHKr+PIGYoKkgiayvK4M8biehImwvsWzII3lTHGWGEy00VdfPb64F3jDJp1MsK+6M4L/fmAjqj+HJ6oDLAw7A5GtzwBv8kHur7opryWixoJymd+t1yOR3HKRfnYLHbl+rIjTycQFdjlI06NIP3LD35VwuKMDu4P5ikmCFNKl8/FQxRABwDP4wxthxqOi5RPoxyD51P5TAcWaT6OMijJ0noI5ZCDxqlHSg4aR334sNWlhFy9Nl0aqzPjs02IpdVbpuAhh3ApZpYSnMmLoIZlAdXNkk2yTERIaNd5ZsfCSnOGCQm4tVA37C6OK1HGHB4UYCekufv0EsAQ43ZIkrGIUhA2ZODwazb4Tm0NurJw8HsVJltkYnCx0VRjUhYM9STedDMfmSpHjhqvDEoQADH5LPbKy0F1VgZNoNkSdrjyCY/pTQCaYtoWtA2AR1tAB6L9QGXI4ejhA50fffXPK++88OzJbdt2DD67Z0/q9rvuKn34vdfWly5ZMtDp8AZt8mWxiAelciWYko1HrOk+XAp0xSponmTgIYIS8HHmeZwKUzQE4xPHX3Arq9E0TmkGs/KbA7bpnKOkppf68+m8LBfuyvN5uVBI15iQzoYmk++BQUJz8nJgcmKdP//rz1U3r1nTGixkCs1mMzY2PlH96X0PdwYG+jIXnrlNNrKZjmxKYpOl0vSzL7xcffTZvYXR0dHc9h3bg/MvubrzwY//ZrzYNxi3eaqbFxhB06BLp99qSA5sdCZnasFUqaFzfUK2GdxCy9VdxiO3lSIBVb1oV0QX43wXryyaKQT+lnM4b4hPmLz4aO7oZDU4MjajJ8gAth6k7U/UOgefvbd9YO/uyrLhYvk9V1+V7+vtyUta6RguHw+zAh6MSH7pTCbI5XLB6MREY2RkdKY3l24PDvYX08lkWurMiiN8XL1++bX94+/95d/FQAuG+3tnLjpnZ+f+x54uLhzsL7/36svrjz//YvGn9z6UPmPDmun3v/PK2IKBweLoxHjrlrsfDPYdOFT/yPXvrK1dsawoZUiKbEn7ZOu2+3fH169eOXPtFRcnFgwO5F98bV/zGz/8aXByfKL09gvPrV2665yevp5injxVGekTz774cuvmO++T6m9X337JhfUdmzbkpAvUJqenWw899Swfu+1LJuKt1cuW1lcuWdTMFwuZbRvXpXPZXGfRokXxnp4eTgrxxWgtG32NOUK/t8c8IRnZOkKGyqITOP1BxytEmOavXKNyQK7y8eLQpixPnXq5Wqk9u+eFWDVeaB4fm2h34plUo1FOnpiYjK3YelVuYFAMtEJvkEjnOrLBZL8qokSYV+ZnBNbiaTXGbH2mPIAXM1hM6wk3U68LjFPywycuGp9JxoMNi7PB8v5054lH7j322b/+THbjxg3twd7e5MqVqwrCItN7LNiyeWOwdu0qKTRzCX3X6pfMeW19Zex4UC9N6Vxj4t+obH+/sp8Kcwo5H8zD4uuAg94KJ86feJqrk84tvnIdROebKL/n9XPt7FSzgf5TrlTb37rl9npvoVDdvG5VcvO6lTmJ4dKcgq0H0m/d2mzAGhoLDhw90fzK926pDuSSzXXLF2f6eotZWYclic3nUX7CsoZ1To5NtW994LHqysVDjbUrlsRXLVnE7YipsalS+67dTwXr16yMDw70TV189s6+XJYXvgTBoaPHTu5+9qWeD113TdbkdcHKF61gKJTfxh8QS2WCZTsuDDLFPguL4+SdGz8KaEttGUXmTBm/UHjxB4byWzA/JP5AwOH/R0J0gOjYUUQmNfOEJt3CMYXx/xsQ6XMheLl+UOsRmgVP8aMAyZMVl4Mu+o4Zj46tvhx8eWxz6ujKaT7xxOktTBpWL+SzdIYbzB7o3aNwgIjTsDuQrjs54BsNgj2T6jfoFkd9+TpTX5j1Coj+HJ9jMN/CbLZCOergYEFWTucTH+ExkpNrk4E6Ny8z6SmFokmFoHe0/gxxBGMTT8onOPINNMDf8sSXH7rq7UspuyLldWJzoIaOJo3QSaMFdBO0okgCcXkrn4duWqMLh/g838UtUF6mciJHUJVFWKU5IL2jA8ToRkB8fQW/6M9GNsxLuTSZhhXnp6jFK64VaXWldCFa+3XD1Dj5qDaeLkx8A4Wzdpyp5iwg9UK0tReiLR15QAH3fhQw5BrVSvuLf/L/1i/dvmF0167zF+8/cCD1xa98aea3f/nT00ODAwtQy7E76MhmJyPEdlAtz6ieCngOBUJ6FGaRTu2byiBKzk3r+RQkYPHedzSlGD4XbHNg49txGZBO6iAKKtPJiOphKHGOTvuZsvK3/mRzCBv8078Bizrff+Bg84tf/Vp7w4qlvKxkMp/LFVKpRHtoqH96/8Ejo3c+9FhmYnJydKpUln8ltWvHGX1nbd1cl03gxD0PP1Z46KH7ky+/uLe9YMmy1spVq/XV/9riLkvNGj31F5INJMDtjfD4eVNvoRWCvtZZxgdxp1FfIexnejT5NhYtHXXKSQrGGmMcYwBAR/Khv3KbJM+w8bQNLbC1MBFMvXhH67Zbv1/6tV/8QOPyC88fFINUNkuz1VfwGTvQfCNYb28xSKZTwd33PzTRUyiMr161HMOnVzRMSiOF8ryYTCZV/5uvfodT0FzLbr+w70Bhplyp/F+/8kvN517Z1/Oju+5Prlq6cPyX3vfu+PBAf7Farba+/oOfyEbtROuXP/SeyVXLlvKEfkLPpD/3QvP7t92V7CkWJn75g+9NDfT1FPYfPtL4u+/+MD46OVXatmHNzAfe8fb+Qj6nhhgg47jz9IsvNf7uxh8l85nszK9++P31datW9Es9JVOpZOalA4eSdz7wSPboiRFeDFP70Duuqi1aONR68JGnWp//9k25W+66L37jj2+LPf/iy2LUjwZHjx3tnDx+vHNy9GRnYmIixvOcU9PTQbVek7rnzoAUVws1b38GX5tUD3MqNwKsMVp5YQ3SFaRHx+Mpbk1esWxZds2yhZmtq5fltq9bEV+3aLC2bCDfWJSsjL30yM1jP/je1zoToyczYrBIglSQL/a2k6mM5CoC9WxBV/BpQVgw6nEalDCYqg4mSDbt53fYZ/sAcURrPxbH83n0wQU9idjKZQuDe++9N3b5xRcnFy1cVJS5NFFvNILt27YGa9eskvHC2kR6m3uRyjfJapNjMpfOcKuy0Ey3N4auTv8w+BnTz2FT/XUd4TY4PhA+Z4p3wDpyKrxO2XTt1lMrCmTrXRSSUm9jE5Otb/zwp5VVy5dVrr38wp7hwT4xdvzOg3mSEwjuJIKjIYk56rHnXqh99cYfls5YtSi+Ze0KGeL5NC940naF2/4KzD31Rqv1o3sebh48fnL8ojO3JrZvXFMY7u/L1evN9k/uf6z1ue/9JPHI8y/xLO/Y4sGhqsgqLhjso0cGFWn83U8819511nbpqHNLYmD1JA5f6iAKXEHlBR6ZgjfGrO6jspzWISCPsH5W4DRtc3rw7TO/rm8m+D/+yphXnmLQb3RBlsnIFmb6UiQsPlfGAHBfdOcpRHEPbiuoMJvXxcgBP5TnDgThUN+iVA8PoISh6BUqF1aa+ka3cLQsDocojokcGmC3VUH2vsWxSFE/qrNGgOPJwSX2486XAwbDZCAIrmyOpnRwQywPcQyZKK07hIwXvT0Q7ualf0MdTXPi7yJMbxrZ4Q4MNx3BNQZWjRMnUZYvl/VFL3HUh145xWnddMugL34xERp21aKyw0lHPMVkbmEh49ZAvvmiwCQKn/AzmbebdvuU0ohzk5dOTOBugtZ7sAmDyxF2QJNB5Q9NDujFVM+3xXDegAHA2SSLZ+kE5ltQOSvLWWdu8+LB8Hwuze5NnxkD9CgHNc5AEShgi77FE6NmFuKhsf3z/MZgHOKrBkJU/djcqt62WVZz1dVvVFPqXPt0JBwFHyarmfHjna9+5r/W1w+lpz7wwQ/3nzh5PPnXX/hS+f3XvWty1YqlvflsPi9GwimrQbNWDcrTk0FlZlLDs/KYnd1sIFM8La8PhAejUzjCs6KNpnFGUM/aXAmhD6/DFPQBcp7hcEDfC0HrMhImrZcjEOoS4iDidEyZTO2L7tkzgLbmSikbiUQ6K0ZBBiU0H+qpKQPnmzfe1Pjc3321uXntytJ73n55bzaT1Xcf084CTdmojN1230PZp/a8mKzU66llixZUr9h1XmbFskWxRrM1cstd9xZe2n84X6nWkle/6/2tj3zyN4LN23bE8/ki50wEXCOEbSGI/Bmv9A178YeNa96qxzNk9G2uiumVMd2GGCBPi2xBBVcTCtBxqA6v9nWqQjyfjuriGTfyoWc2m51gbLoanBidDHqCUrCxOBUkm9ON3/43/276Ux/9YOWCs88cFoNh9vugBUIdQqQLtE86nWYuak/NTDdefm3f5AXnnJUZHOjv4+2YjWo1aNb50LbNZQpWWawH9ctv+ERzcnpaDaRsJt346PXvKElvyH/pxpsTZ23dVLrhnW8Terb3+Mho64//+kudbDrd+ch7rpneuXnTgMhjguk8+9Irja/edGt887pV5Y+8+x3xTCZd2PvKa83PfuN7WD71c7Ztnvzgu67qSafSfJyPrPTW1Mef29P65i23JVYvW1r+hWuvai8aHu4hvtFotB9+8unmt2+9S4ZhorNmxVIx1N4nU0Os5/4nnm597yd3IZc3eDY/cPUVE5vWra48+vSzjcee3TN8+NjJnmQ63XrnJRfUli9eyK2ZaTH6Y6I3r/4O+nr7Yn19vbIBzQeZbDbgkyJqXPh+Ph+Iyl17yc07ri3wHOqrVcDGkzjpamLwxGOlUqky8cjjj7WPj00WXzsymor1r4it2rA9LbGxVN+SRE9Pb4LbG+PMdd2LJFSvw+yNipWaGPLSfyNk5eG2w/5Cxt1tYcrS5uD4ADizGnOpQSdYUEwGO1fkgsFCov3jW28ZqZYrg0sXL07WZK5bs3pVsGLFMh07/iU6vp5q0+NBafR40KpXZZ5puMJHlHpd+Fn5Tgev01ZRmMNGuTHC9BY4yhFW4mx9wjqPxIeoQjegRr27IjYfQKXeK7Va+4nnX6g/8vSe+vveflmwavkS+jpKGCNczgizUBdOjky07nhwd/Wpp59sXHvZRRkxnnKsscw51h7i7K96TE2X2wePj9R2P7e3ee62TY0zN67tkVxS06Vy+7HnX2585ebbZX5txaTvN3/tQ9dPSp/ILF20sHL0+MiCT9xwbZw9ociduvvhJ4OLdp3Ty6MICpqX1YXthfzuhxJa/ToOTtEEC9ZvD3oXrxIaabgTJ1o+1VbAlV/iuUNL5cgUaC/++PuAkxPKffPCm+Y2Rd1gO99wjBQLY6xQTI0TJuKUJ1L0+WohSiON+lGaBHwYT8MuAD2axodDfvHVyFLc6wOPDQilwePpjseXwXyLw/d86ms+5hhXGnbxxmOLN5sKeBTHc7iC8nbDs/kszI8/+gBqHHoAjabHeR2MpEBYB7rKM9BkLq3LRcNKQobX3/H5ePW8MgIsWcbCrSvis4HUBcjCanQJYg7RTETiy+REvDcBEK1vT3BhQCdL/XNrn10RYyKFQzdwAix0nFn0uoVGGPEyeekkJ3OYi1UaE6PuYZ0Mm5RJazg/V2IFbIs0L9sI01lS+LqTugA6gOruQ8orQfTT7zmJ441d+axsbEQIBhlAUjPy+EGAZrjmBYg85ldfZn1rogMjmb7UH7K45UZvoxTndUMXBRdGP4B2aUmbaL9BjqvHKEAhVWX0YPC5P/+PtWUL+8d/+aMf6Z+Zmkz/xz/989qVl1w4vevcs4NCLt+bSae4jUPTAeTfks37xMkjQZ3v5wBe4KlZhWWn8OC8KAPgwfdmU7+FJV1HaK4OVGfZ2FZrdV8wAUnr04ufzWY1DfWXlIphA+6VEJIDV4fSOfUFHHPqQfNEN/G1Tp3T5EpTNgGHhGEBFkpePSyAvgCvIObhdxbZ0NAXOQkxxNK5goQpt9HK1UrrY7/2O53DR4+2PvWB66prVyzrlYhoDlq2cr02/Wef+0r26MgYieu5TGZm4+rlfBB7YNOaldWZcqn2yDN70gePnuhZtGRZZ8fZ57U/8OFfDrZv38nti2pO6ZU6V3TmME4k6BzIdCC+5irxGEp8LBxaRsphY8MSahlnV58E5xAEogXgxIE/EUHVw00bcDWMDXQDo2z6RJCtngj6klUZPzKmRKtavTGTz2Vzouu8T60jay5AEqNHb0l8Zs/eWq1Wn1q6ZFFyzcoVvNI6o4mkPC0xyOrVimyorZy+T+BLaTuf++q3Tnz269/uL5UrmU9/8D0TYuBk/uwLX8vs3LRu5gPvfHt8aKCv+PK+g83v3npH7MDR4533X/O26UvP2dkjm6WkyOi8vP9g6/PfuSm+aumSqQ+/+5rU8EB/4YXX9je+/oNb4yfHJxI7Nq2f+NC73p4Wudx2qU1Out1PPdu66fZ7g+2b101d97ZL0jLuChIXK5fL7Z/e/3D77keeTIrOrV07zpj+hWvfnqrWG9lb732g/cDjz6Qoy8KhgfKHr317bcOqVYVmq5l84Iln2vfsfqzTFMvhHZddWJb+1dl36Eg7n+UiY9AWYxKdM/09PYlFw0MdSR8Ui8UYn2KQsRXk8zl9XgZHf/brA0fDDDTsCLPoYaDb/sbBmNSmkANXTJOVmZlSs1QuB6WZ6eYzzzzTqvetpNc17nvsuUT/8i39y5YtTw0vXhYMDC7siIEmcfRd9idijNVb+mZQv1exuZurLvGgmPUf4CdvcnaIA0/Xfi79tD+fCDYtzuibFXNin8xMT4189vNfGPiVT3w8nkknY4V8Vg0xChMWzxW0PHEyKI0cFWOsohf3rKxvBBGeueyzVX0d+JkZQ1bqgc19PJUSYxRDzBXDlcUrQ32G4PBZtCjoeiNO55r5eejr9KVX9h9u3PvoE9X+nmLn6kvPT0mfy4rcsCC0hzSIJGDKM7Xd1Nh++MnnWnfcc395/fLFibUrF6dlLk3bWuvbWQ7qm5yxyemRm+58KHXuGRtiG1YtT2UzqSz8z728v3HjHQ8297x6IMt8/In3vmPy1YOHapMzleL2jWtaL+4/FJwYHc9/68//UE90yNzd/NHdD05dct45/QN9PaaYAPVh+x/6JBOqgOSLvujjXwrVEcOyf9m6YHDVRoRpHfnbFHHWd115CYusdttORr9ljL0+vKmMMcCuEtmE5o0xdRI23zoeP58GmK8WPC0yZc3iUzkS9iSTC2J8mksENx71lJc+T9Driz4advrCqzRB9CqOS6C4MyggUE6YCZsMQUhjDDrhe3nKp2PN4vy4g04+hmtQQbeBKtMgZPGy+YX8juZ4fCKtFxcfjQMNwwJelgto2P3lEFaWK4tShRblMZrPTw0oh6uBJXHtBpMDky0Gl00+Ucc5HLYzGucmAKTiwukAseIxGXJLFM9tgXs6wLTa5rssYQULTfmZnCUWg0TClEUTejpi7GBhieUWKX1tvYQRZ2ksHby8Bhm5OpmTwGJMDrij+bqw9nS4OBZmruwVxBhzxdCrY5yVJW8nxf9DQB9ev8yGQfsY9YcA5RLBTh/4uAqmb2gUeWiOM5AyeSwiXGVJYfG7vAKUwaGAvpFt4mDw1//t/1PbuWP7sXdfc83yqdET8X/9h3/U+PVP/dLh/r6+3PLFi3uSqQTPSiiwaKFTo1YNRo7sl+7S7sjiao8WCWBcuf5FJUl1d2L1ZiPGsxWTM+Vgcno6dnxkvCGb0+bk1HT18ImRdKITK2/btL69Z9/+1uj4ZGz5wgWxTetWxW5/8NGObDIL2zeuqyxeMBgcOn6ivffVg+TfvmjH1nhV+sgTe1/u8DyH9Lni5Ewp05PL8sxOdcmihcWli4aTvbK5XLZkSaevmJV2TsTSad7cyO33CZTUlY+zr/Rru1VHFkfXUjpWpA7VmJAys4mgDvVqkhiQwqF8yu0WUcqeTIlBIJtZI9G3zNCLycYnlc4pzoPbL77yWv1jv/G7qV3bt06+9+2X5yU/rMlZQL88cuJE9b/89ZfTZ27ZUH7HpReN/Oiue/vS6Uz26ovOO3H05Gjsmb0v9sxUKpW9rx7gWSeu6LQLxZ6Zxblc+hOf+njqqo/+Trw4MBxj3kN3PauvZdMsrO9I2HchTjLwljqW/rToqTc+Sm1ZvOfyYHGQKbvK0iD9V5wI8WMJqnBL3mJR1ptBuzQRZKdfCdKxuvIbhBm9LpClgiDkywmKnp5iMDo+0fkfn/3CyV//xEfbYoQNyaaHAqgKmocgzCuNWiVo8C07wVWMyMAB0hda+w8eOfaNm27prF+3cugv/vYrmV07tk3/4nveGZ8qlYqvvHag/r++/t0UJwo+fP3Vxy7YsWOhSJDpjOdXjjW+etMtcemzo1dcuKtQyGYLo5OTtf/y119KVaq1+IVnbzv53quuKGQzGXtGTNK0pUHuePjR5k/vfTh2xfnnTIrh1C905MVqUlGf++b3Oi/tP5Si7d552QUjb7/4wp56vR7/z//r8/FypZqAPtjXW/7VD7+/uWzhcE+lVut898e3tx7f82KqkMtVP/3B60qrly7tk8wSlFGGa/vYiZH2F7/7w9iJsfHgPVdeelLiOgeOHCseGxlrX3nheYVlixYkxFiU8ZLW1+v39vYGCxYsCHitNyc9qG/aUetNyuGqbhbO5thiDRTzfK6NPa8HJgx40JGZsVKrygySOLHnhRcr+w/uL7709PO5J6bzsYuvfm9hxap1yd7+gSCdyXdqTTFaaw0dr2TC+s3NFn1cGdP1wuRbP+tq5fudDnE5FDPxYOeKfDBYiAcZ2YJ32q3mmeeed+zhe+5czhs4haBKm94mBZwPOs+cPBTUZibtJKKAK+JpwGsQgbmk1xcQgZ+ZMWTl2TCu1PurMloeKxSI8yE53Bi66CkgdcIJVD+pzMNEX29KZ7313gdrz+59pf6pX3hPfHigryAqudYxYI3xeklAVWYOnZiYav2T//Sn1U3LhiqXn7uzR/ohRphEs753De6wkAhmfAXt+v2PPjd9xobVfWJEydIcb+1+dm/twaf3SK9JNPYfOZb56PXvoLXrf/rFbwUL+nuTn77h2sMD/f09f/A//rZw6+f+W4EPtUsG7Z/e98jIlg1rF6xctlgzQTt6E2ut7o0gah1IjOZvewvt1hJZWLAsWLhhu56cg6Z66/pAQuMHqCvi262G4vYCj7eMsdPBm8YY8x3l9MaYTpKK68/xzy1+NDgLd51idryT4cLI9wFDfR5dPIyTAz5dn36vuimtq2/Io2GnO+E5PHY2jTzgtYnE0y1gG27DLZ3hxqdp5aDdnbCLUw/f0bhniLCL0kXD4+hjYAw+pHgkESlUJrkp2SKMBvh4A+Sil6YjDykGk6XqbSxUiHqaT9SXlLawCYtMFshq6VvbqHWJY0MHDVnqI94MJJK5GtN8VAc56LRKQIDFnFsTmaiU5uge0bNCbHhFHhMVExYTq15ZYO/v9RQaxpmKgJF4+AVnEfbPwEAjCelcsZSGIabfG2PCFBJToc2HJlNShHlZ2AEklQViecFHVlwhy8rGm4fB3dyqVyJ4Y91MRYwVUWBBXzboyaclbzFIJS3XV/Qai4ozQw5DFb2wdXRypgzwkInkZVccHYBKJPHkpX1WabR1ly9alvjMsc7XP/vHdQmN/8YnPz5Yrcyk/ubvvlrduH79xIa1q5N9fb3pocEBu8FdgIXiqWefb+4/dKg6kI1V9x86EpueLslCVQh6i/lOXQyu6VIpdmJ0LNXb08Mt9rETJ0YylVq9/PzLrxaHB/unbnjH28uf+/ZNg8VctvGvfuOTVdkANm+6/Z6+t11wbiufz5f/6ivfSlx8zs7E1RdfmD149MjkZ7/x/Z4zt2wMuDWs0Ww1v/Tdm+v7Dh3NXXflJZ1dO7d3fnTnvdMHjx3rv/qSC6pfuvFHxXwm07jh2qvq/b09nTvu3x179Jk92UUL+uuLBoc585/KZlPZ/t7ehrRbXHRsz5TLCYyUmXIllc/lOiuXLa2XS6V2LJnMLFk43Dp07ESjv6fQWbpkSfqp5/a2+vt6Uhfs3JbIZdP+go81mfzw6U/c6uWfw6GtdIHFFxof/9S+nEh2/uv//Ezzb7/yzeT//VufHlswNDjk2yYKyLvr4UcqN/7k7uzbL95VevcVF+elmmcef+756sv7DhZ52F2MjorYD53DR4+Xb3/o0Uy5UstKds2rLtxVevTZPblzt2/KX/3+Tye3nHd5IkjaWx792AboRt0eYsAVX9qTcmk3i/LP4eYja4aYp2WlcqTYulcyoh6Zf7hyEIwdCFK10SARo596Hidgtvh5IcxKfjxzxNWfp597viLtOnPBOWfnemlc/3IOAJ00pMaPGGLVoNlg8y4bSMiMk0j9o3cqlZz5yy98tfKD2+7OfulP/6idz2d7v/j17zb//Itf40Js5/Lzzpp6/9VXFprtFlfvOqVyufWV79/S6espln/h3ddgTBWPnDjZ/Jtvfj82OT0TE2N68iPXvSOdSqUKfq4oVyrt+x97unXfo08GOzZumHrfO99WlHQZVD02Otr6wW33tJ996VXpm9nG9W+7ZPz8s3b0iZ2Y+P5P7wxePXSUTtZZPDxU+fWPvL863N/XP12pdL7z49vbjz/3QnKov6/CFddVyxb3SvNph2xLw+95+bXmj+66LybjsvmL118zs3nNmn7pzO1GvVmemJ5q3v3IE7F7H3myf/PaVbXN61d3crLnFcMs2VMoJvr7e2NDA/3B4EB/rL+3T6+ecQIDq5vqowbpKjbr2Dkapbu4aNtGqjsEo1lbybSnwJTOGMqkUtVytVIVg7vZajSbdz1wf+vhI/X06tWbCulMIZYoDKWT+YFYqtAvfSIb53kkblPM6ks8GJ/oZL4H35d9F+TK2JaleotikJdWlUZsffkrXzlx+SUXLVy9coUYs3aa0RsdjCUMsdLYiaA6OWqGmBbCzbpO7qyCR/KfBfORo8leF35GRmHjZBHPstrmnn5vURHE+ZAEd+XxELJFQcYRt9TNB9S9jLnO8dHx1i133F9dtnhh4+2XnJdNJBI5Wz+7EBpirkE4Sn9qP/Hc3sb3f3JX7Yw1S9sbVi7tEbJMjcTa/ERf821oqeg3GH8yOjEA7398cufmtb1rli1OZVLpxkNP7yn/p899o/fsMzbWtq1fM3X5rrOy//3zX4+/cuBw9i//3T8v9/bkKw8+/lzh7keebH32P/6rHk44Sn21H3tm71g2lx/YvnldgjkU/akj7wB85g/KbU6J2lcSuWKwfPv5eqULPZN6YsPawU502lrvoa2GvchL0l5uTfmZwddtV96bFf6Pf4HHvKDtJxPW3AEnYe0k4hNl/WV2I0Pz/SiKvxH4TgyARifLWbiLg2KDwIUVt022pyseDhYXjuCeH2HqEecCFjYf0DBlMYtC48Jy4iSgV9iV5nzFDYzXCCEZGQ4FwFkYtN6M1AWL1HyUS3GLUIqRXUhRhwl4uhbINgBWGMfn9ZCDbieFQScQwfWIkSFxWmZxxPuNnAYFt5CAIOAdmUzJRyWAiNNNmfO5wqNvHRRfWJTukK7HQiyyVQ/SiEyMHN4oRDsqwKeM+BLnJnEMI24Rs9fUo4Oyqm+TpAREhPqCMElan1CygPCo78GFw/RM/aQXXBDSaB92icAxhuriSpVGMDJVDUYmK/rWOm7P6i9mgoFe2SSkkmbEUS7qTGTp+iKCMMC4vYYFRctIhsSQpyGGeyc/VOAsOfl7+iyAARBy68TLnS/+1R/VspnMxKc+8qG+dqOa+cI3vt1csXzZxJqVy1uLFi3MDvb361vlAGS9uu9A64tf/nLlhRdfnJaNbPHCs7aXZePfuv/RJ1uX7jqrns8Vmr09hdaeV/fVRIdWrVqvHhsdb0sesUQyiWFTXLl4UXrt6hXVx5/bmz8+OpHbtnFdbmxyqvrjex8qbFqzKr1uxfLOj+9+oCGbrtS5287oGRroq98hBsb+w0cTm9euyaxbtSL24quvxZ/c8zK3DaXffvH52Seee6H1yr6DuasuOnf6tYNHmrJRyu7YtLGwcGgwKJVKM2IYJTetWy3raaI+U6rU9h8+xrmDerVeq8k2rfXYM3uaJ0fHyrc/uLtzYuRk4+wd26rf+sFPuApSXbpwQfPFV/a1jx4/XhsdH6/cdvcDMdkMNycnJ8srliwW+4qdqAHPtXB7lxrPEGbVv/RL3QQlg2az2S6LHt+9+dZYZWa6fPXFF3C5bN6VFmPsKzfdUpX+lLzi/HNaw4MDnA3OLpP2WbdqWe3YidHKKwcPJiamZ3JnbFzXc9m5ZyXO3bGlunLpYn2984VnbUvMTM1UXt3zRKU8sr+ezhXSuZ7BmG4A6LKiovYTp6tHE9Ln6H92ksGdkBKfkrleZKDJrP9pXxV9Gat6e6IIMnlykLhOvRzEJg4EifHXgnRzWjfb3T7qpPrgG4EoxeN1LdkAPrf3pfKR48cn+fDuzq2b+9KZDFcZnWgn0OXTajVCQwwZOm6j4MJ6oqnVSu/YsinxrisvafX1FApf/s4POl++8eZWqVJJ8UzX+69+W0IMNt6s1jl8/GTr69KetXq99oF3vC1eyOeLo5OTrW/dclsg/T553vYtU9ddeVm6kMsWyEGU60xNz3S+9sOftiW+JWlKF597Zo/MLxnmmGMjo61v/uinwYuvHUj29hTrH3rnVaXzdmztf3nfgdhXf3hr4vDxkUQqmWyftXXjzKduuL7T19vTJ2Ok9e1bbg/2vrIvuXnt6pmPv+/a9tJFC3olP/3gLc+d3ffoUx3hia9ZtqTyC9de3Vy1dGmfzBhiZASJZrORfnLPS5knnn8hvWndqpkPXHNlbM3yJbKb7TRanXZ9ZHxi5tZ7Hko8+dye+LMvvFzZf+hQZ+TkSHxicjLGR/RSkgufROA7kbyllpHBnO0dJ5Z0A41zfYZ/twl0ttem4tZYzna4ZlMmMbi5ypmVus339PTmz9iyufiOc7emzl4zVB5KTDeH4tOV+ujL5dLxl2up8rHm7rt+XB9vdmIZ/UKEjM5EopNI6OejVKRqgApOB9Tg+TKujuXTbIxVb1EjVn/yySfjO7afkUId0wkDo6kv7CiPnwzqpWlniPFsETxOsPCZA8KCzg+eLQrz0eaFN2akPFyR4c18elJTwdVx2AhdHXVsdBtHYU7Q8bSk2P7062ygHqq1evum2++tHzpyonz2js3xXTu39kj+s+4CgI85Sdc6Vcj0PX5ytPW9W26rPvnM87VLztyUXrpwiO/50Z6kcqzakj6ZymIOHp2Ybt1676OcmGs0mo1YIZdLrV6+JLFwwYJOvdmu3nzPQ7mBnkJ1/cql8b2v7I/tee1gfdf2zfHVy5akv3nLnfFcLtP5N7/xiWw+l+VBYJV9YnSiNjY+mVi/emVShOreQatE6iE6l+g8KHp4nUBiYlDl+hcEiWxBw5RXjS/t5zZv4luRfEJksp5L3YRt9vcFL+vNC286Y0yb3fUnj6tzOBDpb66/nNrQYT8SiPJE6W8EUT1mgRC8TgCbaG9kMRjM9ziI4bqBj9CZOjQeX4/4/KBbGIiGPZlyRHm6IBGU0RVUvTlpQ4gQjHs2ePm+/vj5cMgP4vnEd6whEKVBEebLqhBBw/QuoR2pB8Hkr8+KaSwyVFSIi2d1L0oRJK3HFRDhHMBiDI6RhAN00XKgmA8y+bEgi3wWcM5ycgbWv0pfkznhoMTxZkGuuKX01kMTpGwO83mhsyWNlFpwNr6k8y/d8GXSZMZouAQiJMeDfAuzLnGr11S5HoyJIcZLPoq5ZLBoqBgsGy4GC/pzQTadNB1J5BOKJMrm7fquMekIgKaxoM8Th65+YVB+ByrP4QpSr8XKseDrf/unzWKxOPLrH/+FYdEj8//+yf8Mtm/ZdHzNypWd5cuW9fb39fTRCzSJ/MYnJzv/zx/9t8742Ghz+6b19Wdf3teSTdjAhWfvLNdlI/bZb/1geNfOMzLZdCa/dvmy1Auv7GsuHB4UozjVOj4ylly1bFH10NHjuadffDV50ZnbYrKYTd9813156Zet91x5efbA0aPVux9+NHPd2y6LZTPJ+oHDxyqSZ2HXzu2xZqtZfvjJ56aPj44Vz922NbVh9crSU3v2NF547UAzm05nrrzovPb9jz9NzWRWySbzxMnRxv7DRzK7dm5LtTvtRm+h0Dhw5Gh20dBAI5fJFhLpZE26VqpZbybXrlyeSqdSrYPHjidkz1Yr5nKtyYnpga0b1pRvueuB/FUXnaNvHLjg3LNjhUw6vnjBYPue3Y+Xf+XD72v0FPMFqWzd6OIy6e6b6bptZnGyEQwy+VwwXSo3/vZr32ztfvzp5u7Hn0ptWrOyfcaGtbw9rNtoEaA///T+3fVcNhMXo62VTocvs4inkqnMsiULM8sXLeqkkomxBx57YnRqplxYuWRx74LBwYyMibTknV4wPJhdODycbtVKrZOvPTtdnRrJ9yxYHsvme6VzzN5ERbVw6gvYFfBmwx4m75bNPPqHjlU2CwxbiQ9ZmD/iyaAzdiCIj70UJGuTQYJr6KfIEOfCbwyxgAu2+w8e6vzt1741sm7tyvKlF54/3FMs5EQu95kqjx497oVLl241uSKmK4DRTgs69yRzfG253are8+Ajh189cCgmbZj+rY99qDo00NvD6Xnpl2I4/ST2yoHDnd/++IdKwwMDvbKpat923+7W48/tTUkuo7/3yQ9nxIjIiVBRMcbtlM0/++I3YuK333PVpZWt69dJmliKDVm5Wm18/ts3BfsPH0tK2uqvf/R909s3bujff+RI4zPf+F5qarqkk+fq5ctGPvWB63I9hXzhsBh03771jvirBw8nt6xdNfFL7782IerxkgLNT/pl58af3tm844FHUrt2bDn2oXdfne7j/feyJyRejMjWd265vf3/Ze89A+NIrgPhnume7smDnHNOBEkQJJhz3OVyc16FXVmygn0+ydZZPtt3zuEs62RJ1snK2py5iTnnABIkAYLIOcfJqafD915V92DA5drW3X0/Tt43011Vr17lV6/e61B94UYrs7mpwbNnwzonKKNWo5E1g6FnSU9N4UEx5i9cv2VaUl46s7y2kgED1Q/zavbAiXO+m+137Le7ew0zs3PAJxJjtQig/GqbgaBMhQMvvpnA2AHjiBz4ZAQa/PhkABr9+q1mvFKCQ6ONIDnrThzI1U+8NoCfeWOtqSmplpysdKGqOM+ytCyXrytIi1XmOaWqNIPXP9A8/Z1v/4WnY3TKGXDPGHkwyqw2J2O2WNHQovnFwcC4LGhQ4sU/KABKEHg+dKX5Kr+qcaWJiF9Ig9vXoxEWds8yEt7ppYwVZ7P/bUhM/2vl9a8TY53REAORQedpAizSDTQguHvgPwYgPz7JEEOZB7wq/eUPfxlaVlUe2bau0Z6RkmyGusQrgLUmBgipE4S0DsQNMu50D8R++dZ7wfyMZGl5danLIoAARm7Vmhr3aIB6CtEVQAaPjE+L+0+cC2SAzG+sqbAevdLCJDmTjOtWLmdNJpNh1u0Lv3v0DMoLxWrmY6vq60CEsuLJyy2uuXnPzNdfeMq0fV0jRAlgNFIZDoAf749OzbsNVaWFPH5bji6wdKVEGnJAW0gDMQ0cxOgyAk8lZzLWtGyGN1sBxwEODTBqgC4Yl7RNZC6Q7qdjoOeLNL8e/Lr0/2/Cb5QxRnhAm3txHoADmUBDa0BU8TjTIBBGSQjrcA/UrwW6LFhwKdPrSiI1wvCgNHggJOIozV1+QkRI40YZxumw4EPQQ7QxOOF1IH5suxZCQbCQDWDBf69+IbC4kI9DPBn2rea9Cwj6rnw+KVtsYzwfrBf5UT8FrWV6A2CtU8mdKzTGsO8IkvYfnIgOh3nCj4hixIOjaPRYVmJfYd9gEK88omFForQKEa/moRhwgZ4INaBBowSvdOENe13uozjHvqWLPNChMQYuLuz6Aqu1EAk1elJlisIfoaMCnCoEqJnQWPyTKpMwTQRLBklD8ASDLiXSPwdAKLF/wKFGGd1tMS/DwaQ6LIxFQCGMSfQcwE8Lpf2KYQiiEo79RMggnrjkoLS0AnCCP7ZJ5+GEbCEvjKB+2lcMY/ENqftf+mc5GA55vvy5Jx2xaMzy/tETUlZ6+nRFcbGam51tdbnsLswTAa/+eufd6mtvvhmqLMyaP9vcKnp9QVteVkaoa2BEGZ+dteA3spx2W/Bc801TWX6OkRcEI+iv4Z6BIS47M11y2R1K8612+/K6ytmBsQlz9+Awt27FMt5qNgdPX2mx4HsZW9asVPpHJ9T3jp02bVu7ygiGjTo95474g0HL2hX1xkg0YhwZn/IOT0yZmpbW2kHPFAOhkHizs9cISqGAd+mOnL8qSJLM2q1W2Wwxh6dm5/il1ZXm5rZ2OSMlNTY6NYvfavIX5GZbewZHoc+UcP/wGLt5baMQCodiXYMjYC+ZTRae97oDfktKkjN28MQ5W1NDfXR+ft48Mj7BtHf3q//1qy9wWRlp6dDbOEMA6O59uE14Yv8jH2I/hsNRZcbjkb/9w58p3//Jr6TO3n7pzMUrdp/frw6OTXp6Boel7PRUDt9LAMDrD4zVbCILdEySY6evXOfBwAqAsYvv7uGKnAhGjmNNyaAxV5eWuLIzMjxjE1PTULiKD9ZAHmgdwvDjzUl8T16wRbwzhonb5/BOCdlmmcP32MhCDwBlkzbAgXOePoaMeJXBt+ywboltRCDvlCFzAZ/iXKLpcbYAcWieMUy2MmxwEipO5UUc4l7MNM6qnwjIw3gjcnZ+Xv7Vm/sDL771zth/+Z0vx5ZUV2ZDND4qiO1ER8tbqwsJwwGVx3cw8DFF/TGzOGDDEiCeDgHioB9NK5fX2zxen/zZxx4I5mamp4hRkQHjTHr5/YPGWbdX/Z3nnpjLz85Kx7vTpy9fFY+cv8LXVZT6vvnFz0DHC/huDPYU2eDjV+9+ZPQFgupzD+72LamscEApxIoHg0f6hx+/SDb6SHE5g7//hWdDBdnZqXf6+qQfvbZfiEZFo91qkfZsWj/77AM7cct7obWjR/znV95iI9GoumZ57fzzj+0TOJazY4uwP3z+gPzaR4djt7t6Dbs3rfbs3bI5BRgjbhhOz87LL793UB2ZmpYf3bnFt7ZhWTI0Xb9zoQaDIfXImQvymastyuP3b/duXLUizWa14OPJjiSH3QVz1HH+epsRFO+wYGK9zTdapR+89Eb42s1b3JzbJ/uCQQXqA9zIovGjIo+jrEZeQdGHchcNM3x/1ybgphsskZM80CAdyngyHvREKvUJgEwM2YJBbjSYk11JlrQkp7OytDTl84/udT29ccl4Bjs/7+tvFrvPvS5evHQmAoaEwe/zgjwM4tDgx3yJJE918OTxRpzgYOxyA4OD0YKCAlDNOUMk4GECc5Pk/TDkJ/KoK8hJNEoo3/xfgl87r09OgI9I4535+DyPA7T4romHa8nd8+FegO29lyGGPBWKRBTky7/98cuhb33xGcOSytIkKJvIIkoFgJ0V3y0R/FrnuT0++cDxc6GfvPZu5MldG0xpINxgTAmvLvRvoh+TUoM+GIrItzp7w++dviruWNMQS0tOcnImNvarD06Gywry2LXLl5igfQZRFOdfPXDCXlNSGO4ZGudvdnYbUlwu419/40veFx7bm+WENYWy0kK9EOwWs9ja1ceUFeeDvFHxwSACSEHagbTYdyQN8Df0OW+xM+akNIazgPiGNR0fVcfHRCkZyBZc5yEt9jvKfJKflp6ODZ5QtqLehPhfB35d+v834TfCGMOh0vgJQB98BDqIlA0WBpT6tDBxcFLox0JYhwUv5kKW53sDRmiRiXJA96NLDt0Ps0A3xhCBk4IopASPigSN0/H0AH88LwiDP54H+kGuUB/4NZfQUy9pL20OeuK+j/sxAXGoMobt/hhomS6OoUgtOTmhSw4dkZhO8yfCPVAAdGyo/rGQBwWSE4E4Gj0oFDTBgEHSZ0BLXESQzgJDDDOGTsY7YjIKFJI95knLRIWUGFbgonFBroDSaA3Ag35clTEC/xo9LsS49TIIU0aCjPE9PkICBwotzAuvvqEf74rhnS2d93Q6cuCPoul4QAAPLDJuwGEAAM80nZaAtJ5gyZkApsc6YnlaXUk84pEcAeqLO3zhe2KYBd4JE3ioc5ye5kw/5Q8nwJN+1QqhBijSooBHPC2DAGmEPjaUf5HPSVhzESA1KQsfCeUhL8E/or70039S3G6P+8uffYYo5kdOn5cnpqe81RXloYLc3CRYu5LwDlssHCSP3rinxtVX3n430js0GispzAcjLFMZn5qRAuGQNSM1OTA+PQc6E2usLCmU8RtGNzu6DVVlxUanzcaI0Zj3Ts+gFRQYubwoP3bjdifYTZbAzLxXGBgZM66or5IFk0k8dfWGAkYQv2Z5fbRveNQ4M+c2lRXmy2AoqTabWQJjhgcFEHeuU4KhULStu09orK/BjffUOVi4fcGQYjULlk2rGgK3Orv5oYlJxWziTVarEImIMdOWpkbj1NycDNwjD41NWmG8o3WVZQbws10DQ7iluGnPpnX4yTmxs3fQ5nJYDSbWFAVF0zDv9SrD41PWYCgYWFZdLn/2kfuF5CSXA5R5HEkyLmiIoZGgSzcNr4piTG3r6Fa+/6vXmQ+OnVKhf0LzXp/5/u2bvH2Dw3xUjOEHcWyyrMhdA8NRGERjelqywWY2g8ItkG9vwYG7zM3s2bjGLAiwin8CaDIOucQG1UvmYeJAbahiehcg3+IL4YGZYcY3NciIkQBjdqTS99m0NiAf4aOJKE91lkKOg0aT9mmciCXAJEIe1ZVmJIBw1M8Y3EOM0TvMsIoIeOwfLRU6xKvnDL54hvcGE8iBcCSifnD8VPT9w8dmSosKgn/yn7+WmpqakgHR0FYsG7LFEwK4enm0ThDCykOR5A4yCENsa+J8SQSKXxwJqdkVS2qYorwcm9PpNLbc7pB/8dZ77PS8x7BlVWNgVX2NC9YTQwcY268fOM4XZGX4n9i7k3PYbHbMC4w09ezV67EjZy9BGre8b8sG/6qlS/DuFN7BZCZn5vCxRsPUvJutLSkOPLJnG5Ofk5mEOzG+eeAY6w+G8N2t6BP3bQutXFrnhLJMLe2d0qsfHuEEgZcf2r4puHV1E+4yQXZpRNkLxiN+68xws6Mn8vlH90UbamuwPH2HSnVwZEx64+BR6B5j+HMP3y/BvMM2EMMQ6qTCPJXfO34G+z7w1AO71NL83CSIx2dc1bHJGfnNw8eZa613pI0rlwcf3b2NrSwpsmdnpiuj45Ps4PikDHIsOjQ6FgWZEzh1/lKgo2/AOjU7x4BRqYJcV4GnDbrcRhmsdzuOHL0gBWMPshBlGHm0XZPzRF4D0yB3Ii0BzYMOHoRzYSC1zaYMMVlypaamJVdXVgoNyxsNTXXlxvJMa8Q/MyyG3DMRJeL2d9y8HB7s62DdM5OwmMmKxWwxmM0COzI8HHA6HWaHhTeSDzqH/OSzK8QgSXg88f8IFrNbvD3/fvh4AtKvsEay+G7SImWeFrbA/3r47kosBpIcaHD+UENsgZ6OoVEdHp+WT1xsDoORLT7/2F5LapIL+XFx5YCWrJ9afXBu4rheut4a/eDoqbADFqxd6xqsvMlkTkwZr742wrRMaB8cE9Pz4vGrN6JZaSmRp3ZvsfWMTjC1FaVsc1tXdPXSWnx/jKuvLsMnTw0Oqw13Q5UyUlNM921eK339s4+r4ArpsACCOIbMSVtI34G8AMGqV9Rg+ODk2dCK2iobfucs3vx4xXQykIGQngeZKjiSGKPZCm0EXUbAx9jp9MM+pJtGkekGKWmfEL9eHBSAQ4Jhss1/vJx/L/y69P9vwm/OnTF9gMGhvKUzAmF34qew4CdMgcTgLPAHMIwWTpzTC/EAmh/TL5r3iNfCOjruggf96IIIIAEUtFQBIbZA3E8PQqDFJdCQPPBMQSOLgx612KUVpsoC9evtIW2g3jgSz4l5Lg4kwL+Cx0mJoBWTAPdKpFeGOndTxJt7d38T0EvQInQCoCVfe4doRCF2wYUzUWZwBACgY1EkKyAo8N2nhCxol5Ai0LBCo0AzxBCpuzpgBKaFPFCJQJmEjxvg1VJ85A9fDcbFGY0dzAsXY6RBIU6vLKHs0/OjfEgGDf8QwCAeRGFEIQs4YuyhIZYQrwOWg7yPWWIsxhE6mjG4VGiSM0lICAk9evCOAu5IFwWDDLfwliSFSXWCYAbDErMgORJ6bBDNC8sj2QOQxQnbCwjSDA1PQPNjdyF/J4JOhu1C4xffnUODlff2M8fef00N+L2zX33+OR4WAOeHx08bz126PNO4bKm/YUldpt1udcCCxQTmppiId5YJBnzqn3//Z0xxft5MeVGh5cX9h7htq1cawCpQAuGg2t0zaC7My/Zfb+905GdnKKCIiZOz88z7J87iJhx8ekqKIRKLekARtLscDgYU2dCN9i4LGD/heZ/P6vb42M2rGyOjYDy1dvao2emp5o2rGvwfnjjHhyNRfvfmtVGPN2CYmZuXPP4gv2X1CuPo2LihpCDffebKNSuk5exWsxgIBI2dQyMqGDHW5dWVoTu9A7bhiUkpKzWVHxwZj5gtvDk7LcOAmxekupyR67e7hJgUUx/dvdUEiqFyqaXNWpSbE4MF1jQ+PRtpudPtKM7PVsGo4+fm56XPPHzf3HMP3mctKypwwaIvwHjgiNB+hsUUDQUEHCtUKGIxSXnn4HH5T/7xnxl/IBS53dlj7BsaMVgFszQ1N2+4091nh9VdjOGtKUgWEUULPvqGr9g13+qw1JUVwiJuNoKxxoiiGKgpLXaA0mqF/BO54BNBYwlg9Y8bYomAPCyJETDKRpjpnquMAfQee3IWzCeOGGGoxCJgdvGiMQCHAecy3jbQeBR/5Kou9ox7hGFnuxg2BgYZTU2SErhXC+6F0wDnnNnMq60dnfKf/N3/DGWmpk599YXn7GtXrsgEZYjc3aGTAwuGf7yLtDD+sH445+FABSh+ZwyqFl8P9HSaS53FOKQEGQMGtNEI/RM9evaCt7n1jr28uCD82H3bwfzlhNl5T+zdo6fYvPRU92ceeYBLcjrwbqZBBgHw9qHj8ukr103BUETdtXFNcPv6JmIYYf0i0aj0yvuHlN7hUW7LqhXux+7fbkhLTnKMz8zGfvTK25wvEGR5Exv43c89HS4tKHCZTCx3ve2OhEaagVHCX3v28WB1eYkL5AbR9LCtsx6P9NL+A1jv0Befepgpys3GRyEps0Jz2jq6Y699dJSrKStyP3bfDiEZrA3AE2GEfNzR2ydBPFNfWTH/4I7NDqfDDholEXzqpZbWGBhxrC8QCv32M49GGutqnPgI7Z2ePvXF/QcEp80aeu6h+ww1pSWOwpxsC2/ihJvtXcJHJ8+Bui67R8cn5s9ebJZ+9OpbuCEHfocNd1w1UJlvwotwhHW00SEjgfId5TcaZGiY4ac+cE3BWF0viA8ZHiQx4QAahh8ON4wdPlrMCzzPmwXOXJydbqktSLdU57jMK8pzTY2lWR6zEphpv3Excvn00dg3//TPQmExJmAbUhx2gxzyKawKCjveEVOoIfbvA61yvw782kkSEoAXZT/umqhtKqpF3A20l+Nz4a415W5YuCO2QIdsIcuqcu7qDentw6f8Tz2ww1hbXuLkTTzy20LBUIeFb4dRNPoDobD89z95Jeydngo31JTwWanJVpRf5AIK0oBzd/WxTDTEYC4raHDd6O6LPLxjEwOjKtXXVFnau/uZuorS2Hd+/obls4/sYW/c6ZWXVJaYrGazgeWMQkNd+djKuhrHtrUrcbdEAeYMdBJVGnC3ybAoytdutct/8YNfMEsqSw3JLiepQe/gqD83K9PhtNtJn5F+xT5LqCDieHwUNimFPHmAcbpxh+s8uYgMvI7GGGkjxGMaOr1oeh30Mj41xj4ZfuPeGSPDBjylT7H4nLybAZDvwCEMQhCUkTCgMwt1qR9Bz0LPEuFjc14L62hN3SdAlX8IgwxABTRuXGlxlGYxTvcjkDgdBy4VJXosBaRJBL3Oi0BrVpz2HjSJqHtlQSChLOr9VzL8VwBvcxNY7PwrABTwR0UKS6LtuCuVblhpnUx6nnoJjhx6EnDJbotID34cdz2KAgoeNMQ0HsFSSZ0T2knQiEcHhQ5eCUdDwkg+6omGjW4IGWDhI36gwTAKY2wLNc40GswPNWYtP5ovNIt6SXpCT/CIWQw0DS78OoIakYRSoyd1gJaSELabYOkZW4d3FcJRmexIh/yWlWxjMpIsNB2QYWp08V4GLkY0Nwqkd6ByqBAhEdKRvGn2BHTDDWlpv+OBOOhrzRAjhidwuikwwnReOyOfv3TZ87knHzOZLeakqzfblCMnTsxuWrsmsLJhWYrdbnOquBuie5qRQwEmCnbC8QvNIhhOoyevtDhW1tfy0A3RD0+ctSypLpPNJh5GxmDqGx4xNdZVBU9evu5KS0mWl9ZUKP1DI8zY1IyxOD/HnJ6cLPqDQamjb1C1CGAUZabLQ+OTLCinstsf4D0+P79v24ZQR99QtL2nn8vLyrBUgnJ7+Va7wHEsn5bsiqUkJTGtHd0qKHumlUvrYhev3bTmZmeF23vIHTIODBY5LytTPN/SqjpsNiEnIzUyOjnjmHF7+Ia6qujR81fk0qI8LibGlOysdNBpWXVkfEqemXOzG1YuZ8BVDpy5YK4sLmQaaivxMTJpbHqWa6ir9P7tN39Xra8qTzWyBiv0sz4YBHBxRWOMjANEggEpv/7hYfXkxWtKW1eP1DUwbAKDMcpyrAxahd/t81vCkQi+a8CBHQaKoMDk5+Z6w+GQBfjFAAanPRgOsu29AwagiUHbDQIYZcAzAoxrwuj/3wacuyrjHu1k/LPjDGexMgJ9HY7wFqUAwAmDPEWMMJxDyJ9aJEZJEYad7mAM5JFEBIxIgLuCBO6FA8Dm4lyZ83iUX7z+tvyLN96Jfv23Xwg+8dDeDBjjuNFAgHQNHFpetKswjPxPx4nWldYZd30ju5RpjbtX1+rtToQ4FXjA8GJXNyxlOu50Tf7h73yRz0pLs01Nz6jvHDmpzsy7I7/zmSc5m9WC9TREcQODk2ek5rY7JrDTDctrK0P7tm+CaWok7/+BIS6/+sEhpW94jN3S1ODbt30j2CQmx+jEpPSLtz/kQFE1ZKQm+X/v88/KWempybKiGG51dcde2n+QTXY5wv/5hefEnMz0ZBhDYnzD+qgOjk3Iv3rnI4PVYhGf3rtLTQXDDppE+gyMHuV6W4d84nKzYWNTg3fHujUOMEzIXVdsowjzpLm1XXr1o6PK1rWrAqCs4oYLZPu3cDQqn7zULJ26cs1QmJ3p/cqzjzEZqakut89nOHPlmnTiwlWmsbbG9+COLWa7zWJHo37O45XfPnhM7R0ZNzy2a6t7zfJ6V0FOdnJpUa7ssFqVl/Z/ZPrg6EnDlZZb7rGJKaV3cAjvYCuQJ7AAjB0coLySKbBwYG3RaMQ70/SuGcr0BSGKBBpRAujYhViaLVXCcakCe5A12lOSXMnV5WW2hrpaefv6tYZl5QWRgc7b8//4gx/5Zt0eYWh0XJr3BpUYGJD4bT6Q1/DXL0yQXEnuH4dPwn8C/Jrk8QTgEIUfNw0ihpiGTADC4xqj4/zXPNT9GNC0xBAjxielw3ZikqlZfG/yeMRi5kOff3Sv3Um/obe4QABihGl9g2lhbVf7BkdjL737QSQv2S6tqKtwmFgOrEeMXkiue7Es6sf1kVV9gbBy/nqbGAhHAk/dt523WW3ctDfI9Y9PxfpHxlir1SKfu94qbGhYKr70/mF248qlbGqyy6jAHMpITUnOTE/BOYMHyRXlQzQmK1dutsV++c4B5fD5q1J5Yb4H5rTQtLSWRaPf5bQFp2fmbPk5GbijOiYjbUFexfbhxSz8pqTZmQp+Ew4E6S0sgBiPWHdYN7As1K3Q8KNtxTzukqsIWqM/NcY+GXAg6Ej8Pw56I7A52KL43SRUuuGHOjn1U74gfqQhiRbS61fpqYM0C67eVXhBBVPqOOIiHv04x3U/wUPZSA8BUgdCg37t0P2JNFrd8CVgYjRo+en1xxPJB+NJ/gQbT0/9NA5dGtbSImAchHFOYLnI6iQe8Iv8mothkpiENT8GtfpgGqxPvABwMW9Ci0EdDxDPWyubAsURnxavg942BPTpeZIyMB3E41ViEokn/KOAgAKQVM8P64cGEZaJW16T77SRABhKkJMEQojQ65lj7oiAeqJhgIslGhYYg/kgxGUKlgUOKQuDsKDqj6Xg+1b6JwZIn2hl4ppLhB8IOcSTO0iAROUNy6TLoZYG3YQwFZoUgyVqMeSMzkIcxWoxBKggXJQjCcf98Mc6Yp2xW9EQC4RjjD8kMktL0ph0F30MjNAjOQpdzSjWQe8HrCw++oaGLLaNAibSvImpwLjFXIgxSsL6SWVMvlGmv/WC+g/f/6Hnm1/9LbWirDQJFhr1/UOH3eubVnnXN61Mc9jtrmg0woTmwRCLhnCHOvWHL+9XHQ6bd/XypZYb7Z2zbd29zkd2buUOnDkfnJv32lctq4kEAkG5b3iUn57zcGuWLw2OjI9bl1RVhHOzMoxHz1822W1mfu/mjey81zd3+UYrd6uz29C4pE6NyZLp5MVmfCeFKHhlhXnispqKQN/giDwz77XUVZZCx6jikXNXklbV14bzstLDKUlObmB4jAGl0lxXWRZquX0HSAzqmeYW/otPPaKCwif5A0FD79CoCkaMycwLwaPnLyVbzGb2vs3rPP3DY9zSqjJucmY2kp2RzrX39qldvQOxxqV1/LLqSua9Y6c5MMDMK+urw0aWDT+xa7OxtDAPX/C2aJwJB44PcSAIfMoLDNiHzPjUlPTS/kOGrNQUMBB7jbe7+4U/+NJnve8eOmHu7B8yr1mx1NszOGLdt2OT75X9B5OnZ+fwajHeFeMKs7NC6enJkWutHclOm3U+Eo24RIl+6LiiKF9a21AP9SjAzRBU0NCNdE7qlfi/D8i/yObJ+ZVMemkDY00vpHyacPUfe0KfJxDJqHKMMfrBiIPDIOOXEoA+EWjXaZBQ90V4GoNNw/kfk2X1+NnzyqnzF8Xi/MLQC88+zqWnptgVVaG37AHIdEQ/9RA/esk8hYMoNYBDuUD8cOD8ww8+i5EIiBK8s0HbRfoU+5YGNBxxADSPHq+dsQfAh880MX2Dw9If/8P3uInpGfmzD++NlhbkOSBPdXRySv7wxDmmG+KBzlRWlB/+7EN7DbjpBuYGxrny/rHT8pXWO8zujWsCW1evxH0KzMCn0isfHMJNPNh1jfW+nWvXGJOcDrsEdb7U0oqPDhqa6muC29atMqa4XOTuG7YbjHj52u07ypEzlwzF+dnBh3duMditxHgl8R5/QD585qLa3t0rP7ZnW7i+qgK/d0Yek8TmTE3PysfBoJqcnY1uaFyO8wPfdcMrDur41LR86PQF3HwktnVdU3RFXZVZlRW+tatXOXrukiEcicb2bt8UaaiptIIhwEegbS3tXfKFllu42Uf4we2blcy0lCQsyOvzy1du3WYu37ytJjud4q4NTWJpUYEF1gv83IX4zuET5r6RcevujWsD9TWVChhIRpMgmGsrykwpyUlGvNNus1lUjuWIQkwOMib4aQ9cq0AOk/WDroNxGjiQhgDxxEPg1ccZcTQ37BYifikKkJBeZdxj09PMvNsNRsis7AsEmZz0DH5obIRxWi2msoJca6rLwTjsVtVmFkgm9NFYzFMr45PgXtEJVfz3ADFg0Tgl29drij4eCKQO4BC+1/wabhHchSN9h/MF5YAWh/mGIlHl+PlmMRqLRZZVl7HlxQX42QYqAPQssHhyWmgI4UXggV+9eyBiYpRYeX4Wn+JyWggpxsfXvMWA6TAb7M7ekTFpeHwmXFNWol682W7cvmE1f7t/TDSC9B8YGg6Joii4vR65IidNyMpMEwdGJ+e3rWnM27RqGZGjcSB54hipav/IuPSztz8Cvxx9YOsGdf2KetYfDIvf+NvvcT/+qz/ERxMNwxMznp++/i7719/8mgO/q4lVNkA/40VsNJgwjHe9yOOJ5D09co2EAKk/jgsYY1iuGYw2myuZ+JG98HFLQpPQfvyMEHYmpsG4T+Hj8BtzZ0wfXhxo5NHFAw6MobnkrEURhknEwYFLXSIenYW8dBeBLGKLAMM6hR5H5wsN4RUJnEDEkEIsnFBPR5fiqUsPmkqPwwCGiRuPp24iYFCP+7UgsWkAdFothsSwViUKpBKLM4h32T1Aj6N1T8j1rsaQduuQkB96Sf1IsXS8CUAEfiEeFZZEwGjSV0CA8juxXDTa0BAjaUl+iMUTUIOD2xxbzTxx8SVtNJrQuGAhDfpRQSIGBBzox6uciEd6NGRwTDEfwkP4h0LIAWFyFZS4lAbTU16j3EeTaGGNHl0dT6tLf/hHIPHUS3BIReO1g6LJmSp46IMfiaM5Yj/g7olodBI/KAb4websFCv97hjJCuhI/amf5kmB1hEO0icYQ4jwT/oDAWtFSsM2kfbrtBSIDypnCk4z073X1T/92/8R+O/f+J1wVUVZ6jVQ+v7uuz/w7Nm+zb1pzepMh8PulGIiE5gZZxQwxMDMVg+fvcx0D40NQZbOwtxsc05mhrV7cMTTDYbFo7u383d6+8FmiFrKiwrCJo43Do5NCv2jY9bK4sLA5ZZWe3lJob+mtFi9cL3VODI+wYIyZbJYhKAYFY2A4zesWKrkZmaIYKCQx8zcXl8gEhGtYJRFLGYhdqujx1SSn2vITk/zgbLmSk12SXPz7uiSqnK+u28gFolGbUtrqmJRRTH++X//s/D/+P4PhS2rVxq6enrFnPQ0vmdoWIZF056VkRbogjr3DI1Y1ixbErp4s820fd1qIxh8Er7X1tbVZ7zTNyinpyRxgWCIBSPU9/wTD0Yf3LLelZ7itBkNRmIU4QgtupkL/W2CRRaqLY+NTeDjiPhdJi4nM1X84pOPRH/17kcCyCn+i08/6nn9wyOOQDBoCAQDoeSkZFtaanK4d2BYMAt8xGIxx2bm3bYl5SUi8K8iy5KQnpLidfv8qCAb5jw+Q0fvoBv62zTrnhPB2Azg42kWwUx2cPz/A0i+cIS9s4xn+A4TDfkZe2o22Q5boyDdoNMZYxGGm+1kuOAUAxoOxetACKn3Y3AXHrsX54sgcESJvXj1mvjGewdC/+WrXwo9sGtrCvQVbiGPSwwATUyL0jIiAZwPcMCkIGMGPypfcN5R+YBlkEcVtfd9aMn/m0CTosA0BgJB7w9fepPB7+WtqK22cGBV9A2Pxt46eIz1+4PeJZVlkZm5OcPvfuZJBWwqO1YODfkj5y9LF67fUj/3yH1za5fVJ5uAsfDLSD95fb86Mjll3LV+9ez9mzdYcMMMtArON7dIH5w8a9yzYfXMns3rLDaLhfAKtg3mhXzw1Hn5yLnLJjDk/U89sEuwCLhrAF63MjLTs3P4WKPhVmeP+vyj+/x1FWVOiKM8DsZWZ/+A+JM33sN5EH163x6pqqSIPNaIF4V6h0Zir314mI3EooEvPfWIWFqQnyTGRONHJ84rh85d5GxWPvT8Yw+FK4oKXEBv8vr90luHTqhnr7Zwq5ZWz4EhZsVHNnGYegaHYy/uP8De7OwxFOZmBp57cA+Tk5HugDgO5gb7zpGTltGpWW7fto3uTU0N1hSng5v3eGLf+9kr3IGTZ7mjJ8+MX7/dIfUPjvAerxcUWotst1qxP2H46Zhje/FdYxPPkh0d0UWFmR7op+8a46Pv+joEf7K+4MAS3sEw9g12EKIRSc8Wp91myUhNNZcU5JmrSovN+Xk5SmZ6upqamhoJx5Sx77/4mu/clWt8//AYL8KCYLdZGdzsEy9KkvwwI+yMfw/8O8kIQJ54p4Uo7oTvtXLwIG0D53+D71V1YedABHzywuP1Sz95/b1IYX5ueOf6VXaQoxaIxfmwAKRobZHGILggm/HzC+KPX3krWJ6XYagpzrdbQSBCnEZE6e4GRJG7jwyr7j95MQrt9K5bUW+sLC02/ejND4z5xWVc98BwLD0tlT14/Liycmm98dqtNn7LulVRj9dneHrvdvXSjXZTQ00Fvc2qAd5BBF1GeeX9w7G/+ZeXDE/s3jr7/GMP2MsL8ywxSTaaeUHt6h+U7DYbn5eVgRUI/9UPf8n81hMPmlXcKwY3bgIDi7RTB+gnTrBSfoOisNeoLMJiVQYvfuL4WO1O4E28Lkmrs7DV/UL7aWrgSc1Q+xQ+Dr9Zuylqrg50yulY6qIU0vHIFIilzKHRgUN8WhA9ehrKQ3QxXOAnGkbQHOKSOa9h0L9gdCEeXWqUYSiOhxNxAUtEjZ6IUNFDh0Q/gm643I0nAHFY3XgcBGjLE9tB0HGIK8taQpIW/FgMpYvnpkFiaoS74zEtbR/mqVWXwCK/7iYgE+uIsCgIZISSIOmYJqYlPqTRDnLFEDzkB2F8PJH2Dm1vHLBQOPCDxvioIeERTIpR5ESodId4SD2xfDgkUJYw/7gMxxOWC2NK+A7ptYUGhRd5lwzxhBQj9RVBW1ARp8Eiv3bCOukLb/yMYcxTw2PumCe56qgRI54A8dPySfPAQ3dmxN3wVKYoy84kO0CZJQngRDJCPzhEONM0pDwUxNA2smhDHvQiBM4BdOFAQkIPdOTQ2qrhEbAmXGiaCQ61qD99+dXwF55+IlBVWZp1qaVV+f5Pf+n+wrNPz69aXpeelJTkktEQmwVDDJRqzP/I2cvS2Mz81O5N6y19w2PRzv4hY3F+Ln7/y3CmuSXkdrvNm1evUC62tIqRaMwBC3AUFLAoGGtmUM5M1WUlwXeOnEguysuKbF+zSr4Kxl/nwBDuKseC4iiiInztdpd9+7pGxWGzxIbHJ3lZUeVwOAK2lWJWDJLSVF8Tu97WYVlaU67wHBe9fLPdWVdREpuZm1eefGAng0qjLxA0VxUXRM9dvmLdtLwq8tM33+NW1tfiXTgVFFF1enZexO8mWXg+PD3vMc/Me/iNK5cFYcE1VxYXyJFwlLtv4xqpua3dGgwEpId3bPZ8+dlHzTmgYQHfxhdr7EsCmoPKHo7H5Mxc7L9954fy+0fPqH/1B18dOX35hq21q8e6ftVyNT0lWdx/5JQlOclpWlJR6r16644jGI6wcHBf/dxnxNsdXUb8yHRDXVXAHwjxEzOz/NpldcHW7n5bZWGeAvwse/wBvqmu0rekpIAZnZkTxyZmhKK8bDE7I91nZNkIKEOoZP//Bth85OXg3AgzN3CLMVlcjNmVQhRX5DV8XJgNzDDczG0wyMKAojMuDgvsmACYI8A94lB5tll4BgxO5dzl5khXX3/gL7/1DSMY1KnA9aRQbUi09JT345lhnfDAeUPi6IGygdImFopjiI8q0keIPwaLaBPgE/CYR0pKsnUvGA+7t6znYZz5Y2cvSS+/f8i4rLrSt3frBvWD46eTntm3O1qYl4vf/TL4/QHl5MUrIswj9uvPPxNY17g8DerKun0++Wdv7peGJ6cNezat9e7ZtM4FdTcHgiHlvWMnxVOXr3O7NjX5d65fQ/BQPDZXnZqZU1567yDeieKrSgqDzz54n1Ew8cQQi0mS2jUwGPvOz18zRMVY7KvPPe6rLC5MAZlCjPog5H3g9Dlp/9HTpvzsrOjzjz0oAQ9jPY3+YFA+ffma/NpHR/ECif+LTzzMmi1mZ3f/kPyDl940gMHJVpcVgYH2mJyS5EoJRyLMrc5e6bu/eNUAYyk/++Aez6aVjS6wQgSYm8rhMxfkNw+eMEHZ0n0b1/rxvU1BEGxzbo8Kxhve8WOtZkvsc4/cH4T5kRQKh00Xb7Qa3jhwzGK1mNUHtqz3PLpnZ+qyyjLZ7fXM/8+fvcz/5JU3hQPHToCxOx8Cw0eFPmRC4QiRrNA+fD9I5Vh9B0eQrWAM4HueePcC7xzRMM/wgokRzDwjgKu/i4ZDjuNLhl5nFc0PDqBBYqOgZxge5JsZDc7MtNTUvds2O3Zt2RTIysyeGpqaiVxt7Yr9889ficZkWfIFQgrMecyNJoaaYr1wLPCIl6MDlvfvAjBTwDDAdul3aMh6gisEZou8fg9+J2XeDQk4cjcMb0WBi7RRUVQutdwWXz9wLPzE/TvVxtrKJKg/R3OiPwTMguat56Uys3Pz8tFzl0I/evVd8Ykd6/mM5CQ7xKJYRWpKRqoLTK1dfdTrB/2kghyXzl67HVoBa0R9dbnBxAmWs9duqv6YgXPYHeHBkREu2eGM9A4O2cxmQRoeHeNWL6sPdvT08W8fPs3BispuXt3AETkGAGuP0tzWKf35934qzvr8yrf/8HfCaxrq00G+coOjE8GZObeUk5VulWTJffVWm3PFkmrGZrXEZmbnVSif53kTVBX6GzPT6onAAj+ZrHaC03sFjWTsf13m4Bb3FoeTjFW8jcBKhDohL5IHOLos+xQ+Dr9x74zpgHyAs0MLxRmDMBV6F4VR6dTwGq1OR64E0AiM0k66MKCL/SIABLAqYVZdbuARV0S1gzx2AAfOVYyj8bof00AYskOjjOSJkdSrHVqY4HU/ceKQGL4rioDeLoxLbBW6ev7o0LB2wjAc0CuISYC7wxTurhMWuYCjbaZeWiKtBxaAPjoGiCd0GrH++KQOtBlwAg/2BwkiAf6RVguSMPxI/yItUCIaQXcJgGWDihm+ZG2BRQ0XQMyU0GDmWt0wTL0JfEAQFHARQTp6IOB7Y8BTECYLF+EtNMRAyBEFDJNrfEf8dHEjCA10L/Y/odcPQqfHYFjHUxwtFVwoh64alA4hnlQDzEtfWNGQsvIseTwR7/YRWqg3aTv+sP7YPSQC20FdzA/zwPmj8zOSkDjioWnIHKVB4mJKzNsUmWdik53qP/7wRzEwUHwb1qxKvtXZY3jrg4/8m9at8axbuSIZlMckWYwZ/HP0jhgkVK+1dUjDU/Nut8dns5jN1vKivOjEzIzacruLrassMeVlpcfeOnwynJ2WZtmzcVX0wOmLIqzRZmzuxsal0f7hUby6ya6qrwre6ui22C3m2L5t67mugWF5anrWDMYFbr6pwCLHdfYOmjavbIgNjU8xYFhZUpyOmC8YMsREyTQ9N8dsWb1CeuvQScFqFZRgOMzcAXqIl3v6h9j/8rUvsjMerzQwPMKX5edEfWGR37tjq3zuylV8PNlgs9gMpYW5XJrLLo9MzalSTIqAImj1BQKmx/ds8/cODfM37nTi98ykVUtqIk/cv50rLylINfMmC17xJWOjdyp0DIbAUASLwMCMgxJ17uoNcXJu1msWzNLIxBRfUVLorC0riV5saWM7+wbZDSuWih19g8YL127ym1Y3ihPTs0aPzy+AompMT00xfv7px8IfHjmBxqlpXeMy3+3uPqvNLBhL87L8LR09zuqi3NDErIfLTEsxPrl7i2FlXaXqtAvRG+3dfDgUYarLS9JR1ulDnwhU5uJjw/FZ9X8EqCgoksj4JvsZMehlXFkljEkVGc7dD8bYOMwMjTcJMWFCehDAuiBaq8uiOORrjAOlhMdNUFi1pbVdfu/gseCKZfWxPds2OUB5sWE7E4HOFeIjaYlL5iWMjjbvyNwg84cqXItzoHIEr4YjHblLoFcEQE9P/CRMvHFYiFkApMfH0Bx2mx3mJPBAf+DV9w6xuzetDSyrqeDByHAuqSwN4SO/+K7Z2NQ07uSmXrp523T/lnX+5x7bZ8vOzGDxMcCfv/kezI9x496tG/zrVyxzgvzkhyempHcOnTDc6urldqxdFdjc1GiBtpGt52Gc1fPXbsYOnblohHnFLqkq9z95/w6j1QKTAACMGfnkxWbl/WNnOLAVxGf37RbLCvPx/TJ8VEuFsqR3j5003OroNdZWFIeevn+3muS026E9ht7BETCOThuaWzuYbWsa/Q9s2yiIMVHYf+yMeuZqC+v1BwzrG5d5H9q22WQ1C7axqSkZ6qEev3iFK8zNjj60fZO4pKLMGYlG2Us3WvERRwMYalxmakr48T3bxZVLa63hcFS4dqtd+fDUeQPUxbC8qiLwzAO71NSUZNutji7DAUhz9dZttbyoIPD0AzvlsoJ8x+TsnOG9Y6f4M1dvuOY8XnZFbZX3oR2bmOLcLEMgHIm+tv9DZf/hk7zP7/dPTE2HBofHjYNjYwxo4CrwmcHMG3H/GW1nWzqauJGStlQRuYr8YcLvBoLRhpuKkPevkJ8gDn+UZ3DwcRQWALqU8JQkK0ZJlq12mzUZ+tu2rKbSsHndaq4gJwcfaxQ7BwZx99Tgnb6BUGffkAJyBGUEeewS60jWNLI+3KOQewDyIBqV5B0xqCvu2IdhzAMqBPVCPteI7wE6z8dBm3eYDh9PxMRAow6NTsmHz1wKg8Er/fYzj+Dug/fYKRHzo32FAexPvCDQ0nYndvjU+bDJqKi7166w8DxnxjrRohOywKK1uuJ6if2OWl/34ESsa3jcB8a7+uT9O60fnDynbli5nP/g5KWY3ZXMTs/OwtqUbm3r7JQqyopNHo83VlVSaBgeH1cjkQhTUZivFOXnBMsKCkDc8jj4eDfY+4ff/l/c2PRc+O//4Ct8UV6OXSKPHjLSyUvXYstrKvFFb2NmSqrv2z9/zbFn0xqDw2rleoZHPanJLkdKUhI0FQxfra16fWEQyHfdCB7HEQ7kDexXlFO8xQKGmIu8O0b6Hg6Mx7RExyDjj1XUXMKrtIxP4ePwm7mBBxlwHYAB4KzNCwKUIWhM3A/OYj8c5LlrRGiOFq8DmW9wQjzhUYqmd7W0gI5HN254gYcoqARPDYtEfxyheYmhRgIaYrGXgO6lSRMiPgGQQm8Npaahu1PSsEZNHOou7om74B6RZBITlzg0L80fJ4cwRWkYWpRGi62iSmUctPQLeWrKHYSRjuI1evBjer3fdQWJngHQAEMH2odNRMGDuyDS3ROpgYAEaMQhHYZRViOS+DGRRodZ0zgEpCZRVEDREF2gEKcLPi1uoXw40YxJGCHuUodG40+PACBectL6CvykXOqFg2AJ6C4C8eMJaTSvDHng8982M884bPiyLuCxvkiDgpb4IT9wSd4kD3Im5eBVMPwmG/YHjj+JQnpCTOtB2kmTaPEsw8V8jHG2U/3Tv/grqaG+emrfrh1poFSZ/vhvvh14cNeO2e2bNqTa7dZkRZaN/tkJYohhH4Jio/x8/6HI03t3CXm5WcrrHx1Sc7OyLBXFBX5QwJSrre3C6uX1ltzMtODhs+eUJRUVjnXL60JvHDqhprocilUQuNqygsjxSy32gsxUfN5VOnzhqmQ2sdG8zDQpPycjAsqQbLWYDUsqSvz1VcVB3mSSq0sK5ab66sjy2kpxWXWFmJOWqhbm5TBgLaq52VnB3MwMuaqkJFxekh/Ly8lkOvqHpA+On1XqKsqiR85eNl24fsuRkZEugw5m3bdzq3L6QrPB4bAr19o7TMsqy1ncsLCjf1jAbz95fAFjZ/+QBRSD0GO7t/i3NK2wlxbkgg5ttTjsVvx6LB0/rU+Rj/Fj4pC3+u2fvSr3DY+q11s75resXRlcs3xJ8vLqClPL7U7ljQPHhSfv3x4bHJswyLI82zs06qwuLYr0D48Jc/NuY0lBTmRobBK/gWa4091rePz+XUxuRmr46LmL1qaltbLTYo6cb2lzbFheF+NMxmhUjFnWLa3xXbnd6SzOy2KLsjOsxXk5AvSTVFmUy1lM+DFnysOEP7CycEIecwgc47JZyNV93NUR5ixpDfINPm5Gdx8jKf5dgO+dsLyFiYX9TMQzyaQmJzPW0ChjCHtIPFFE4MDHvlhQXMnjYaAE8jyVAWR+QhXuNqoQyN0wK8+Eo1H1H/75J5IsxTxPPnQ/W5CX44I0eBkZqLTBAKBzVQuDn8xHcmgyAKLQ/zEFFuNIXmR1idORzVegfvS9WYjHiETQwovK/TcAaA0FudnKxlWN3jWNy5Jfe/8Q13K7Q/rys48rFrDeB0bHYi+++yE7PD7Frl1W5969aZ0Vd/WTFVX6q+/9WG3t6mU+8+Ae9+qlS1LAAAC6idiPXnuXnZiZZfduWTu3c/0afB8L74jh+2HqiYtXpMNnLprcXr+xvqIUDJbdnN1qsUG/G7x+Pz4mqV5tvWMSJSn6e597MlRWkAd9i0+UqgoaSG8fPsmOTc4Y6ivLAs/s222yW61WnDMXrt+U3jp8gsNH0Z7Zt8u7sanRAQaD4RfvfmTs6hvkVFWWH9u1ZX7H+iYXflz8ys3b8isfHGaHxifRqPN/9uEHYnlZGU68A/TagaPq5RtteNfaWJKX5f/8o/uUksJcx9TcnPr24RPMhZZbXCgckR/esdm3B/ojEArzbx0+DjKphYN2Mbs3rsYNQcCWFMz4rbN3jpxke4ZG8a6e+PDOzR68e5jkcAjj0EdvfXREGBqbMK6sq5prqKm052Smm7Iy0mYPnjoX+Icf/tT1xvsHDEfPXJgBWcTLsgJ5qKrDZlHNPH5lAnt1MZ8S5Rj4FOUA8jVuDghGBDHS8HMqRJYT7oJfgpzGNVHnGcDj96hMCGBImLPS08z15cWWguxM8phjaX6unGR3TM/MuSP9I2ORVz86Fr7W1qVA2cgXeBdPxR0AKV9TVk0E5GWyRTr5qDNPHinGO2Tkzi95zwsSLEpzVwYaaB0QLwDTUUMM7yApyulL18FAaQ7u274RjXC7iQPhoDcSAX13zRXME4wi5SevvRPr6Or1r6qtFLLSUvBCAaxuSKBTL6TRAddGlMliTJHfP3lBDMeY4NZ1K03+YJDPzkwzjI7PMGarWT5x+Sabm50TaWlrs1WXl0Wu3Wq1LK2tigyPjvEOpz10+06PY2RySn72wV2mFJeTMYNwTE524MCq815/6ODpSzw0Vfn8I/crsGYDR0ixnsHRoNvj45fWVfEdPQP+5BSH6wcvvTO+a0NTUmpykjESjk7Oe3ypRfl5oNdQPQfbgD9Sd+hCHAfCCnjCvsQ7iygroV02J8hRu0uTjyQFGRZihOOBMu3uPoE8KP5TuBtg0DSu/Q0CvUFkImoBYtCAH4MUTyMWcCS4CB9PAyeixBOXpkU8Nao0P5x0I0v3Ix4FkU5H/fhGi5a/hl+cD8ThCWABBy6pFPUnxtG6UD/FIxkN6Dj0oFcPIiTGacWBl+ZD7zyBB/946ATgkpxAHyBTDOmIg2c6WeOg+ckZTol1JGHMgORH89LbkwjYLyQS6bVIsmggrVYnkgPx0vR6HujSPCmC9j24CXjMgh6YC/4wIV2UUMnCD2bi9upEGmmLCAKhgyDqiKQuWhgB81PRsNOR+NficCHCK44YhyhiiLHQIiAgJBDGn14UEYCaEKR+ikdRRrIHiKcl0RoB0mt5UdBcKBiVc0pJKwGkAIAnZwp4ARL7BOPNsGAn2XmynT3KXFIPgHi5eEY8+NBQ1euuKwCYBscRNzIhbQEgaTU/yRNT0z/DSkGGnW5nDh4+KPUNDE5/63e+nNTRP2j+u+/9KPjl5z8zk52ZYc/MSEuDfjcG56eZWMCNOeK3wdTb3YNTVquF9fiDzlVL60yzoDkdOHWO271prSLwpvDpy9ct+HHlzz2yh33z4MnZ8y03bF//3BOgaHa7Pzh5IRkWx1BORgoob6HQA5uaIo31VTy0yGUSeAMs2gYTvmjPqCwcBllSOWg3VhkUDlaGNqjQXoU8LsSbyUvNyENAG6NtNRoURQLb08iIoGDgNuGgh0K0GuV5NjA37zNca20zzLt9yp2+fmFietYKY4RExpgkKzOz81wgEjFnJCfJe7eum96+ptHFGQ1O6FoWlSuHzcqYYNFHQL7EIvGbUMPj0wookXJaSjLz4nuHDP0j46Yf/sW3vNA2B378OT0lCXdlDH/jr79r3bF+lWgReNloAnPY62dHxifkjv4RB/BpuLq8JNYzMGwLhsL44pW6rnFZ7Hc+96T03Z+9LF+91W7/nSf2eg5fum72B4LCw1s3eA5dvGp7cOva0EdnrkpbVy1n1i+vToUh09mD8gwEFJhvOC9xNzdE4EdysR9jChPzASQ7cGMyLmnGG8Jv7AQ6e/tnvYFgblZ6ujEzNcUIhjH2M8mW8hVUTmdkDdAQK1r7CBPzzzDhmQEmu7AcFIlUojDgh95YGYx5RQLtPsYYUHHDd0vABaOUvDuJ/Iu/RMACcVMfVGpn5z3Kd3/8K7G+psL39EP77EBrJfMH6WjNiJ+Cxvv4Jy5VgiiPALfRSUZJNYjLA6wD0tIgInCwSd1i0SgjgQGCOyxSmQSR0KdEziINqQ716DIRIe7X3IU4KnOmZuaj3/rb70i7N66JpCUnJV9vuyO/ceg4iztngpEd+u2nHlMFM2+bnpsnm2bcvNNt3LFulX/XxrV2MIiMtzp7pNc/OspCfxga6yrxjpeJNXL4Xo4aiYrqoTPn5Us32jgxJhnyszLCzz64W8rOyLDjxhUDY2Py2weOGSZm51ng78gLj+8LlhUWpMjQRn8gpOKOiGDY4OOCak1pceAzD9/HWcxmCz5KeOTMBeV6exeEheieTWtDK+trHc23bqtHz18xefwBA+AlMMICW5pWWmfn3eypS1eV5tudHN49XlZbGXhs13YQoaqt5U63DDIEH8lleROnwDzy/f7zz3LRmGhtudMZO3b2MhcIR4xJTrv0xJ7t7uzMdFdbZ4/xxIUrrDsQNDoddvGxHVs81RUljsGxKfb81WvGm529OFHVrPQU8cGtG0I15WXOUDhshPrKp69cM1gEIfbU3p2hvOzspJgUM06BMXj5ZpvaOTBslCRZ3LNxje+ph/dZjBznfeuDQ/KVG7fyGurrFJijUl1lBSsIPGu323CDFYYH2YXKMTIL5TEcX7puAYPAQWKAVfDOE/18iSThR6AhDgcJcPgjgGlIOuANmCMszJdEwPzByMYnByLBUEQRxVh4YnI2+L1fvWlMB0FTmJtlKsrNMuRlpeOX25kkp4N8DgAvKJjMZoa3WCE9fT8J64OPn9O7WgnlL4K7w0iSgMO64zxWZHV21q0cO381arEIoX3bNthMvMmyiJZAfGbFAfpCbe/okV47cCxSX14oVhfm4aOvJj0l6dIESAzi3T2EqTmv+MbRc7Hfeux+nzcQsh6/eE396tMP2/rHJqORmMTNeoLSgTMXuPq6OvHMhYvcnq1b1I6uO9yKJbWBc5euWndvbIr+w89ec8B4in/+n16Ife/Ft2Lf/OKzjk0rl6MBpoJRH/iDv/2eAPNJ/tFf/WEgMyVJGJueFe9095vKCvKF8pJ8w4FTF8Do32J/69CxPt5kKnlo5xYj9G3/24dOFT6+dydr4HjKH3cZSiYrrGMgP1EuyWKEGGeC3QHjZWPsyWm4+JB0Et6Jg7TYp/j4bOJji4sBe07nxU8hEX4jjTEdsGGJzaOLqobX/ATAgyEkJYeOhgCGcWGNp8Uw+PH7NQt+SodXrvWdjygelX/0Ax53RyL0aIwhLiFfxKMfXFJfLazjwSE4Uh+9DiSexCS4FE/8WpgCzUsP6vjEdIvyImE9Av5aHTEOpxBxiaymYQRCT4hJkNBQDz2QNo7SPIlh3Y+A3rgA1gAnL60H7ffEBGg8YCqCgVM8P+LX+5b2Od7twazj/Y7piEsPbA8q0bzJSA0xEEJEodEB/EBO8yYOnmHxQByCFk+TwJlaZcSPShWRd4AifjiRO0s0msahV8cB4BUroozBsVhMasTUR9PEwwvCDtuJii62nwdDAd8DozFwxobH0+j1xg9TY68wjMCxjNPGMxZ8cRwI8CAGF9KBS8ogeC1P4kflErsNcAkVp7uCYXlaOhpDaGk+BsYU8zEWb696+sxJuadvyP38M4/ZRsYmLS+/+75/9coVM7UVFY7szMwU/PBl2DPLiL458oJ7c2uHfOTc1VBxQV6guCCfb+vqMUXCUWHb+ib2Tt9A5PKN28Zta1ZEwWiSQGEUqkvzrfdvaIq+f/ys79LNDldGWio/6573/vgvfl/FC7+w8Jih30xk3sLAkruhyD/AaCJYlaCUkZ2s8A6NSaBXcnnclRD89LEarX1au0iIuBgmURRod8SB9BfgIG8ZeA83xFA7OjuZQyfPy6D8ecHwMOMmH1azkBoJh0his8AzdquFXH2l2RvILn5dAyOKPxCQXv7gmLGlvctUXVoUuG9jk/RPL73tXF5TofzRVz7PHDh2LjQyPW3+xgvPyN/9xavSxRvtdlC6PWeuXrd/6elHfS+/d5AfHp0w49bj0Bbc/jrq8QXwroQEdTR/6dH7xNyM5Mjf/fwtc1FOpmFL45Lgzz847lpRXepfu7Q6Csq7KTcz1Qa6ECjMeu0AFjMyAbwDG4UFfWRiOgwKXdDusKq56anWqChZx6ZnQDGfdlssFtXlcCqnLzWz19s7rQ67jS/MzQ6CgW3OychgoTzVYTUbbDabAXidzDw0qFKzspm1+z7HhBQzg989U8QQw8X8cIDhL4fxA1owUaghA0YymTPETib8SuuHgHMd7W8TbqpA7tBR4+lG2x3cKjy2fcNaoqghLY49lq/7dSBXhZEXtAMLoCgyqzCKuFga9hY1wDAnPU4DLYAU6McQWVugvboyjWFdmcWpTmUV4S88kUP3kxjNJTgtHI5GxfbOXl9udqb5v337+xaPzx/G7bZBMeQ++9D9kfLiQvvNO53S+8fPGPFxu62rV/jv27KegzHnT11uVs8238D3DA25mWmBLz31qMEFg4aNGh6flA+ePs8MjI7hp5DMqUlO8QtP7JNyMzOdUkxSr96+I+OHpfFumd1qjT6zb1e0pqwUP1TOdPUPyGBU4YUF1HblhtpK/9N7d/MwFObbXX3y0YtXjWOT02x+dkbwoe2bJZ7nLWAcgRHUg61izSYT5hcpKy6w3LrTw4FRp864Pbg7qLxtzUrf9rWrBDAueSyje2AwIikqB3Oe27l+dWD9yuWmwdFxAerG4KOY2PdLq0oDuzesjc16fEmHz15U8XE95I3K4oLg3q0bJFB+raeuXGOvt3UZoqJohLkt1VeWh8B4g4w5+52efuXctRuG6Tm3sqFxWXjjygYwqAQbfhLh2Pkralf/kBENzJV11cEd61cbsjJSbTPzbgUfI24Fw87t9QX3bFonrWtqkEDGKr98c7913u21lBYVyisb6oNZ6em2wrwcNsnlZFxOBxiiZmAXXA8pf2hssQgoL1EeQgLkCUIPvETvwioMR5QAbRMZnWcSmJTwOLjQGciBwXm3LzoxO8dMTM8yg8MThrKSQkMIFuTx3l7zmq2brVnpaYYkm1W1WwWSCbkrhvyLfEkZE9EJsDgc51sE9EPaUDiiHD9/ORaOiqHqkkK2vrrcDusbuSj2yYDFq8zY2KT84fHTUbfXLTbWVJhSkpxWQN81ESnEMeDBC554Bz8mS8rpKzeieXn54obG5XLv8AjX0TeiXL/dIXz9+We4/cfPBpfWVNqOX77hg7G3ybIUKcgvEKLhkJzutKqRmKh4PB4TZzDKx6+0OLavXh5OdbnkLWsbPP5gJANkNXm6oG9ozPvGweO4/b34rS89x1aVFrHNt9plnz9o3rZ+lbmlrTOQnpZsW1Vfy/f0D43/fP+h9L/4vS/iMyuRv/uXlyJ/8KXnkvHDzmA9giyicgj7D/se8+fwY89amAM6R1oWY0lKIx/YJztdQho0xqg2qJL1EOWiLvf07tLH51/v+/+48Bv7zhgC4YFFE0djDu2cyCxUcNB5RrBwQt6hYYKhkODVgcx7PEiA+nEdJwIswcVIGr770IQNJSH56OEEdByAmlRDxxH/XfT3gntUXQOaSp8sxIEjsU4I2Bc6KhEW5XuPQrC+BBIrqsHCBCUOwEIh6BC0diKG5uLk8ex0tF5WPDsdo50IvZ5Iy1c3tshYw4HvRgnEEIM4YlBoAF49L/rOGQX0k7y0eJICcPQ9Ey2CouJGGDnwBzSEDzFOI0JqmjcqexiiaamPAqWieD0NpdHx1KjSt9bHMN7dwl0gkYRkSxJgHfCgeDxwTNAQtVt4cneQ1I9WjpJg3UlSDCFCKxVdiCOGGAkiHX2PDI1OyrUaHfXF03FyhLH4+plLF88yb7z3oeePv/41DnQM++//+d9Ennhw3/SyulprakpyBm4LHvHNM1HvDMm3o3dI+c7P33BvXtMoHb143WERTOEllWXMwMi4PDY1xa+oqeHAiIm+eeC4dVlVuVhXWcJ8cOKc6AuGLBtX1HP7T543jE3Pxn732UcipYV5GaCIC3Cw2AfYbybBzDhcSaiIqDfbO+bEaHQsIz0t1ZGUzDiSUhib3YE7oYExpi1A2Bxw0Y/Gmv64ht7exUBHGdkRy0PlBxVpAGMwGOLe+vAI+8r+A9H6ylLv5qYVaTVlxXYwuqzRaATXRjDCrIwDDTFY+KELyeMh8z5fDBQQ6ff/5vtya1efce/mtVNXWu84Ic60a+MaORqNMpdvteMlTPn5x/cqHxw9axAlmf3MY/eFf/bGB+Y5t9uUkZI8B32S9NjubZHz12/ZBLOZ3by2yX+7qycJZ0tWiisYiojmqbl548YVS4wFmenBY1dugkGWxe1Z2zCxur5GyM/JcEHd8F0MTo1PEO2MzcYDAthP6OkbHVcOnr083VBdEcpKT0522R2O2z397I/f+DDmtNkn1jbUOVJddvE8KBz5udmO5dXl8zPzHk9P36Ctc2BY7ejpN7W0d+Aue8zw2Lg67/HhN91UgWMN5UuWMw0rVxhshgCjzo8wTHCGGGP4TTFGjoJxFsEPUzNSDK+iU+WPAK2yBjgn0PjFjRJofyMBUmamp5lKCvPxq6io0BOgLaYZLJonyAtamMwPbD9RTjQaAHz3h4ZAGSIuSXq3J54PJaJzDDc+QGUIP1mAO5zR924WdqWjShJ9d4j40QVDnsSjH+JovWj+Js5kzMlKB/1dCMO8nqwuK2EuXb/lXLeizte0rN5x5Wab9OahE/jYlbGiMNf357//NTYYCvE/fu0dQ/PtThaMD6xd8Hc/+4ScmpRkx7uYPX1D0tuHjrPZ6ekem9miTM+7WYgX0RALRiLqwZNn1WMXruK3ybBjpC8++WCwqqTYAWmNp69cE985coqd9/rdME78itoqfKzRohpU/oPjp5Uj569wYJwYywvzg5996AFpYnbW/NqHR0yBYMArS7IIRrb65WcejeRkZtjeOnicPXftptEfCqFRpzy1d+f8hpUNTjT23z9xlnM67D671RIFA9Ty7IO7vUurKiznmlu4946dYcEYMsLYGzatXD69uWklGJ5XbWC8scB32F5DcW7W/GcfeYC73d2H5eO7dJ4YzDO8w/7ILnyUca0V5h0P/cCcuHSN8/oD0vOP7fOtqKtxsiwrnL92I/bWoePG7oFhFmSe9PT9uzxgiMGUEoSWtjvyr/Yf5Nq6+wwl+blzn334frYgJ8vWcvsO9+NX37ENjU+aQICFtq9f5ctMSzH99NW3mZfefp8/ce6S1DswIDe3tquckVXxcWubFXdip7Ijzk8AhFdgDcBHG/XHG+kjjrgxiOaC3ONMFnp3BHgMUlCJhsaZlhWGYd3Gi/6CReCtaclJlpL8HPPKlQ3mxg3buaXrNhuraqqjnCJOfnj42PzR0xeka7dazVPTcwrQM3hhhUO+BFmK/E3y1aZnvJB7ALZnbt4tf/9Xb4ZxV87t61a6wNjDT3zQ1SmhrYlAeB8K6Ojqi73+4eFwQWZKbFl1uRN30sDoT0ynnfCikgD1Dkaj0o/f+kh8ZM/O4NY1Kx3j07PBf3nlba60MB+WYI5NS03BR1sNFSUl3CvvfRSrqaw0dPX2cisbGrjbHZ1SbWWx+s6h4/zqpTWxW939QiQSZVfUlIcEEGrrVy5T8dMjdRWl0C34KG9AfPPgscjk7Dz7wNZ1fHf/ULQoL8926Wabsam+Rv0v3/6h+vwj9xumZt2KYObVU1euK5ubGgSQD+zM3LwPeNWOY0pbBmMnwxqkSKQf4jtaYv8DDXnkGx8hBflCwyAv4Id6Le0akEHAN6Qftb5Ch4pUxBFF4lO4B/xGG2N3g84scb8WTmQcPaz56FVxEsI04NMFAWjw6CULt67Ng/eTjS1QtsgFJGoQoIlA0tJkC3khIA062qFFLvixXjotAJaJkJjfvwZ6exYgAaPnRZ2EMjUAPwbvziPefYm0ABhcnDyxrMQYxGtxiI+PAZ5oe4kxhkFwMB88aLyWDzr3ODAZerXciZ+A5sHkGIdiAl+IJu+JgSvDgTGkKnpiAKJbUl+CfyHfBV4CQN7AP1GwUGECHMTr4bhhgz+SjJzImSpuNF9KQyExf/TrQbJYASA9KpWSxhiYN7nbB4sqlp+QXCtH80FHoQGCqQR8nwCIUQFdMAgX6ogu5kv+iEcPdCAKYiJuMUiUO+wCpIeFnQh1pMe6YjytF6eKjM3bxVy8cFp58/2Dnu//9Z+poxNTKX/8t9+JPP/ME2PlJcUWWLwyVTDExFCQCbsnSfqO3kHx73/6mvwnX3sh6PYFzPi+1v6jpx2qokY2rWlkL7e0SaFIhF1aU2nKSEsOgNJjdTkdoWfv38pfvnFbGp6YDGUku9xfeWovs27FklTgMbIzGyqy+O4aXi20OVxkwQGFVrVa7d7a2upcfNGaByONKrO0bUSRxQULFyI0wvSGfiLQsSFnvPpLHIU8fnWh+Yby/V+8EqguLfE//cB2BRStTCiLB3vQGIuJqNgwTruNsVnNjInlcP6rqOQdPX/V/4U//h9Cc1un+uWnHvQcv9BsLy/Is9VXl3rONt+ywoJu2Lttve/SjTZmfHJaKc7P5TLSU2LvHjnJb2ps4JOTnIEL11utbr8f3ycwgvGmBnx+8U7foDU/M12tKcqN3ukfsSQ77MzyimL/rd5BsH05ec+Glab0FJdnaUVprDAnM8vM8xZoOjIv7QBdPgIgBoNg9kT8/nAIlBRDa3d/AHjDvWdjk1OUpJS2ngHDX/3wRbW9Z9B938bV05lpyXYYO2ZqzuMC5dj4y3c/NEiSpG5f15S0bV2TFxRSZd7nj8ZiEr7TI83Ou93T857IsfOXo8cuNMvRSNjgmZtjpnvvqHLIw7BKhDySyDKyAdIwIhyJ8hQhMYR1NvMcGGL0RXXSGv2EYdpODCCSgN50BD0aeYW4xEF+ITNlEcQNMTgRl3pJfeJ5JhRHaqOjiZ/UhxzIj3inlhpnPCNYrIS30Y84Dl1QqokBB0oXKl7kvR0TbvqA7+1AOkEwAJ2BNwnmJbXVyTAXpXWNy+cf2bvLcej0xdClm+2sJEsK6KqxH/7lH8WC4ZD1H3/yMjM5O6eYBTZgZk2GP/ric9GczHQXfoQd5mTslQ8PGdatWOrLzkg3gMLo+uzDe8IVxYXOybk59ZX3D+G3l2S7xewBec9+8YmH/dVlxY4Zt9vwwfGz0q2OHnVpZakb+MZRVVwYfebBPaZZj9v05oFj6vXbXSZJlg2lBbnhvVvXRy/fbLMcPHOBXVZV7k1yOdWwKNqe27c7GghHHD94+S0YU1MoGotGzCbB9NT9232pKcmO/UdOGsDIUbatXeUGY8DYPTjs+Nwj9wecDofj9Y+OGJvbOowxSTLi5yse3LbJnZ6aZH/v6ClhdGo2qkhyAIwU056Naz3rVywX3jt22nKnd0Bat7zeDfIJ77gbn39kb6C6rNR2q6Pb+N1fvmZEo255TWXwC088FM5OT03tHhhk3jp8XD7XfJMPRaJMYW5W6MtPPxLGbfhHxscNbx06wZy4fI1z2GziY7u2+reubrTNebxmSKPg+6cgT6UNDfX+h3dvZSamZlJ//vp+jtwlzEoJ7tu2OdQIZQX9Qc/3fvJL9R9//Cvzr97YHx0dnxBjMPECgZCRPEUBBwfyBA0LagBRBtP5SjfcEU/kHu7mCAo6BzKR48FAM1vAOKObcOhrGPI7GCF4R8WQXlpnzKtdZXRl5nJ2h4O3m3mLwCrJTfW1KdvWNxnqKkunYrFYZGBkVAQDJtje1QfLmaIOjI4pOF9h3YAigbfJfFoMWD8xFlOab94WX3rvQOj5x+7HD96nAJ5YDfDXCal7F+C3446cORf5l9feizywsZGFMXEC5cJE/YR0WBW8IGcxm5WB8ZnoG0fOBO/bvD66dkW9A+/OtXcPeK/c7kkRpVgU1jKzwJv8nX3DVovN6b7Vfic1Oysz6rDbTFaLNRIOeoSctNRgZ/+Qc83S2uipKzfwFTFDfnaGWF5UwPQMjBhudvaatqxpgG5gDVZBiI5PzRm3r22MAc9KvmDYxnLGMPSPwxsIRnIy0iwmE4s7epggD3lgeNxQWpgn4E1qrz8YdtjtFhsY5rgOMbIcHy/cSIUY2mS8tYs0eCEHZQVZE8Egwy3xAU/lJe2bu42xRLgX7lOggAv74lXoNxD0BiY2NbHVOh7P6NfjqGFFlVOQBQSPBgH6MQ5d/UoqPs6EQgyVWfxgI7rkIH4UcODqabU4PT/dxYIwL4haqAu6iCDhBRw+MrWAg4OEAPQ0xLsQQak1QLROp/kJWscTV0OgA+XjFNLroeeJ8UhPppdGvxClpdXwul/HU3rqIOjtR4jTQMa6l/Y5LYveMqd4Ui8S1tJreJI34iEdiUI/oLEJeGAYVWAVNEPsG4xDQUGMDzDGcMt7haw3RIJr2epChwL1L5y1XiJhApgWscSlAHIK/DRE7iCBl7hxrJYeFy8tLQlqGRAs+In9ifmin5wgTCpB+Yz0BwFoE7QF7/aBpQHZQnqMo39appYPpo3GFDCQDET5xPd3QKEiYSTU26H3CXXpQRZtvT2USGsXpcMw+umJAnqNcoQRvH3q9SvnlYMnzvi+8rlnVVDukv/5ly+HGurr5+prq7m8nOw0yIvH92JCs2OMKuG2xG1K5+BoMMlhj93qHrCvrK9VQOkQC3NzjB+ePKPmZGaIoBTZzjW3SGCAWVbU1TBXbrZFugcGuId3rHc7bVYGX6DPTk0xrF5emwxNN6FyLKlGZWJ2XhmZmpvasqYx1WqzmWkbCTPgrQraPL0h4OBjKdiXgUAwDIp9LD01xUke6aEUFOLjgUB5Ehc/5GnsO6/frx46fUGenZ0P4Vb7G1c38hlpaZZQ0M/7vF6gB9ki0cd27DYLg1eN0bgNR6Oxtw6eNPK8SZmcmfOcu37bATjTn/+nF0JtXX3qe8fPWb/+/FOBVz48Zr7T0y9sXNUQjEQjsbQkl9Le22///CN7QTk+AroXa/zGC89E/se/vCR0Dgzz2LqHdm6OPb13W/gbf/VdUzgqml94aKfn/dOXzd1DY9aHNzfNzHj9Kr6nBhpBcpLdFtzUuJTHu2HYJzjk5ATtxLZiH8IcVkHni4TC4VDXwLAESjGTlZ7K4sYeHr/ffOlmB9c9OKJGRTFWXpzv37pqhTI6PZ3UMzjGzM7PRTPS0qN5WRm4dbri8wXljoEhQ3pKclJjbbVaU14si5IcaevqYSZm52Izs3MGkL1C7/AYKmd4x8oCaZnszAwGjE41IyVZrSwpNNRXV6lpaWmgW4ARAm3BWuMJK451RoUP74TFr8rDSXM00Dy0wdQPoPM89Wu6HIQpL2m0GjkyFJnrGCB+LUKHeD4aXncpMaUnKD1v8N0zDcSjYoWyBcN6nJaOyGAAlA+YpyiGmZDfC/VjGcFqY/ACBALkoSJ/hyPRqEGWQi0t1w1g8LKlednch0eOBlraOrn6iuLAsYvXHCvrqowbV9bbg6GweqW1M3ap7Y5hVW1VOCMt1Xjo7BVzcX52dPfGNea+kYlwW2e3weMLKrUVpcHrtzssVWWlLBhttvGp6fCVW+3sjNsTW7WkKnr5RrvVarUo921ZZ2zr6LFcvnlbnpqbx10azEV52cGGmkrpVmePzWzioktrq8XJ6Vm+q2/AWFddHp2cmrXB/JBLCvKC8x6vgN8D3LGuMRwDexIMQ640Py/YUFvFdA0Nmzt6B5iVS2sDwUDYPjIxbgSbM0AeJ4NFo7K4IAAyyT49O8fUVpUH/L4gPgYprFm+JBqTZPPI2IShuqwo7HDYcSdFMyjp8gNbNkhg9ZhPX20x9gyOsGhh7FzXFFjXuIwHndh08uJV5nZPHwvKOz7OKa6orQ7v3ryWnYD6X7x+09gzMGwMRiJKfWVZcNfGNQw+hnbl1m2uf2TMAKJHqS4rCa1vXCLPun3CjfZOAT/pUZidGVqzrD62clktHxVjQnPbHaZ3cMQwMz8v5WZmRDY1rWBSkhxKZ29/7FTzLUdmajJfmp/rLysuRC2cqywr4YqLClSX3QY2O6fSu/C4ZQhdY3QOQh76OODkR36iKywLBpo1JYOxJqWSLdHJY26gzEf8bsY93MtEAz6QcSJZs3H5hRxj9GshijTn9oiXWm4yTrtDCUUiIAoViyLL5r3bNprAMCYTTIYJPzI+pVxuaQ1Zrby8YcVSs8NqFVD8YHx8LiAk+AnvQ1owwmMnz1+OOgRera8sEkCu492we4OWHs9oGNpgPYnEZOnCjTvRzLTUKIyTDH0vlRXkmmfcPsO/vPZuLCsz0wZjqWxY1WjqGxoOAL3dHwxFh8cnhSSnM5KaksLNeTyxnBQ7Pzo5peakp5pcdkfo5Q+PJC0pLRQdLkfo4R2bmX95/T3g2ZWhp/buSEtNchpg3vqf/cafsauX1oRgXVCBb9jvvviG8U+++nnhb370ovxnv/uC6fSlG5EHtq/H76iJP3jpLXHL2lWOmrJiw5FzV+ZzMtNcwFOcPu9RIKHhDIsKyEQTNBLkBQwIuthWweokY2i2O8kdMpQnaMSj+EAty4SfJtDkzN2waAw+hUXwH+zOGF10qH/hgDPFkROeaRgdwpx6gJypS5ct6lLBtOBSZT/xoIbEIjyUg3g9D93VjzgkBHR6BOpbXBfMmJAgGlxSV62RhEYjXJRPQh0S0AQwSErQ8PG+AAcnnQ6IjdMCJMbdDVgdLEdPQ46EOuhA8dSvxxAcHDiG8TzQgx2LGdOKaQAeiCNoHUdcxFMXDRsEFBl4kLtiYICoIEgkMEBIjlq++h1SmhWetT4Fl5AkxBJAJPxJGeiiox2IIA66BAcavoYhoAkxxFCeJUGSSqfS8dQFDxSNChLyGRWp9IcKO94RI0Yg0C0YSJgf1Avw5CoX4FGA4uOJSI9x5OPWECZlYBr8gSdueAEO60rypAQQRL9WToJLafGU0BdGlbH4Bpiu2y3qX//TD/1//J+/JjsczqR//F8/keprqicali8xFeTkZkE6E941CkyPkI0WvP6gCsZFwBMI85uaVtqgjYGLN1p5NMjwynLTsiXM0fOXhWSX3bCsttp47PyFGCg73H0bm9jRiUnvitoKeWxyxgaLEbOkoiQVuoxsQzY6NR975aPj6r+8+m7o0s3bc5WlxYaC3Fwry3HkJXg4SEtIe7SDYzkmGIqot9rvDMN6DgtbBr4TQ7XWewKVBapMLgVgUO3s61e/97OXw2mpye6nHtpjWFpTnWyzWvDuEitGRSYWiTB4sQcvQjgcVgaUDzKukI96605P7K//5WVTV99I5H/+ye8ZBROnnL12iz9z9abw3L6dsW4wZG7c6bKtX7HM19k/qICCZspKS0HFVXjyvm2eNw+dst+/aW3kwOmLuIU143Q4pG4wxiBrwwAoefUl+YaKwpxYc1s3FxFF0641DdFoVPSlJTtinJFN6hwaNSyvLPHiI59Ws2DHTiHDjIOMAA7yFaSRPF7/zJ3+QfFn+48Y1i+vUxpqynHHPMfxyy38qx+dZG/3Dhoaa6umNjc1RCAv1y/2H3JeunkntqKmwvPwzs3KplXLnblZ6bbsjCy+KD9XzUxPjYFCGz5x8Srb2tVrLczNEmrKSvAwL6ur4XdvWh/aumZlbElVudg/PKKMTc0IoNgb+oZGDK2dPUZQcJmDp84b3j14TPG63WpKSrKSkuTCisN4G8gFDJMJ+V9rSLxJcY9+Agdd6qdeOocR9LDOM1R6UDyafyQesMShgTiQsjSc1rMUiB/j8E9dgiYnGtDLowEoH8ZBz4/g8c4H3r3Aq94QR+6k4QE4vGvmd88zA+03GPfsFCPHJCa7qIzhBFC+cFIrkkGJhLiQd86SYrdaUh02YWpylEu1WYW6sgJzeorT0VRfLRflZFpBdQc9no3kZaaG1i2rkyuKchzpLntsU+MSX01JvsvCs1yGyyHVlhXyK+sq+IKsdOvymgowjLLNJtbAOe02pbasKNhYV21JcTrl7PTUyNoVy6xeny8UjYnB4sK8eXxUy2G1eIFvPR29/caqwtzIl5/cy8673dx7J8/jd9NioAjb8jNTAp97cLc6PDHjOH/9llCUnx283TPgnJiZUx7YusG/c8Nq4fKtdvPFa7e4mrIiDzRDSU12xeqrKnwDYxPGOY/PgXPD7fObwXAJPnbfztDY5LTjausdm83MR0anZq02qzn80I5NYZ7nrIfOXLJWFuWHtq1brVxva7d+ePqCaXxqFq+LRb/8zOO+2ooyxzUwUN/46Ag3MDqOd90MuNnQF598KFxfVWa51NLGvXXwGDc4NslKYG08/cBu36qltQKUZ9l/7DQ3BHiw/qTPPnSft7QwV3j5/cPWWx3d/OTsvLp742r3Qzu2GIvyc2xd/YPsO0dOMFdutrNguAY+/8jeyKbVKyww9vyF5hvCiUvXbLPzntjW1Y3eJZUVZjCI/G8eOCy/9dERy3uHjvuPnb3g8fn8bDgSYaWYouCnHPAxR5zbCGQdjoPGf/hDntN4DEEKBxngGSY4N8X4ZyaZwPwUgx/sl6MRYKkYZkTkIsg2g6KoHPCiycSxAvCAtbq8zFxakGcuK843VxQWMNkZqT4HPquNubNG+dL1W+J3f/Ga7/nHH+AaaivtvInjoVbaBEAq5H30xFFkHkRFUX738Ono5ebmUENVKV+Ul4l5mhao7gJMD/XEtPj0YnZWluoLi9LZ67cjO9evUsGwl85cvWGwWHglPTXVdPFmu3Srs9daXlwoTs/O83m5eTHgBT4nK0u63d3LrVu9OjI7N8cnJyfHWm7etMD4yldv3eH/82ceFZtb7xh7h8d43CnULPD4LqEMq5B1fePSmCDwQorLZeQ5Tn7v+Hk5HAnLdouFxbu2PQMjKctqKkRJkk2lhfnenoEhJxj90E8se/LS9bDTZhfKi/IMfcMjEZ4zcTmZ6Rx2DvnGG2+GA9YYWNtQRkDHkb7DO6AoL3iLjWziQR5/hjDtD/InQJ4QAfq47EmAe+E+BQr/Ie6M6ZDY0Hs1G1GIxxj0o9JEI6gfdX68Q4M0eGcLw/G7XtodsMQ7Ywt3yOitf/3uGfzjL4jDn5YHHuJq5ej1w7wRMKjXjdQHT1qYkGj0mkPzIh44wwQgafU49FMvyZ/SUVIMETpCjxMHAlodSEjzE0pNQdQxSEf9eh4kAH7dg/6FsE4TT0UdEtbjiAcKhq4kfuJgueAj0xpxlITS6/VDpBaHeCwTozCsjyuJwhNJjMIDHBAiEXwnBO+QEQQaYhoJAKmbRqtlA5G0HD1IMyJZkXQ0hGkoHd5HQWGFOHRxPaNqPqXT0+NZW+swteZSoI88ISmOLdaFXpnSAfGYDW40QJ65Bz+GdWGI5SI9ocMfGEYYEx9zCGHZAs8RA5WmpQepK6RHStBaqUtwaMBhWQv0cMZT3EEgVYfCBd8Q09lyRvnb7/8o/Nf/9Q/8dqst88U3342lpiaPNjU08AW5OVmQP4cvcgdh0Y4FvCq+pHzmaov0yM6tvrPX2+wwltyW1Y386SvXg8FQ2FRbURIKRqIWs4mLvP7RMceD2zcxpQX50Z+//R7zxM4NJjDE1ObbXdGM1OTY0qqyFKgINMfIhKJybN9X/hDvmkS/9PSjU4/s2en4y+/+s//Jh+5LrS4rSQIFSmzv6p3btWldGmgHJuw7CTTUkfHJsC8Qmq0DpYrn+WR8lFIfh4ThgIB25RB36iNpZQbSKicvXI4dP38l9J3//s1IdkZGKrSVfHuJbBYSjTJ+r4fskodp7VYz+e6drMjM2OQsbuktsQZ2Nicr3fRPL72T9sLDe8QdoAz8yXd/wuB30TY21nNb1zaG/+Kff+nEb6jNzHuVaDTsm5rzJOMjUP/1y5+RJmbc0vTcPL43x4IRZtu2dqXn+IWrjnAoEoRp5izKSYt98/OPK28cPiu39gyyX3vy/gi4ppsdvdaR6Xn5md2bAjvXrXCA/CPvS5ExJ7xB5psKygDk7w32j455hidnXQ6LObZtzQo+HBXtF27cNh44d9WAu0WCUhHatH71TMjnzWzv7hWgfkpBdkbwi4/tjWalpaXAHOOjksxMzfuhL2jPoiII/S2KohTsGRoOQL0tKS6nDe+24ffN0lNT2JyMdKYgLyeW5HSEOvsHfN//5RsOfyBgBQWM9fkDoez0NLA7eHwvB9/9Ur/1td/i8PFNfez0+ZLIx5TzqX8Bjy7E6LiEdERhjYepF0PYRzSsp9MgkXZRXpRW8+BJ++s4za/R6LTkTphWB6gNlR3o1/GUCg6sD00TCQWY+ZkpZvDOLRLGzU2WrdtK3huKhgOMGAqBG4L1A+16lRGBn6anJpgQwQHnaGO0kGMcdU/Q47QqE1hQ6HQX42kYZTj4UTGNgcxiRVmUIQZYQ0GBjc8b40swplhMnmNZQyQcjbKSpLCgu9sl0P4/OnPZ19o3DK03SKDkOh7duUlJS01Lae/tj7x/4qwR64PtWFZdEdm+vkkAFpVURYm4vT7/5ZttnN1m57atbnBdv92pvvrRUQvKWafDLq+sq/FvX7fK3Ds0Ynxx/0dcUW5OsGFJFXO++ZZzEIw5lJ0pSc7Qk3t3iVBH27Hzl5juwRHUEzjc/r2yqCD44I7N4tTsvPPkpau4SQluHqK6HPbwsw/sDs56vE6QGabxWbcR6i2XF+aGNjU1hjt6B5Mu3WwzhWEcwEiM3r9lQ6C6tNjeOzxsunKzjblxp8cIeUhrli/xbVzVwEdARl5r61BvtHewIVFU6spK/PdtXWcIhSK2q7famau3boMhxOE3Hv1b1jTyMFcM+IHk/uHRdMhHaairUavKi0WQrYbszEzO6bCxOVmZDBhpBrxbTox8HCs44uv/J4LGJbiwox+DJA3KEMARfoI/uLj6EiDjjw4Nh6Dhv/9X/yj+4C+/xbMGo6DIuIkNUmNCQkL5XuNGrJsMnT4+NSN/cOx01GYyhmrKCvBKDMhfMovigMkTw5gW54HL5WTsTpdytbVTfOvIqdh3//j3jFaz2bjhiS/JK5ZUiWWFBeGKspKUQ2cu+K7cvJ30wmMPBk9dbbFs37BW+uWb75qe2rc3dvDEaXbPrl3yzdZWQ7LLJV+51mx/aNfWwI22O5Y//toLsTcPHPN9dPpi2r5t66ZAXCX1jYxxX37qYeXyrdsSGNtWGE+ONRrFz37zL4IdvQPCV595JOgJBFieZZ1ZmRlBMRozRiJhNT8ny1ycnyParRbLKx8c9WZnpjue2ruDGxgZ8855fHzjkmor3t3i0BAz0W+LUdmg9Rf4cUwRLM5kxuJIBoPMCfRIayRzhehX8MNHnulFXF22LACOmZ7np7AY/kMZY4kQN7TuAkTrXUKVd90PbEbC1I/GF3GBiBhhmjEG+gLxI2MTYwwsMN1Iw4MYbnDo+YCXlEHCiMfCMEwdgtOBxtNwHK/T0hBJQ1zi17FYluYBiJcDZ4KHA0kT6fU6UT9hFJoGAxgmXkqj+/VCyBnDGugGHDooWwk9Ikh6mi/NA/HwQ5lMgMbpbaUOpsEzLNbgwXT4yB7mQ10kwRPEQL+Tx/kIio4XRpFU6CcRcJBMqHESBIGt8nh1GIUJEtwFGhJToxfzQqVKqyIAIKFQxNJssUD0IT0+MohCDkL4EAbg8EBlDe9CEXpyRg+oTeClxVHsQlVRwaOLHD10OhpHXIhHI4y+/EzTIWA6DCEZ8WuWJmITAfNFoHcH6J0z8rQiEhI/VerQaMUyMV53CaCTaMUSV+sXGGBLeJQZarus/OSl1wPPP/NEtCA/N+2lN9+JKgbD1OrlK7iSovw0zsShpGfC7mnGMz2uTMzMyScutQRau/uNj9+/w+y02Zg3Dx4Xk1wOYfeGNcqJS83Rqbl5vrQwN1yQnW2NRsUo4Ex7N681rawti9280xUJhKJMZXG+UlVakAQVIkq31eZkmjt656+1dqhb1qxkmhqWOkGJY7/xF38/s6y2Uq0uK+ZgfKX9h4+zYJjZv/Tsk4Isy6C4hDwytAUWUTBGlPjmDTqQ0cV+BJq4ggp9NDE1rf7qrQ/k1GSnp762yrBmeT2+D+ZAnoJ8mSgoumE4RDFK8sErjTYLfl6AU0cmppk3Dp4MlxfmBQ6fv8KlJbmsj+7aqv6v195Vb3T0WJ976L6oLEviOwdPGLMz0iI7NzSZYbEVD5+95KwszPONTc/YViyp9l243pbsctoNj+/e5j95sZkDxSIIShjoWTZjbkaaB5QuAco0TMx67H/0W096YVyNV9s6Y11DE67B8SkuLzPVu6quMrZ+Wa0ABpAdqklGGPkD+QKUIxEMKl9bz4AyNj2nCIKZX7+iDljHYDl19Sbf3NZpwMd3IElU4HkRjCVl3uNxuqwW/32b10pNy2qwHjz0u43OVAODY+cJhIhf508E5DtyQF7+YCjU0duvdvQNGHqHR8wpTheXkpwUyUhJEpqW15tWLl0SsdotkXmPl7lwtSU8O+8JP3r/Dic+ljU2MYVKr9Vus+EV9Thg3pqP/PGkOfRE4mkd9HTE0EG8RoMxJKijCFYDkj7uACCRhtOp4jSLw0hB/wt4nUY3AolSpLkYl6hk6YD11u9yIO3s+Agz2NHKhHHXTtIolXElpzAZGVmER2UpRnZQC4WCTEwUyRECA04kFw4Se08DRNGqaoA+KrvikOjHaI2Y1DmeEtuheXWgWZETmW5wSqwDeunILDyKiXeWEWhSVYT5h3eDsW/8kqKinm4QYe1mWdYSFaGdkQjijXjHqSQ/z2wymSxur9f/nZ+9HLFYLFzT0hrDiroa1mm3W+709Ikvv3cIRIikgGGkBkIhFdKaA8GwbfXSWn9dZana2T9ku3yzXakoyPMPTUxw0Zhs3752pb8oL4eDeWhtae/EquHHk+U1y5b48AJDe8+Avb2nn+Bz0lODFaWFETkm810DQ7bpeQ82KLpjfVMEFGt89wkf32Rb2ruQXlnbsCTQtLQORImRx7ttPWAszsy5pdXL68Krly7B9c50saVV6OofwvcxRTAgxab6OuwIM35DbWBk3DA5O4dlSA01laEVddVMblZ6rLWjizl6/qo9EI7wD+/a5q8oyRdtNqe5pDDPmpGexiQnuQxJTieub3ini4wTGRuole4i0LUbF37wJEJiEOjpuBJiEKu6caYyA0Oj4ZvtXdJj921zoNyEihN8YnLCQ2QeoHwKyx8ePycFA4FQmtNiyk5PtkKWIJ60CmmwwHeoTgA/gNGdlpYO3GFUguGofK2tM3jg7EXL33/zqyhvDR8cPRP9zq/esjZUl807nS62cUkd886hI1APzlpRXuIdm5hMq62s8L176Ihj+7o14Vl/kEtPTYt2dncbfT4fOzc/zzYtX+pPT0sxr12x3JGb5gyduXR1/tCZixn11WXh0YkZAR+dHRweM+7bsdG6YeVyM7bzb3/0q/HTF6+m1JSXufvHxh3f+q3PqscuXjFWlhSLv3rvgPXF//Gn6hsfHhO/9tknrD95832vIquur37mMW5qei5w+mqL+vQDuxxRmMNoiLH4ODLMD5QTevupzECXZcywXpLHFPGDzya0XWFewdiiXotA3lPFp2tQ7hBYGAWSWxz/KSTCf6jHFBeBNinvnnwIiXh0yfxPpIMwecyQ/Gg8Cgk8iDiBk25oURcO1MUwjtAm+mmAChkKi+I0IPnTGBJHQPOQ8104BKzx4tYlpAVI9OsQz0ZzPwZ6f2iA3YLtw3LoeQEIGZzQvTuN3rb4BhiETiMijtZanU476/loDnm8kICOAJfmj22nP8wDx0WGCBT6mAbJsWSkxauVmADjA2Bc4KN6iCIn/BM/kOCBabXEibxDrrohngTgAGLSAiDG8lHRQUOMXO0lBFq5eh4aDYYI/xEXT1hfOBFXiwM/1gHzJSQYBlfPD2nwORgTCE6UeyhHaTqaFl2kjYch7d2AeB0IPdYbXCwR+xLjiQEJBVCXHlpVkYKcFzKnnYP1toTHmfnBNvkb//2vo1//7S8EK8tKUl95533JHwjNbmhaJZWXl2aDMOcxbzkWZYJzE+qsxz33Zz94Udi6phGMryTfW4eOW2vLi9mGuhr5vaOnmWA4woFBhru6BVo7evmR0Ylo07JaS0ZqkvjWoZOGrauWMcMTU0xZQa5UVVqUgo8JQn2NAu4IZraqLbc7o7/7wnP27MwMGygmYMMalLQU13RDXS1fXlLkzM3KtO4/eNwUCUeUnVvWYTvwjopgFgQrLERxNlwAGHeY9HhlF5UMHFtQYtVX3jsgvfPREf/j+3ZP79iwNiU/O8sO40gea4zFRGZ+eoqJRiLkTgQCfrPFabOgkau+efCk1NLeM8uxhqDNak4uKypUXnzvsH1yzq2uXrYkcr290zw4OmZorKuWoGKQWjXge3FgjMbC0Si+9C0Eo6LfJkCrBT46MDZhDgTCRjBAxYNnLjjADglMzc5b3T4fvoNm2rRiiXtL45LZtq6BpA9OX7V1DY9bzQIb3bW2YeLhLevZFbVlSRawsig3wBl4BBfkyZk5b9/I+PyHpy6T70XtXt/E4I5kF1puC7/Yf4S/3TtoBEUG05ADlBw+OTmJ+cKzT4w/t3eLva6i1O60W62QFb/AP6BARWLMnNcnB0JhFaqHpSJjkieIcY4Aa+HdBUt2RjpfW1bCLakoC8Zk0T02PmUSY9K82+2en5qdUzKSk1IrS4uFpbXV1pqKMmtaSpKVZTkbKNKoZMPUwYxp5XQgvE19GKBxiCOKBY2jc0B3F1gCL8igeEAqQolEul8HLS0FzYO4RCo9nU6Y4Mbp0K8fRIHSw9BDINcwnhzafIQY4EtJBN6MgaJOLijgFfCAx83MTozQiwgaKJIMyheQAPOjzA8FA8z87DQDCi0TiYbJZwEWAS2CAM57DKNL/AkQD6OH1A0crCq68KNGot4OJKF+jSAedy+g5dICyFn3g0vWBeqyFEvwuK+6GUSamWcNZg5EqcAZWOAMq8PMC5lJDkHgjDyIBwMwiwH4LAoKsbW8qNCKH0OOglX6+kdHuVm312Lmea6sqCC4rKZS6ugZcJYV5vuSHTbjsYvNdofVFrp/6zrv0Ni4c97jF559cNf0xMyc89iFK9ahsQm9ZbEVdVWTc/OepOa2Tuv49Cxhqsy05Pmi3Byxq38wuXtwRMBdJ3My0oKffeT+SEFOpvmjk+eE01daTMPjU8a05KTwsw/u8deWFdtOXb7GHz13he8bHjW6bNbwZx66L1hbXmI9fuGKcPTCVaEfFPyasgLf4/ftkHLS0vgPT54zn7py3dQHeCiDKS/KD3z+4Qd8qxpq7VExyv7y3QP2rv5hs91ikXdvXjuxrKrcYTdbBEWKhfcfPub9Xy+9YX/rw8PGlrbbsfl5t2yzWsmdM9x0Ah+FpesdXSfp6OmjcG8g1/aQj/HAtHDQR+JY9eX3D4SbViy1pKel4W05LZ7eyaFAeQcfwx2ZnJF+8faHoYKMlEh+mstpt1no7R0NSF0IP9Fa4RmfRnDYHUxpSSkTjkqxn7/9kbj/+Pno3s1rItAufIkyCPND/qeX3raBbJI90GEVJcVWMOKVW5097LL6OvnQyTN8YX6usa2zSwS5b4xKspqSnMoBfRQv7k1OTYCcinE7Nq3jqkpL8F1lY0FmGldfUSK+c/gkb7fZJOAv+eqtDtPXn39acXv9fHlhHof9l5eV7vvxmx9xQxNTwsy8l/vikw+oB85cNLjsNik92Ql5lGMPMGAk87Pz7vDMvNvSuKQGmqbit/pkWD/MONNx0w790UPyw35EKjI2EIY4Dr81ZnOQTX6IjAECnFa4GzDOQ9QV6JwlUXcB5PFx5KcA8B/XGEsAZA79oGHiJABZ6Alz4p+IDDghAxKhDkHtogAoYCjgdSOMukiIj9lpXqLMoge88QMh7t6FoAsH9cdBj4ufKGDd9frradChpVFY8NHG0PgF/EJ8AiS0G/NfTKMVqMHd6emjb5SGpMU8EB/Hol9LBQ7x0z+hRZfC4nFCDQdEBTGwCB5+ROkBP7oYh38RwniPAZ8fowYLTY5eFNfoIgTBgxsxk7s8cMSNS3BIXfDAsjCGFgQ+jQr8ej6k37VGEuMPVnZQ8eICCoHQ0izgwDwwHlGYz0JeJJ78aPkIOq8h6HSYM9YJfxhN+gAyJIIxITPywzzRTw4tD/1IAMRjXuQuMLjYJFFSyIdw8c4hPTB/UnFCT8vSMiIOrSzyP+YhhCYZ98At5et/+pfRb371t9xLaqszX3zjHdUXCM3s2LRJKi0pyoYW8LjI4tW16YEuchW+5Xa3AYzZ+al5r2N5bZWdF7ipiy2t1vLifHNdRVnk7cMnDMlJTuPaFcsss2539EZHl9w7NGzau2kdv7Vpqf9aeyfufiFtaFyWjI8phSOihxMskis5zcyyJvnGna7Q0ppK+607Xcqt9q7QvNcrrm5YlgkKuoM1GvHlZsPY+ETUGwoEd21cZ4F5TViHNC4BkB9wvqISi8YY9gcYQur11nb5xbc/iAomk+f3v/wFNi87MxuGBpVfkgc+ihj0eYlBRhDQCWBgMoMjY/L0nFv+yRvvB3FTi92b1tiCEZH79s9fM8OCbshITQnf7OiyVBQXMKBTBLsHRy1geLD3b14XuN3da962piGy/+gpV3FubmhgdMIciYrGiBgTVi2tDY62BCA0AAD/9ElEQVRNTpvcvgBXU17EVBTlBy+0tFl5jpVBUZN2rVkehGbYXz96Jqt/bAp3jws9sHGVuwroUpxOU0lulhXGPW6IgR6iur2+0K2uvpmr7Z1Sx8CIY+vqhvDujat5UH6S/uyHLxpaOnrwvbPEPpPycrKj//m3X/D+3hc+L9eU5GeZYKUHAiMYy5ROpwb+gXarPYMjkV++85HSDP05PD6pTEzNKiMTk8zk7CzjCwRVNHhlRUENgrNZLdbqkmJHY31tID0lyRQMRXl8UR/UL0tKcjJrs1jwHTsTGL6sjHd0oBjkOyyUtmoBcK5oPurHINHfKJ5E0xMJI1AyTeaQ3BEH6fG3QEZBQ1BHi9RodX8i0Dp8nI4qqNh8jNddOkeJlNHTaPXBZMCrMKMZJez3meYmRpkIGFnumSnG78UPqlNAamwL7hiHijT9wLQMhpgfxh6MMC27ewGRh3cDIhGfEEfECLYFq6hVE9uFpPFqa66+RtCDzje8Oo9zj8TrAgsdcv5k+LfiSZGUCEQsfrlcNeDHwvEBihSnxWYTwESFbueNqsEEk7okJ8O9Zkl5cEtTY2x5dZWpua3dYDWbAiBzJI/fz+5cvybc1FCnnLp01Xmnd1AqLy7wd/YNZoxNTskwj/y4AQiWxXGG6OjETPKc18cBHquh8hznh6K5vpExfNQY56W8ekmVd+ualUr34LD9xf0H+Zl5D4sGwbrldd5NTQ0SGHfOX7z7EQfGHCfwJmnPxib36uX1TN/QsPMX7xzgZoHeahYiYBD68rKy2aPnLtk/OHXeBAYlizsTgowRn7hvOz7eyE7PzyUdPHne8OHJ82hExDatXO5/7L7tckVRQbovGGTBQDS+eeCwpa27H+Wm2FRf46urKAmPjI4FvvV3/5N77b0DytDoqBjwBeSpmVk5GosBu5KVGvmKvJuLoA/33aDzOQGNKaAfxLGJqdjKpUsEnhdgugG/sxwYDrgbIN0llON4BrpfuXKzNfrjN94P7du4ijUbFRcMK970X5wtOeEZ7/jIZD7l5OQwBQUFypXbndG2zp7Ibz25L1acl+PrHx2zXLxxe/7QmctW5MBLN9qtKUn2QCAUMTYtq2N6BgeNU3Meuaq0WOrqG3BsXL0qAsaYtWlFAzM8OhbJyc6xDA4PhaEeXGpKij8cCgsbmlbhOHH4nc+MVKcBZHLw4NnL7NTsHA8GezDZ6XClJTuUM1ducPdtXkssTo8vEH7p/cPJoH/GNjbWG5fWlAdaO/pMNzp6TL/32ce5a7c7xZRkpwB0wZHxKdwQBe+wGUFG4oUCtawo3wRFgvmHd7Q0Ywz7ACqG+hudlyBDZJE8mmjGd8aIMUZpEVAegKChOhmRPRhF4xLhXrhPARjxU2NsMeiMQp2P+4mLDKqFEIgfFwQ4UP7fbYyRRQJ/ECYHJV9wtQNPxEUvSQPpMRPiw2hwtXj0EC+csGb6ocejE8chLVmctGjN1Y08LScCevk60CCeaU7EwTS6CwcaHEiBoLu007Q0CUDbo4FemJ4eTxpOr1Mcr8GiPtC8OGZELYLiiNCAH8gEqKOBiYGxEEWjAeLx8iepFQoXpEG/RivBEQAPbpdHqo5CBZUD8JLiSL6orIGLCQgROtRPHC1toovbvJJn6BFB6IkDLpZLiCg9RSbgKOguHb7FceiJtxvrBAh6poB3+DA/0id4AE6vPy2GugRIR8I/fmAcHiBUtbwJf6MPCsV2obGESh7JE7PQ02l+wl/ox34HJjFHZpjIWJvy3sHDkScevN+/rK429d2DR5nBsbH5B3btiORkZaaBgWfFHKw2OzM/1qdebr4uvnH4tOywWQI71q1iR6ZmxWttd/j1YHSBsRK4dKOVrykrMWWlpYbONLfgLoOGVUvr8H0R5VZHL1+SmxEZnpgFBV+NPLxzEz6aCMPBmRxOp9nmcJpArWJ6hoelD4+fVSLhcHBwbDwInRq7fut2rCAv2+RyODhcjD1+HyyivX6rxRxbu3KFC5Q/7Po40LbCTzPCsA/wC6y3OrrU9w6fDM95fP6nHrxf2rhqRTL0m43SG8h3xUJ+H+P3eRhJjAIGjDdRVMCgUF59/4j0q/cPm3yBQPALTzwodw6M8K9+eMxSU17Kjk/OiJ39Q8KGlcsivcNjhp7BYX735nXRebeXudM7gLshmhqqyyPNtztNOVlZwdtdvWanwxYB48seiUbxQ7zstrWNXkhnBkOY3bV+LReJhgIZyc5Issth6Bkad3UOjpjystIDjTUVgZK8LAmMNAXsGKG+otjBcpwN2015hGHwOzoHzl0JTXu85qzUVOOjOzeySU6H46UPT1g+OHXR4A+Sb0YhqKB0xTatbQrct31r6L/87leZJdUVDkUMOWJixIB3XnD7df2qK5GD2KfQL8GwaLDbbUrTstpIZmpKjDfxIvAesKUaAgM0HA5Hw4qqgL0XCwESX14KAaeGVFUxCbygFORl2XPS06xgcHHJLqcBP1qLxgS++ySJIlYNb61pbcIRXAAS1ueC5tditDikxwPPaIDBQWqNUZpLZqsGOCcQS5MgkeZB74Kfkmjhu2m0MM5R9NOr2Av1ieNJJlpanIx4ACAG0VExJkKfyVIkKIz2dTFB4MVoKMiIYkSjAiD8iu+Q0k864JiA4ctAp5NdPkmD4ufFoBf9bwLQkbre7SeA7Yl74wWRWt2r0ARcYi6/PugZ6WNJeYCOkX4Al4GDBxhlbIrLbk5PSRYcFrODYw18VWkJv6y2xrKqvta6qr5OyMvJtHAsq+RmZoSz0tMkl8OmwFyRmuprQ6FIhPcHQmiYyClOZwwgCmIE3yMlhYFc4MCAEaB8Q25GWnDt8iWhQCQqXLzRZm/r6iV3NnPSUvA9tRDMazPgHa1dvWCcsWphbrZvxZLa6PScx3qh5Za9tauPTXI4xNqKIl9uRgYYDqO2iy23rGP0DpyhKCcrvLK+Jrh7wxq1e3DIdrb5hvn4hWYD8EtsTcPS8FP370SDxNLe028+13xDPXm52djceodJdrpijUuqA3u2rGMKsjOEKzdv20Am2UH2qMU52TEQIWHeaBDf+OBQ9OzVa8HBoZHw0OiYODU9ox4/d1myCOQrALjZBD5Oirt40O7+BJicnhWHRsZwsybSLxqaAJkDqgHrLx2/cDkC0iK2pq7UqohRC7D0XbQLQZwi+FSDzWZjigoLGVFipFNXroenZualx3ZvNdutFkdORpp53usF+yliLshMV9p7Bi3Dk9NCeUmR2x8MWmsrKowHT5yJmc1mBqZYwO3xJZeVFkfaO3u4hrra2MDIGF9SXBwdGBqC1dSgoEyem5+3bV69CttOKuOwWZn87DTzjY7uqcu37jjCUZH/o99+TuzoHZL7RkalB3dsws4ymDhTpHtgSAY5KG9qWiG/f/wMm5bkRJlgemj7JgMYjOLGlcsM7x4+paxYUsWevtyibl7TaMJNQdp7+vw2s8WakZoM3QP9gIas1hf0jDJYxl2MGTkSIt/eFBzJxMglm7MQGqrb4bqG8gEvaiX2J/XjvEmQgZ/CIvjUGLsHfJyJ0ENPKJqpeKZX7MgiRSbuJxtj5KfFxV2SFGMQ6Bkh7qME4GgU4I/XClCYxwIgQvNpLmV9AA2BZzwQR/yYt0aLgH49qJepQ/xRQgAaA+EEegq0b6DDqKtHaq5uvBE/uAs5Qh9hBMZhnfCHQY1WjyJejMcAJtbL0SEhQ1wUYxAvgjyTYfKjQULuTmGcngecsFkkGZzCEAhDQkyL0Whg4EGiIY68IwV5UEwiLCzM6KAg0rDaHTFYnalOFC8P6UkSUhGKowh04yfi0PYiPbYjjiZ+rB/5FgwKP6RJ6BAsgz5uiWm18iAlutRP86C5LeCw8cQfPxLS46G1BR+DxDtjWAc9nshZGOg478MJPxrNmYyMJeZmLIFR5n/94kW5tqrKu2H1yuQTZ84bm2+2eh/YvcNbnF+QbuI5uyxJhrScAsYzNcpEPTOGobHJ2PunLpgallQbbDanM8nlFAPBsHz0wmXLfZvWKbLKeGDhcW1ZvQI/9Dx75Va7GRQAdu3yemH98mr3rMdvzElPDuzZtCYd+AdZAL+dxPBWm3FyZk79yWv7gVUMU7BYhp9++AHz6uVLk5ZWlzsL8nIlt8drzM3K5Lr7htRTF66OJTkt0T1bNopg1KSTviD9TS+2kMcR8cogtB239p2YmVH+6ns/Yubc7pG9OzarW9c3gc5ldUIColkgL4cCPibgmWfECCi9pN9VNRiJxH748rvMiUvX5YKcrLkLLbctoDxxFaUlgtvtZz46ed4wBwbXpjUrpJb2Lq53cAjvDPpvdfaYZ2fm+Ps2rQmDcWa60zvI5udkScMTU+zKJTWgPavS6NSMIRoV8c6RyesPcPhx7FRXcvhqa7uhujg3pMqS41b3gK17aNwmCHzgqV0bvQWZaULP0Ki8srZSWlZT6spOS3HCQkv6EfkuCobjzc4+9af7DzF5qa7w47u3cU3L651hUeb/9sevsm09A0ZQ3rC3EKRtG9bN/v6Xvxh+7vFHLA1L6xxmM2+FzmOjIT+0n/IrMhO+dxD/cDEYZk6HnQGDDrsXrxqb01NTLIU5WdaivFyhND+PLynIE4ryss2ZaalCanKS2WGzgQ5kNsMcQGVFAPtLAKuaByWH3I30+nygOMNY4eSETKncUWDOIr+SPVRoXdCFduIVYF0eAIbUEV2dhgB40QDDaYCklIICpdMnKMXSthIvBjSPTqsB+PGn+3WI02Dd9H4DIH4yJ7WJGoeE9eOufIKRqBQKBVWTwcBPDfeTO9ExOMiFM3IVjxCS9LzAM7h5AeHfYIC8U4Z9968BkP77AAqgNdPOi+qPbdK8iyARmVDQvb0fg39v1RDIZhI6kEbBAcVjDfCiFNaX1hk7n+Hwoa2IYjQiV8F44EUdYD9cFZDNWPzOkxXmuLUkP08oKyrgkXery0rC1SUF4eU1VeGSwlzf9PSc7A2Sj1LjnEPrGCthSnHap0HOqXf6hlxdA8P4qCKKf9lpNc+6XA7cjMc5ODbJ4zb5UG60rDBvxgzz5mZHt3NwdNyEd91dNut8aWFeZM7tc7b3DlgmZ+c5mKuQPSM/tmere+XSatkfDNn2Hz1t6egbZOc8XmbjyuVzj+7aalhSVSb0Dg4LH506y567fosdGpvAO0z4mQLfI7u2GHIy080tre38u8fO8J39Q0phXo7vsd3bxNUNS7iYGLO9feSkbWxqxjYGxkswFAxvXb1Srqkqk0E+he12W+DUxSu+b//gZ1FREvlgOAyzllOsFjACBLzORHkRRwBlUN/QcBDvqJcU5hNjlMaCC2MRi0nKqYuXlTOXr3kaK4tNgiraJVEk27hrRGTtJAAoxONdVgl3D83NY6qrq5mB0YnI4bOXQ5ubGphNq5bb6QZOOLoMV5Kfq377Z6+JOzc08Weab9odNjvelg87HA5LRmpKFPo6CgNgxjt+MPyWFJcrpiiykJqe4p2amnXCWhFCmSGKotw7MAgGomJaXlerQhFGh83CFOekMzaL2QgGr7+5rcOxrKqMXVJR6oexELasbRRTkpwCrCtGm1XgwEYOHjp72Zrics5dvH47A4z16JKyYqGyrDDQ2TtgE3ghbDELlhV11dLLHx5ld65v4kFOshExNj86MZ1UWVIIbadrGIKiSMQAU1EWoBuDA9Y4TrAwFlcyuUOG/Y8dgT2I8wNlBspQ1EsS5y/16vPjU7gX/Ic1xv4tlvhXmQYnbdyLP7ydTX3IxzCX6aRGP7jo18PUj3j00zAki+NJnsS/EEYCrA2G78YnOggLXkqnh+N4xC1kEAeSv+5JhHh4IY2eHs/37iaKxKva8X7UiDEtYvTcCJp4oL7gwViaPTW2dDrdg9ktiGIK6CP3IjB/OPCxRIn4NVr4KyShgQHxgVcvycYWGIdo0MgYSeBAyIACiB98hrUUl0zyuCL8iMDB5RUB6QnQtCQ9oaJXhCiCthG/WabnodPTRIRkwU/CWjyJoH2BfUfqgS5RsOjCQQQ7GnkkjIoAjYM/BaSBQ98FEQtAl9BgFSlJPE4HHU8A49HBNDoScVAglokBrCPWC8vHa+NoGSHo3zlDY418r0wOMrGJDvVnL78qgVE7/9D9uxzHT583vbL/ff9XXvicuyAnN8PEm5yQxpAOhlgk4GVar5yRw2CknL7WGgL5H/nw1EVrcW6WmpaSYkxLTRY5I6sMjIxZGuqqVafN7L9w7aZtx4bVPCgc8z39Q/zyqhImGovg3ZvglqblKZA3NcR4WNDtTjCsjeqpS83uB7dvnqupKs+BRVIqLSpMj0kSfj9Jab7ZFi3IzVbb7vTI569fm6oqKYkuX1JjycnKKAyGwgpoCREeVky8O4ALMxkzaLPb61fPXLwa+9kb74Ye3Ll15ql992WnJiU5IZIoCrjYRSNhxjs3zeAHrDEN9KM6MT2v/Pztj5Qb7V0yKFFqa3c/8/CubbiTWrR/ZEycmpnmVi9bYpj3+5Ubd7rMOWlpuL10DJQxs9NOvjsm941OCILJpEC1xKm5+bDHF+DrK8sjxy5ctm9ft0oaGp9iwcAUQSZZgFeVnoEhZee6FSKMWPD4hebUOwMjxlSnI/bQ5qbJVXUVxv6RCTssrO6ndm+xpie7UoETyNvayA/QT+rt3gHltYNn5Ju9Q5E/eP5J91MPP5hWVlVtT87INLx96LR04fpNIxhRUnFBfmznpg3uv/nTP/I+eN/O1Nzc7CRgH7R4tFmlMjG8C0MnfpznkM/NYDg7HDamrbPX8/bBY9L0zCwzNedWRieno/Nuj3HW7TXMuN1GXyDIePwBg8fnM/r9IXysyyhKMSMoVqAUg1Qw4BNQcbULH6sE+hC5YAEKCikPZTjG8/jRWm2i4PiG/H4wPPxkwwo0ENE4I5F4Jg7UF87xDzYDaOhFgGVQJI0g4UQarXaUTgMdh4QJeEID9UB8nB7lliaDEkgpJKYlJ5oO0UHg2UgkbBA4Azc9MUKGgd6NhB9lbTLvMR2Pdy1B2cL3GqPRCCiR+HgnHbd/N2jj/DGAAmgpd/k192NtQtDySsyS+n/NOv0bQPsYpfzHAXFkHmPBpHBacwkmtqQ9bftvABpoeJGG4znOmpKUZE9NSbJnpqY6Vy+ts+zatCayfd3KmeqS4lmbWVBzM9OjJiCc8/jMoEjLMPcVnCcCz8dismzz+kNsOCpqc4tUT/J6/a6JObcZjBNSIThJoiRxMGdsHq8f31lSeJPJmJ2REt69YbUPjDX7sXNX7C13utFwUfIy06JP3r/Tu7ymwtU1NMy/e/gEe6b5Bgvyzmi3WqTyojz/bz3xcDQ5KSnpams7u//ISdPg+JSal5ke+eJTD3mWVpXZQSZZ3j1yynTmSgvYoqyalZ4UwV1xN69pdPQODdv3HzgOxmKPXZFl0/3bNgkvPP2oKSMjbfbC1ZaZ1/cfUI+fv6SCkSmbIG0AH4+VZKMgmOXrre1SZVmxKcnpYKGu6pzXo8D6bpid9yg/f/3tMBhxvqbKkpSAd94M8oC0n44SBTJ+eGhjiBeAyiurmNSMTPlc863I5RvtseefeNCUkZ5mBwoDlfcUYL4JDovV+91fvW6ZcXsFMG6n2rp6wLApVgZHxlRfKCCBEWQBAw53BzbCfBGTk5ymQCAYMZstJi++nysIUldvL4ubpYAhOlNeXOBcWlnMLKss0r8nGX75vYPWvpFx06r6mgiyF8gnPhyNSiaWEwrzso0g01kwpueu3mp3pia5lKHRcX7W4zHu3rxW7ewbUjPSUgwXW1qNz+zbbRR4E/PRyQuGdQ1LjSnJLmOy0xECY9W6vLYKpjmu7jjvZSgGFVlSGOgboB9ZbIwJvy2G8tGId8U4ctGMJMHehL4jxhjIIRhfbc5QoF6a16dwb/gPu5uiDv9a4/WuQYdMVM2PDIcvqqOhhS7umijhrolw6H48Ygl+Eg+8jTsrotKKeit5vwwOzBddWpaGI0F0F8rFE8Vr4TgsBBCvhxLrj9nrccRAJD9YXDQaBD0uHtAdgqO06I2nARenFgmSCPIn7aIBOvHoY1t6eo0I8QlhUi4eAHpyBBIP2VAybSJrdAjUR+tF6kjCgME0xIc43WdgrNDxuC+5vlKh0RbkQLlEZQMUGVInwOvjglIkUX7Q+mBOC4DxJIweWhTJn3xAGj0aTk9DgqTCmJD2C9aSCD3MW8sPFUL0ExWSkoKDedLy8UwFIfVjzthu5C+k4YlhCTGUhPiRnAhEDYeg31HTnHgccbQ6YBzWA9tD7vhxdMdJ0kYtP1ofTEQBt8W3qEGGme1j3njrDXFgeHT+v379a/ajJ89azl5u9oBi7i3Ky0tz4JvRYIilZGZj5Zmzh9+L/tMvXhctoCXv2LDODYuH8+X3D0bGJmdMLzy2V8jJyAzDmha50nrHwhkNpnUrlvlv3Ok2dA8NOyqLCsIZKU7/6ORUMiiNvs89uCsJFkIr9jd5vMIGiwk+XmnkQMHvmamrKnNhqzp6B6an3W5WAiPD4/EEygoLTYIg2EcnJ+aaGpbZrWYLbrRngTlulBRZlMQYGmNoQJKFJxKNKifOX2G6+4e8qUl2ad/u7YILrAhQLMgz/XjVEL8XFg4FGPx4NVnQIe3IxJQyOeuRbnX3G945ctqQluSM5GSmS7Dw4hVO5oEtG6Jnm1tAfEhqTlaWtaqkKPr9F9/Az+7I+7asD7Z0dPEDw2O4o6FnYmYuGa8eN9ZVe3qHRyzhSDiQnZYmSAwjZqamOBpqq0Iv7T9oCYXDam56ig/G0OgJhGyzHh9fU1LgXV5RpEZBwQGDVozGJNO6ZTWgaFld0EaNIyjguL/80cmZzq5u7rknH1F3b93MZWRmOsFyhJ5kmVMXrgS++q0/N6xvWhl5cM9OQ01FGZuSkmKGvhUW3V3QAPncarczs6OD5L0DNJD0gy7qjNo7MOIZGZ9k5+bd8vjUNDMyNUPkDNRNBcOQFeEkQ2I4jOBjwVBTBbNFddqtKiipimDiDEU5mQabzW7Iykgz2qxWOxj0JpwnGSkuJisticEtme1OF/nAMb4TFfB5ySFGQ8DjRgbyY9Jy8skHa8m8IvwOMwPaROaQ1ksLnfUxBGnrIgpt/sYB51Lc0eLiOJqWzl/NRQwaZRBHgnjSJzKJ1mg0WkoEQGgoD87NecRIJKI4rLy5/dqlOA3NJiEzoMVveuOjnDExSjY1CIVCpK8SQU9BQAtA0sXwMQSUQGSHXk/8a3706d67AOcfdcl5wZ+Q/4IP4K5yF4c+Cehaj3dMaD3uVZmP42IwbSJygkD8PwAsF8cQRlkysEYRP4wuxWQlHIng7odYSEyUJdwhUZUlOTw+O2fB8YE5gvODg7qrYLhJqGTD+sCGQBaB8SJOzs97Z+c8znAkakt22iUwnkxDE9NWXyCIeaoFOZnhtcvrRVTaYQ5aO/oHDSCzKCNCmVtWN4bqq8qwi0zNre3Cnd5Bg8fvlzesXB5cvazOmOxyGdo6u60Qx4BMYx02a3DVktrYyqXVBpisbGf/kKVveJTBXSLBiIjUlpfEvvSZJw05mZlc98CgcOjUOeP45LQBGuvb3LTSV1tVYYZ6qn/xTz80wUqUVFZUILns9vDv//bnrCDnWWiufOT0Bc/49IxFMDDR7BSnyW7hbOFAEO8QQpUp3GvcUSanpWcwxWXlzMTsfAzkeaS8MJ/ZvHYlfgCax3jkAfJulCyBH98nMzD9w2MT+77yR5lgzKoFWRk+lE17t21mz15tUWF9UjPT09iJqWl23epGw9DImJyTkaF4A0HO4XLJExPjjNVqDbXcajOXFRUKSUkO795NqzN3b1xN11UAOM8//Z/+mGntGUj5necemzt46rzt688/Lf79T18JPrZrc9qXn3nEhHrlvMc3+Rc/+InNbrMp+4+edWWkJCl//Y3fDnz3568Jf/q7XxDBuGa+9ZXPOyKiKH7pT/4u+PT9Oxxg6HPQZ8Fnfu+Poz/9u/+WbDGbiZJA5BvIQyPLo8CHuQlrJrj4YAE+nmgCOSBY7WQ9NeEj5SCrcWqBsU+MNBgLQq8DyY9O8E/hE+A/vDGG8EkdkNg16EWBTFxQAtBPDDI4iAEGLjXGZBJGQww3OiBGGBwgN4kxhpMZN0SAP0mrKRTEAMHS9LBetl4mnjQUgUXDluAlqo4Whw76SH4wpalLcXq+NB5O6JIQxRE3wROn0fx4oAFBANd0+KFCgu2gBDSKAEFqaTU/0mAdkI48pojtpmiCI+of+uEEXUYAJzSJBlqUU5SeEAFQwbWgNpLrOgRNSeAEifAxRQt0Pt6mILsngsGiagpRPE84sG54ES0uPxBJyDAfQGrlYhqsF4ZpLrrRQmRaHKe7OtDUCwDiLl4WoYU8MF/MiwoyzB9dmr9OQwU2xZMDftiTtA4UR+NpGpoXQRHQHKg++rBtNKzjsVJIj/VFJdwisHAs3EFEwDtheAeB9AP+yWFkzGqYsQUGmWMnTsaaW1o8f/i7X7VdvXmTf/vDA559u3aFqyvLrKDsp4CCbnCmZpC7IN1XTzMBv0f6b9//Zah3ZEx4eu9udUVdNSgIk6GfvfpuiDNxjhcee4hPcjn9YGwYL16/AYssix9/DoxNTzFDwyOy02Gz4EYZn3lwJ1h3dJMMXESszmSiSOLHKoFv1AvNLZ762hqwA2ymSDQigaI/6vb4g5WlRTlQF+cPf/VaeO3K5abGpbUCMBbeZYF+wMcRsTdgPGCAQbFRewaH1G/9zXfEZx++f27HpnVgW9pt0AUs8gTykRSLMiGfj2zOAcxL+gn752rr7eh3fvGWCZQkw9bVK2Z6h4aF0sL8yAAYYuFoJNY7NJ6yuXFp2GyxiFazoAyNTbENdZX85Mxc6NiFq2yqy25qWr7Ue/zilbRAMIxXR8nuGC6blakuK5rrHhhJyUxPFefcXgNW+ZGdG82pTuv8wdOXVFC40oORKFeWmxnAd8d4ozH9w7NXwg9tXeMvyc9JN5t4E1RzYTVdBAoTiiliWVm5ml9YyIERQ+mgP/D1IY8/Epnz+oL4zpjJBB0PMST+HoBz2WJ3MtUr1zATfR3MRFcrMcDwrhjyESpQ0F/qqQvNXrPAJ0UiUWgmkRXIsTgQOJZQI3wTlEoDOBuCoSD4IK1Gg4DGXWZakgEOBrqXnfUGjBFRIvI5xWVjyoryGZsziYmEg4xnboYYGVgHBBwvNMisdgeTmpVDFLKAz0MaZk9KZsimkgBQOdDRZNBjOC0pnLU8EMgcSegOfc4sAsDRxFoEhkk+iKeujiO8pCmZNO8EiIeRjrrYG8QgxgMxEDE37wVjLKwk2S3mtuYLyNkkbqHrtDCkQYMVH8MlPU14O8YEwSBLvFsQ73AESvZxuBcSmoFtIgBO3K+5dzcPgY64nl2CPzFMzhrco9yPY+4G4DcgUvAbgfE63Q0fxyODhiSWrPWflOr/FLBPsG7g0JWVjAN+PITgiFRHGYQuNgGXTvShLMO5FQ6Hgf0VxcRxbogMTc7NmebdPnV0csoCRg9TlJvDvvrhEbMoxczBcMSEcwUvblQU5ft2bFgtDo+Ou8413+ACkSgbE2MKGFP+B7ZtkswWwdne1aMcOXfZ5AuGmPRkV/Sx+3a6l9VWOe909Zheef8Q7oDLB0Nhg9lkEjetbvA1LVuKG+yYL7TcBONswBQAvoJ1THlw5xbfs48+gB94d/3k1beYy9dbcdMRpqQgL1acn81862tflLMy0m3YLn8wKH7vRz8PleZnxXKSQeAbVJDDi7uf9JMGWr9AHypMcWk5k5NfoJxvviG+f/Rk5I++8gXO6bRarrd2KGBUMlaBNxYV5LK41oEAgHVAgnQqbhw0t+6pr+Dji7hAiEkOe+CZB++zQ7/JIBrZ8oJ8482OLvNnH384eLXllpCTlR08d+WqbfP6tXI0HAkdP3feAkOg1paXy26fz/qVp/dxezavheGhignLGuSL19uG/+yffprXWFfpszvsuMQFxiZnZmxmoeQPf/tzYPcYUbUJ/8Hf/FOgf3TU1TM0zq+oqxAtJj7scjisq5bVRlywzu3a0GSWwSL/+dsfTZ++ci3zje//vRGt+j/6+++PfuO3PluYkZZC+oMYX7yZGFbIZCj/UM7gxTYjPkIuWBgeDDKzI4l8BJpWlUpgGbgOZTiR3bQJNP29JvCnEIdP3xn7dUHjJxSAhPmInwprVBHQcECpiAKQGlaJYc1FWnJgCvxpQMQpjUcgCw1BxSloWAfNr/M4BsG6JkbRYlg8CeLZIXpRfoDQcYuTEEisRjx6UXrNTQRMRPLEdiFBYvvIWf/H8fHMIUy6JA565TQvOsTVEwBoJGQVoifExgEfUoiBYMA7Ybi5h/744t1ygtSFRKGAIRiCQKGDpFoyAjRM8yBGGB5aBKHRDnR0oOlpXnHDCfEkFlwUZPAjskyjJRhMo4XRQ6J1VyuUGGs0mgBJSxC0LIpMiNfPOgIAy6VBmlYAfdtu4RmrxRS/G4bKKRIiHR74+BLeDeNRWDMiI/iG1Qvnz6gvvfV24C//6zeNg6Oj9r/57j/7vvjcM6GykkLB5XSkwyJoMNvsTDoouMfef1OamZ6S+0cmmTmvP7S8pipw6vJ1c4rLwVSWFFtSklxRWZFjLXc6+cqSAgHWn2hFSTF77PwlCa/+1laWy7i/9OT0rPT5h3c5YUEgu5LhFTqrPQkvmMRGxqfcFrMgWSwWYWh0Qvrg+Gnx7JVryi/eeJe5f/tmvrairBDvpOFKeKnlFmM2C5HK0mIrXmXGuUsmuAazcx7l7QNHYmcuX/X+5R/8p3BT47IUgTPZgGHAMMKLLhJ5LywMB25Vj92JVzDbuvoUWEilWx19UufAiArKSlAAI7OxrlZqae90lBYWhLv7hoyiKBo8gZCwsr4meuT8FfOapTXi0NgYt3n1SqWtp9eYl5UZHRkbd9nsNv+8x2eF7E24ANrsZr/XH3DBoISy0tIZWODNyVbBK8ui1N4zmNHaN2S3WcyxZ+/bOltXXqy09w7g7s6+R3as5/IyM9Lw3SocXtLIuwCMDCY9O5epq1/KZmRlccAHhHPxYlRIlJlQREJm4Gw2sxUUBDTSCBd9EnCw2OcWlTDh+QkmMj8FxDjP6MUENP4hudLa0S3e7uzhYNwADcs7PeHqTg4Mwgkf82LRhT5gwZiGg2eFhAO3rQddkk2yCqwANU9yWBiX3UoeBRJjEvmoNhpY7plpYmxBfmTaE1cD3HAl6Pcxs5Nj5IPckUiIXEjBDWewvm6P1y9JMm+xmLVEdzkkLypLFsLooQ4BDbcQh3MsQZnRw9okTayfDhT3/7H3HnByHMe98GzOe3s554SccwYRmMAclSWKVqQsy9ZTsvVk60my/CRbwcoSKUrMOYMESRAAkXMGDulwuJw3x9md+epfPbO3dwApSs/+vffZrLve7q6urs7VXdM9PWP0EGL8Ej71S6E4IQ8C4vFEJp1Jq7iKfbC3U8ueiCMAtu6mjkHjSbho+GuLLiozkY/RcxIM4KM74cjlOwEInVsfVDLhZhBy5jLQyXPC2M1JCOS4aFrgxBxcliNGiDkL2R2LMY5bDlyOB8bCowPx6fedov7HALiLzqCNCZhcNxkaG2J8AGCTYmWmsWKxWixechcW5/t8NZVl+dNam/FgyIELc0jBSs6dNjk5qaEuRC0fmzO9NdpUU2N4efM2z/4TbeZ4MmXwup3JD914bXjutEnWc5c63a9t3SVtP3iUxqxdvm39qiDJLBUn9A6fOGV5+IWNZn8wTOlaU8vmzIzccf2ahJc0jP3HTlj/8Nwr5vOXukkEmTJL5syI/P0XPxOtKC+1vfz6lryvfO9Hps6ePqPbYU99/Qt/FZw7c2rsXPsl73VrVloo7yiYtHv3Hn9zdanRZTEWUH38SfkDwHjILyyWyqqqM8+99laSKjD5qQ/ebsdtsw8+8WJihAZ6MpkyHjhxSl0ydyYrpNyPuGOQ9pVJKy+8tjVF9WBatWBGKhCOWxtrqk3+YEAZGR2xVVZUyN29fda506dnzrZfNJaWlKhn29utpYWFqVgymWzvuGSlectisphTvQP9rmktjcYZk5oh1Dh/1HRGWU5n3t53WO3o6bPfc/sGeef+Y4Z4IuHxh8KmlQvm4APg3P47Dx6L7Tt22msm5ZomLGPP4LD1b+/9IMmlUHJ6S6OT5mhSEC0Gp9MR//3TG1333nkjHnypBfm+oErKbmG+j0cIvjemK2ICmD2vS6CQ4YEmdsesThfFF9UMUupjTCP8wgBy3e/DleF9ZYxAdDNh3g3QmSBUxaSjLdLJ4HEI3FlFC0oY/fGUxzg8IRfruKxw122ND+LwYk+LgxD+1XDCozvG5zmbbwoaVwYtKgD8dWCeoBUWxdEcCGO/AITDrWcBwJMsIbNxtDA8l9Yh66KISEtPJwvACwfzzuWPAIHDj4bQOGbpyMt8ySlQQhBoTg7LLS8jOVzQ4b0yKGV8ehwIMrqwoOmLmYK7aG+dhBYhFKbjISjxx4oXRaKZjul4fUR/TAk6zS/+BMDmtDRb0GjAfIAgfNYPvoID8qCHIw7wcDA+JxxokTeNVpBxGDvg1v70cFG6bDDT4qPPTrtFcpESZqWFON6BE2UlAzcZ7JJBCYON44tm6vnmwAXp7S1vqJs2bw1+5xtfzdCE43vp1TdCH7v7zmh1RYU1z0OKmKIa7E6PVFZTLx3f/rqyZ+++4KOvbLb0Do3Gbli7ytI3MGxurqtJHT51Fpc2SC2kwNGEl6LmTe8+fNxaXVbK2xCLZ8+yX+zuiQ+MjjpGAn75ozett7qdTnwsmOYFMylieZLZZsMOHibMUHlpSUE8iZv31NQzG183JxMJf4HPm6guLTNXVZTbqf9Ql1Wlsxc6ooNDI+kFs6Y7aLXKVYT1zUggoD6z8U35eNuZcEVZSeLjd9zi8Hk9vow4DsTvFuE2ugQpYbilj3s7/afSsrrj0An5Xx98Utqx/4hh4eyZkVlTWzP7j56kKraGqe1sNNHFzWaTvbDAZ7jU25+m/Nrjibj5xjUrIuc6uvDSf+rtA0fc86ZOSsUTSTN2vk6du2jB005FUS2Ud2NRXp6hvqo8TgqZweO0Jac31WbOdfe5z1zq9XhcztSs1sZQU22FTO2FozfqwumTjK0NtXnUdi7ycrfLBYwnXNxQWFwi1TY0SaUVlXw0hR8DpxVSwhQpIYuTAlp3ek+ARbzP7ZZS4WEpPDIgpZMJkhXicwAYEwCyMucuXgo/9tJrJlKkU+c6u3FMirofUeI8LtHiSTXXMD/3J+Bvj4k+SmkAw24A2sJjt3K/BfBxSOrjoWhCMqtpSZaTXKZoQpYc1Kf1wYA6gIJGSj9fuAJZrvOAom2l/mV3OKTTFy4mC/K8+P6cFhOgOcnS85HFAcbhCTi/7NDcokl4kUNGlCenmShvOozjg1qBocziqDgb+hNSTQCo8QFcWZZVh81CylgX04ENs9VIc90WvCcCr5YWnoLDmZYzTKNnR1haRCA1c+U/QYlf1LWgg6X7OSTrz+Kzc2quUcRcTN1BuKncmsHRMt0PWzd6eNaw4or4gj/SF8UVZb4croQX8hQKmdWgsG02kmwkJK7GR/cxkQEN3ODPadAPrP8bQMXk8pIcM9FwwsMNO2Spx+VylhQW2Ke2NDrqqiqtJO/k8pLiZFNtjTypoVa+dd1qJRSJysfazlm27D6Ad9hILk+Pr122QDndfsm958hx+8atO004jlhdVpJatWB25Iarlmci8aR954Gjzm17D1pOnb9oqiovSc2bMS123eplcervtle37XA98uzL9ks9vXJrQ31szbIF8aKiAunAkZPuV97cmpeIJ9UNa5dLToeDRoYi7Tl4OED5KorH8aGaywHlmwhUXqWzb1huu9QTb6mvUebOnOLYvvdQ+tnX3kx/+NbrMzv2HbEePn1WnT9janpSUwPmB47H6xrqKxaTSQ5GInJ+nivdUleTyEiG/Gg8IZOJ+EORvAKfTyZF1FJbXZNp7+wyWCyWNM2d1qKCgnhXT6/D7w+ksTlJepnicjlkr8tlXrlgNimXePMb60NVSsrp5M8eegrXz9tprRWn+cpwx7Vr0G8Gy0oKfb48D4a+2tU3mKyrKlOi4UjyYu+Ar7K02HjTVcujb+89bF2zdL70ytadsSnNKIMh9eiLm0x3Xb8eD62MNFekznZ0mVob6ywsX/ghC94Hw0MfTeZACQOelDSzzc7v1vKNiiSLcuURlDXUEOS76MhinaB53od3gPeVsXeB3IkNThgMDE028w8LLlJE2CaEmACAF2H6u2Vj8XLD4Rc282K35gFgcaM5gR43ibKfYAzFfo6uu3WbkDpZLk02KitSMPqvDiKeTq9lQvAQmCxwucjmMC0Q6eq0qBcAFjEA0DCdbgAaTs+t+M2ZmIBgj+ALEHaWgoIwkRJhlkATEvBnySA84MWPQLKwISdzhi0Sz0YRbS9s0OJyDCFrRDzEFHTk1wj1cD0MkPWBTrezbvGj+/VwMVHDRphww4hgHUdGiwvgtBEGGsYzmqpDOIQ/Bw9K/KMvk99MipXTRooMKWI2fFCH4vE9YAQQrHgKCWHL3xkjP/jAYEI0BTukS2dPqM++tDH8t5/7K1rDpn0vvvZGZN3K5YrX40kUF/hKKRlewZXVNUqHtm2SBrovpTt7B8yjgUh0KBjwNNXWmmjSN53r7FQaqyszL2x+29pUU6VUlpUgEwafzxvbd/Skq7G2OhWORNKlxcV5fX29gc984EYzbi2kPkDcDZLd5aFJw85P8hwOh5kmQC+la7KQv6gg375s4dzYormz8epgnt1mzzTWVdsyGYWPJA4Oj4Z37jugzJ8xLeWmxQiVV91z6Kjy49/8MTpjclPwluvW26c0N3qpbhDHgEUdjrgJJQzvhWk7PFQ/Ow8eVV7Zuscw5A8NkNKjXujqw86RZem8WeZQNBIjGvPAiN84qalOHhzxW+ZPn5ru6R+whqIxayAUMdEkbDSbTPHiwnz78GgA58IsAyMB04IZU9ChMh09fdgZQ92kaRFgvmv9qiG71WQ539nrPXz2oi9KCsT6JXOGF06bpAyOjFori4vji2dOsdVWlnlddjveqTOJDoAWFoD8Y/Gal18g1Te38O1idoeT2xttlyAlLC5jMatF+DPBYaKRnopJciKu3USpCQcNkBUjdTRa/ON1kCjVtWozW2KjobD/xTe2pvafaHPsOXzceOT0Wamzr8/Q2dsn9Q+OULuNKP2DQ+pwIGAIhaMSmRQpHDQiVFyyKhXmeah9VSkUS1CSlP+MLPkjcd7xxbd9oIyFYinJ47BSMaHsYZeTFvFQZqhOxBgbqyjUERohz1cgHTx+OlxbWeEUt77poDnJ0sengDF3Lp7HaM7iBv2YFTFe9IAO4SJMAI/eLIBGtB0ZUhSRN2EA4yISrSRFY/FMMiWrLofNPNiDDz2DVpttIMv0qATgjdsUc9noTvR/BoojoiBuTmQNxqLm8oZDo0d8zehzJ44IcnmgTJEODhu7zGgTBe3DeNFGwLPiibmA4+u2lsZ7hrE20GF8+71XEGmiRsERihiJV1LOVDZWdpPCBpvYA4dkcNzr/yFAZnj3mQwNSZOzMN/nIuXJWlVeaqM+YSfZbmqsqUpMbqiTF82cIRUX+mL7jhyPbdlzMD7iD7opvnHNkrmBD914TdpmtTp///TLjqOnz1r6hoZxVE5tqKkaXTh7esJitNhffHOre+/hY9buvgGprKRoeObk1oTZYrJt3X3Afej4aQeNdRNukAyEwoYbVi3BDjdPQgZVCSVSKU8qHqNsjq+/K7U89RflQu9ApKCo1L9y6QJ3SWGh7Zd/fCxGc07C43YbXU678cGnX3Fcs3xRcOHM6VK+z4uTD1psjo+HlJnuvsFMKp02uB0OQyItWUYDAVI0Y1KY5DepSkpZWZkaDARJsqiWi51dxvkzZ6YHBvqVQChoo/4bpzzjkwX2269dl4hEozZSxkw8zjRIyUk8AIyvW7Ywddf1aw2UHyfNhQ67w0YzZjyvtKgQg95w5mJnelJ9bfKJjW/l0TgwXbNsAT7klkR70fwWIVnmnNrcYME1lX949hX12pWLcfusIZFMJd7ed9C0dOECK3/42WzHRE8pizpEXbIyRnkiKcTHlflaezLicyCgFcD1zvQCJ9oBzTO+Pd6H8fC+Mvbngi7PqV9hTIqJYgwvcDpehGX9/BRPuPGOjrDJUFQEsK3/MtMxgCAHJquEif6tkzOAQkcD4Oc4wosk8MtuAIflxNcBeRK2RsNG4DhJcnI8phPlQLCeDpMSjoYfOcQvk7ItaHMBY5TRwDOxIBGxNeA49KMjQJMNJAf96xNwLg4ChfOeFQQanr1CkYAbFgsQoOkXeRFuUacA6CJQQqCogB5ZAluEs63Hh81+EZYFeMggHitW9MdrLOCZGRngGKGRU0K6jZLgPxtOAlCTd+TW6GCDjH64TIBsmP4jrGwcxsAWcXHM0O3EThgJWlI6OQ+ER7p8qQIlKvIt8oow5kOdwhTulfzd59R//Jd/jXzsA3elvF5v/h8ff0pevnh+mCaXUH1tdQO1EZhKpdV10lDnBentt97se+zVN82JVCa+fMG8SGlhfvL1HXscTXXV5ny3R+kdGFJntDSmnnz1LRspZOZ4IpHI87hsxCd1+GQbFr6xA8dOxv7u43daaTIsgCKGDDlIEcNlDJhAcIsidkk4m1xWVgbx4V9ncb4vb2h4RB4YGrFNamow0QRrRF/q6u2LvrJthzRv2jSVJlbnbx97OtXR1Rv56ufvSc6cOrmEViW4ncuIj97ihsRwwM+7OwC0DS71OHXhkrRlz6HkQy+9mTl06qylub7WvnbJAmX/8VPGgeFRS5EvT1mzZKG0/cAR87xpk+KbduzzUa2GwrGY+85r10b3HTtlScmyqbNvwEz1Io8EI4Y7r19revXtvWpFcWHimde3Om9Zt0odCQaVRCJpaK0pH1k4Y/LIgVNnSncdPuVOK6ppdmt98IaVi0aj0Wje0Gggdff1q9MN1RWlVB84Sye6FWoFfRAG+aeqcns8Um1jM7/QTtUErAjTajBGiphG/mcBxqPLmJEMpASpuD55ghKWC3g2TAuvdHf/YKasuCi/sCDf2VpX41mzZIGZFiZDtPALlBYWhqk7RinzcjAaUUYDIXnvsVOZtvaO1PEz51NH2s4aDp5sU6C47ThwRD146pycUY1p1WBSoglZtVvNhqTMH9WVHFYLK2ORREpyWs2sBKAvZCuGci/KL+oBTjwJhsLq9nilPYePGJrr60x2u41FpEbJv1lLiy9Ao9BxzJPcmp95MI5KiO5LiPHxCdgrcPiFopJVbkmQCfqcOLn0FJaWM1Him7BajM7B3m6K8s6tCnocVRUCkocZsJqyKo524iENkmQ2V+CVxbxzMlnIyfUYgDc7tF8Q5fC6Ypy/CHSmGkeyUD74xup0onl3yFJwfB00nmTQxDCYa3Cw+V2a4v8JoL6CGQgGxwQtJpPRmef1QCbbSba6JzfWe65dtdR6/crlgwtnTonWVVUqe4+ckM+2d5rzfR6ZSohPi+BpRioai9qPnDqbd/rCRQsuJiFc2m63+tNp2X3izAVfe2e3NZ5IIq0sUPrqhpULlYI8D98gMTA8ogTDUcmkpPn23D8FlOfUUCiaWrNqRZHX7TZ9999/E8SnQ4qKCh3+cMi4cfMO47lLXZaFs6YYVi2el6c3nGh/An6PULKcPHsxdKaj05rndtk8eT45Eo2lT5w5b7lu9UoaDqZYdUVZ8K2du4uWzJ8b7evts+HdOpMq23sGhtIjwbCVxo+lrCDfYLGaE2k57bhq8XzJaoVqLsDhsBs/fPOG5FWL5nkLC3y4QQifTYXwTh48cdo6ubHOjDy5HbbEsD+YofkxbjEZEg6HLbn3yEnz2qULDIdPnjKuXDg7c+FSj1pfV5UZHQ2qLrfDSgq0gTS1FM0txubmRtKFtQdJOX0UihiUQy1A/JMipj/oHBsPBNSBsWqCHNBxCM/W2ftwRXhfGXsXuNKkhE4GrB6StcnByo9wsFsoYkIp0+bFMT8bTJwiMjkRifHCI4C7NfxkcvsyO4Fj95jCAODozF8IebAUP8LSnATwCJeIDz7k0nE6HXixLX7G8JTyGDOmAzCvLA2VNyMWbXqZ9bDsGiyLF7zhxO4S21RoQT6+jFlgJNFgAaJpvtn8ocKAApFGJ9AQDMKnpwE/fthiA5xGRwsh7ABBCcF7IcBlFXAQM5BD8wtFBU4RmCUjhxBIEFQUCgMvCDADIxwLGdAS6OnzbEd5EDw1Gg7LMTn0MGAHYD/+2M8eBqEMAoBDuFCssAvmtOPIIY4k6DtgFMZK2NhCi9eGWlwuL4WZkkGp/9wh5fs//vf4R+68PVJfX5P/qwcekmdNmxKgRbRSXVVZSbx4B6astkGKhYPq2QM7qMlU6wtbdgeJxt5CcawWi5yhTkOTtmnWlBYTLYYzFEbKiC+1efcB08wpLbgaOFldUW6mhbd69kKH+Sv33qUUF/jyqQ65YLjxzun1UZ5NfIsiyncZEA5YhLVf6pR7acE/Y2orikUKmSQdPdUWOHqiTenpH/AEw6HIsgVz5Ts3XG23Wa35+B4anoomcE19ICBFggH+XIKFFFgc5ejuH1Aee+kN+Ud/fMpI9LF1yxal9xw9Ye4mpcrjdJiuWjg/cuzMWWt7V6+RymwsyPOmO/v6bWsWzwscPnXGTQsAqaWu1tJUW5W80NltkdNpYyAcUUihSiWTKfuyebPlQyfOWKPxRNxmMdpWzZueDARDCbvNph450+7o6B00zprUGJrVWi+7HPZEntvpmDe1VVo0a6rHaDLxZwRE+VEDGH/CoJqcLpdUUVUtVdfVS3k+H+PHANG41viyDlzeosMVavgKoEp2lZaZqkzOXL5XBvS3jq7+0O+fesGtUIJup5MXKQR4d8NLC7680uLCvMbaKie+1TStuTE9pblJXTBzimHRrOnKwplTpQUzpxkWzZ6WWTJ7RmLx7Ompqc11GbzLQiUmXVVN0ULDSuOZFnMGyUV9nxQzKZpIS6SjSRbq1yymtL7CQA7dB9mACy2KSsslGy1MNu/Ya5zUWCe7XS5+rK1R8S8D4nL9aR4y7MW4orREkMBz9ZBTjHdyA8HhOfWGcLKEtFQk6pdSNODnD4lDycW3gLj9tDT5l93CDzuZktPReFyyW0x23hkj+rE8irREUxGe8mi1at9h0/iCFAorvk3GeMZpspLos0n9BSBSHw96XrK/VyL6DwNIXwEsB7lsokCapcF7zwRHGxd5zK27YGP3DGQwUM7gF3Jbax/x//8yYCrGJXFmRVW8NOY8dqvV1Vhd5ZjW2iyTQqLMnDJJmjdtUqqipFi2WmyJnsEhmejRwVA0NZ3OuBJJ+d0UK8OimVOUusoyftTWPxKQ+4ZGDKX5eRZ8kJz7H1jljIFxQBXZPTiarKistBrSsmHj5i3ykD9sCQbDhuktTZmnXnvL+uFbrkt+6Obr7CRbta0qtAFHZb44Wk3KV4T81u0Hj6pL58xQj7VdME1paUo21te5WhrqrR6X20RKnrGosEiZXFtBiquaGRjxm2sqS0Onzl0sAdfK0qJY39CwmeaD1MzJTTgemptho9lsdFIpuEPK6Yxy6ORp5bnXtxpDoVhy4eypDioqekf64Rdft37nbz9jPtvRZThxpj15saff8dFbrlW7+4akYDiSLCoscFCW5b7BoWgskfBMbWmSSAk0nrvYmayqLLfb7Dhirckjlj1aNsTAo3GAo4rYEbPxRR44tsh1oucWDjITlbFc+324HN5XxiYAuso7dRetL7LNTv4R1DpunE0/mn4gjjBqOBDA1hU0gIYmbhwoPBqeAcmQW89fFk+Q69Zyk3XpkENCbs2nWUwJJjlROA36Ezb5KRxulq5kM1LDMWi8dLyeKS4neyG0smj2s40IcCKc/SIMwWJMQ9ES/mxiZLNX8/OOGCl8wqsTkkFcoDhA4PAUlQWCCKZwoUxoa1Py0Q+TUwiEEf54EuSnaCwJmaf2C+AYHFfQ5fIBf+Eit+ZA+rpSIxCaTSwRpnsx8cLDFvDCy4ZnHnKhhEwHn06jGfwwN/EPBOOz9Pwj3KhjWjvxRR1WHEtk5Y/ySUjQIzkWwqgAAkQTvIUxKQkpfOmw+tNf/ip+y/XXBebMmF7y898+kJ49Y0qguLBQaqyv95KCR5OAKhVWVPIxvuce+V30uTd3qF0DQ4lrVi6Pm02GzMFjp2xTW5stpQUFCVI0Mq9u22WlxbT0/Jvb5KuWLrA7bLbEi5vftk9tqlcvdPZkugeGjF/++J2B+qqyYmpEvEnMLxY7PT7KFi2UaeGIfF8GyDeABiH6mz8Uzuw/fEzB7YkW7XbAvqEhnMlRb7pmTeTqlUsLKstKcVW9DbsAsixLAVr0BkdHpbScIgXWhsWn2tk3qLy0ebvy6s4Do7OnTY7iGvaOrl7XzEnNxrKigviJc+2kgPUYpjTWGagwyeNnLthPnrlgXLdioXzweJuRFEpbQb4vcfZipwtPiK9dsTiFY2RUTmtaTqfSiqJe7OozzZ06yVxe5EseOX3OPjw8Gh70+81WizUSicUtNppYr106byQly67GqoroyoWzvfWVpR5SyhzUxcSCgsqPGuDxB6DO6XDYpbLKKqmusVny5JEim3NMBn1Bc7GBV3zQ3CDh3kAr2bhFloMnAFIAmrQdyaYkyeanye8JMObOXOwwROOpflLQU2/u3mt4e+9hNZlKGki/hAKsQvklwNFDEzWljdw4NkU6m8VGirCN+oyVFlJwQ5EmQ2qTjZYc5LaYTDbKPuJxXTgsRilFyhiOX9pIGcPnIUR5RcGyv/yPBxVGKS8/X/KQ0qpk1NQLr2+OL5g90+jB1rIGuTGzFvMDX+IPNxmRhHAjN3IywZ9DMJGyd1kfZloNeJIRk0kiFpUCwwO8U5vQbjmk4hJLLQ3QM3/BAHhcFEMLV+wQWof7eng8CNDtMUB5+fgUNyrxQNKUBo4JYlzowElo5RNyQ8gRBGi5QPCfhHcmESH8e3k2/3NAy/9fCojJsS/jIfwTsZC5OL7IhtxpxSilqaz8WoRG8/9DwDLASH0M49RupvGHsVhWXGif1FhnWzBjmnTb9Wv78j2ekM/jwokAPAsRq/13gJJ8r7pgxhQMJNJYTKlkMmkoLy2y2h0ufkAA4yV5RgFajDGgOd4YCMXiOLeeCAeMh0+dTR48dd48MDhijaeSma9++hOJW65e7SZZwcKQmk7FSQiSS1qjEYL6P42AZHtnDymPiuOGqxZHWuoqLUtmT88LJXBNmMFCQzR1oaPDUlaUJ1WVFMgDw6N2GhMJfBjyxNl2F76LFiTh/fFbrzObjGaltLjQRvMFp5EdLwQYR9h1+9HvH0/87KGnM/d95NZYkc9rwke2af4xKKqaefC5jamb166wvbHrgKG2oixNSplramOt4nI44s+9scVz7colmdFA0FhWUjy66e09BSsXzsGYNp5p7wwXFBa68jweTlKkS79a8pALuJVYXxfhtIkF741p4xu0Y0DjHQsKDZeVn5f1/fdBh/eVsb8AxMQtQOxyCT8buPHDYXo4jCHn/TGBRwR2g5hsBiByAF2XDdDjgsY86N+5fVwMIlAQTU4csOanmRNAoPRYcBEAqZPCZk2CDNxw5vBhegQxnVCqOGlyM5scWkDWr9NqIKKLOAAuE7l1/gAEwYmwLD1vLwrQ42YZMxPNQ27hpR8NLUQq8OwQ4ZoDYfBjEYHw8YJE1BdjQKfZLH6ydNncan8C4BIKkV44AVjc6X6ORT/gxcpQVvZr+QIF/et5hAc0OCoIPuKJIJNkwwEsM8mNnOGzC8kkdgFkKRxPSXaLWfK6LLwA1ssLnpwGbPDAf9bQDyHwum6i76T6h4f+INfX1IZuvGZd0WPPvaCmZTk4qaXF3FRbY6SVcT7aykVKks3plI5vf00a9Ucif3huk2Fqa2NyckNdqdfjyQQikeTpC+1WmozU+uoKUyKRko+fvWC9buVShRQ1adGs6TSxKdHX3t6DCUy5afWiwPzpk6toIc6VZ7JYSRHL590pfKBW3PyGfF4O3Hcw+qgyaMGe+tUjT8c3rFtlGB71G7fvO5AYGh4JfepDdzqqy8tKqQ1wOYcBNyRGo1HJPzIsxWNxrhu71UI6pqruPHQs8/3fPKLuP3FGve3q1Up1WVlRS0NtavvBo8ZQJIZjdelDJ9oUn9sZ3nv8lHv+jCnpaDSm9g6NWLCjsXj2rMSDz73sWr90YSaRTOJons1oMphWL1mQPtZ2TkmmZLz7n8ooinM0EDAsmTnZePLCpVhNRbHUWluVGh0N5Lmc9mRJYb6SSWdst65bYZhcX1NESq6T2grNl60IlifswAUsZim/sICVsPzCIp5Y9fbXYcwt8IjuDwbVS5c61bJCalrqKDIEXg4gOcTC7pJVSUtmNcWfltAC3xMgL6fOtcsUyzx/+lTP1ObGVGt9TfJ8Z09o0/Zdhq6+fmMwFFZTyZRKfYwUSFoY6J3/cgB+vKHCZMtGiThI+ZKx40nKGI7kQjkDnmk0Mi4X+bEIMVN6kD8ZEu6haCz42tYdyuolCy0eNw0kvahaPGaAf0aAx9h4B5FAi7qPBoPS6EAP39yIBxg2UpT1dzAEQE5SAroBhuxYOKgk41Epk5a5r+KbdjaHUyINnSiQc1jZRDkt3KQYiUYTtDK2Dff3UtfQMn4FQB6wEygYiTzoDyfwTleWNQHcYwb1JXbL+AZG2OTXjVDaBDFYcB3BiISuADl5fOfs/sUA3ZZtMigXspGViyKIIZvNd8ynAEGSJYYna3SXDuPICOCMZUhpFt8r/i8HKK7FajHio81TJrVaJzc3+gq8HldzbXVs7vQpSVLKRkLhKL4JqJLsM0DWUxw+x0hAXcmUvm7VIsKpBpL5ysCwP1NXXWHFpRahUIjmuKRox5yHBTrgwUJTU0v8yJEjtkKP0xCOy3J7z4Cjpak29Y9f+owyqakujyKj4aUUaVpbdh9IXezqURqqK/HuHGcB459kbGLz7oPKG7sO2kg58ly3YrEtnpSNvSMhJrJZLamB/p7U0jnT1AKfT3r6tc1KZVmxMZ2SLacuXLIV5udlls2dGZjZ2mg7feGSGQ/vSgoLxj2BAaNYPJ76/i8figcCIeOyudOiN6xZ5rvY2Z8uKvDh6ZLBarHQnBKVaT4z0rhMm4yqdNWieU6L2Rg/c6lHndbSiCOkyTyvB8pv7KlXN7vXLF1gIIVYCpOWpxpMztLiIlG1nHMxxuHiXTJuLRoLJPdwpT12xsTDMMgSRIITLUHj/R3mXq3a3ocJ8L4ydgV4T7KdicSiBABlC5Mi6yzs1yZLDVigw0tGd2PSYxTWg7oDQG6wyXIHLTs1/5VAi5OTJAO8uXh9IMDPrtwIWSc54Nb9Og1blOcx3YdBH6yg0xd5Y8qmsBk0v47L2low4sMDXlou6U+4AEwPm934oRoiQcjHIAkhTC4d4gq3YAqBoXHX2aLB+F/YYhknBAucuW0wLqoertliHaHz1wEKjO7SbI1mAhn/MA/tT/vnBQr78UuWuLlR0MOv88ryxR8lqvMSdOxhvMDh44wZaSQYl6JJWUqSIuBxWqXifBKueB9OW3SAB6eP+ASskAEHXuRHzcAdHbyk/vuP/jlVXFgU+PCdt3pf3Piate3cef+6VSsyhQUFFm+euwjvkzg9eVJ+Sam65eVn5ZHhEemN3QfU5vpa//CI3xVPpwzlxcW2Yl9+PJZIZPoHhx1OhzPZUFNhHBgaVk+eb7c119fEh/1B09xpU+zBcFCe2libuHbFQh+1uhk5wpEsHE3Ex4cxQWBnhxe8OSD6htYHtbZF+YaGRzNvbN9tIqUrmYgnY4vmzsosmDUdt4U48O1AWtySEhaRAn6/FKEJHhM73h2MxuPKa9v3Sk9sfCMdiiYiI6MBXAUd6ejuc+fneaTSokK7y+lI7Dx8zDLiD1hIcUwMB0K2JXNnBA4fb3PVVpfHBof91p7BYXNZcaGhqqQ4cuTUWfuGq5anz3V0Kpd6+i21FeXS1csXpc62d5ixGyXLadXltKatJlNs/rRWw9Bo0Lj32GlTeUlhqLWx1rx01jTL8nkzvTQhe0nZxJNZLud4UHlR7cvP5yOJZeUVvIuojzc9ht72APQLjMi+wSHlD0+9oPz6oSeUPYePBaZOnaoEI3Gr0+kgKhGDFjkqKQKZgnyvgRREg8lI4zSVYj5ZuFK2JgAtANQ3t+9O2qw2Iy5RoXa1wyaFzLVywdxUSVFhIhSJpE63d+B9vsyZ9g58CNdos1gNuCiF8oEOrHG7MiCUewP92K1QxiQaEwofDXNax9ZDXI/in1mij+GoKq67p0WiSu2Q2nnouGHt8kVmVsaYa27y5MaAERxETbFTd2t9laIN93ZJyXiM+GfIjkq0aKPFj4PGG9Ego5SuyDTZ4AEgd0dHR1jJyCZS7k3o4+DrcLok3HzGgLQQgeOIdHF5B+liSYtJso8M9uFYGdNdCdAHrBbqJ0TDspdMitr18l2xywFp6QaKDT6FgQcB6IcwuAgA/Flh42PSMPALt1B+zZofH5U1Ew8yhIPBpTy0qOeHoKgjpCPKiXqFI9cAIN1zw0TVIjr/ooxAaIC8MZ0WXQSNhV8JxjgTjKuYMXcuVodcUlzkkfi/ooihfri3vCPg4R/PB2hXHafZ7xW4naiMKRpH/kBQ6urqkSKxmBEPnZwOm7OussJLYz1OikS8yJcX84cj6XA0xheCIH6+z2O4eul8jHWjwWRWj54+jyOQtkDAb+jr62f+V1LE0La4kKi0vELeuXefob6y3NzY3BRbMGeGfN9H77KS/HahAgjUzt7e9E8eeCwai8XS65YtNJNMFzvf3GFUfhjx+Ctvxjp6+u1lBT5lwcypUBIN0XhS8rocUkNlSeqVzdvUD99ynYnmM2XT23vic6ZO8rTW1yXwbivpTca5U1qNuEV3w1XL0vVV5TaSfVw+AGoX/f/0+Y6h42fOKzQvG6ZPanIU5+enD5w8LVeWFtlJfyX9x2j0k0Bs7+z2fuCGtfLPHn7WdP2qJerWPYcz3X0DtluvvkoZCYaUhrpaEyl0zj2HjkZI4XX6PG5jT99gOhCOGJrqa8267ODW5H/xxw9SKFsIs7k8/PBz7CER6DFmhBNvJAge48eRDiLsfdAh29jvw3uDid1H96NfwWjPDthgISsWrpqdY3SAc5yhPsvB1Hm5/2p9eCyOTnllyIYgvuYEE06XnYSlf21aIUN/8OvpUDjnAQaEOj0MCHIUMcFvzGYDS1c2dQVUA0TVB6XGlnUhtjU8AwcKfy46F/Q4UGxhhFJGblLMsOMDg4VClhf9c3nh5gwLyNYLCDRS/IgdRBiuobH6Bwp+spmfZvR21wjGgR6Vn/4SI9TreCoRV8chLaZjWoRkOWSdWQw78KNjdJf2qwVpFgN4QqDareKqegctgvI9Dn5fTBeQqFth4Nbigw8ZHY8MK8mk9Lvf/NQwqaWl/2MfuDP/+KlT9lc2vzFw9603GtxOp6kIV0lRO9gcLqmqsUU6tWuz1HmxXf7h75+ItzbUR9Ysnl+0ZO7M0Km285kTbWfxQnFhQ211Mkna4vmOThfZ8eULZmOxl9q4bZd7aGQkvvfocUM4HI3euHqxlcaYHVnBS8ROt1ccS0Q908QlahRGAI6TCCPwWAyiYK9uflv56vd+lL7n7luH1q1YbF6zfFF+ntdTlE6n8XRRSiYT0vDQsOQfHuajX6gLUtCUU+cvpn735EvJB57ZmNx7DO9vxV3XrVkuHTt73lNfXRF5ddtOkCXnTm01V5UWJ3BFf+/AsMntchhSqbSnuaEmdub8JWdNeVl/IpkyvLZtl41w2JGReweH7PfcfmMqEovLW3btMdWW+hxXL5uX8Yejlg9tuKrnU7dfn0ymUu4nNm1L7z1xVlo0e2r47uuu8l6zdF5BVVlxAbWQTfQybjkyOghZgMs5sBNWXdfAR3iA5HrhuhkDUVcSv0NICWaeeum1zH3/8F3Dz//wGK2FLQMfvOO21Nt7Dijf/uGPM6P+YMZCdepx2SWfx6Fs37M3Qv1Y5rbJK+IPhP4lQMs9Nd/rsYqxo+WJBpOiql5SYAsWzZ6Vd8e161zXrFwqzZs+OZaS090/e/jJ4T8+v1E9ee4CywG09TtN/lxCFJ2sXBnF4ks4GYCHTIOBzKH+wbwxllxujzTgD2RIgTZk0pkxDS4LlDYnjx8tH+zEOBdekRFafPOFMDHyIi3sumWkWCQsybihk/wqLhXhP3IjGvLFRsHTbVPAH1CRN+y2YhGK+O+68OFCavKSOU4AhOuGQFwFL9KUWRHLmRQIckgZWI5lH4qI8iNYp+GHPGSQf/YTPcYwK2LU77D7yMqWRShcUAZhSOEmmWWTbPisgN1O498l2UjpBD0/xedFIzUFJt+ceue0OQ/wCx9VLJcnN/P4BQ8sQMWDHaKn/xySPwnvTPYeGfwnwFjZLweEmNQ0GZlMSrKoSca9E4gRKUCn+nNLhnrHMVd8qw5KDR5+cVtwGJIwGDOq4isqyC9evmBu/qfvvk2+evmic6UFvgv1FaWR0gJvOBKP80MEKClDgUBGzmTUkdFRyss75wZheD82GvSbOnoHU6Cc2trsu3rF4jyHzWpHVPSl9q6e1FOvbE4UFHhja5cucJUWFfD19hiL3G/oz0IdxOfx2KkMtoOnzplx5b6X5OCc1hpp7uQ6aUpDNcmHoERKnOvxl9+UE6mUY+HMqeb5s6aakdevfOpjsc9+5A7HDetWuuqrq/Jxh73I5RigppM0M76156Bv2/7D1nyvK/PsG1sMpYX5KsYgxhjJJVNLba18oaPbFE+lcAuv+Y1d+xM0n5jPdHSpVIfK0XMdpnBcToTCYVOhLy/V2dNHcSWpMD/PkEokcRMPpUSFx3ikdsFpBn54oo0BjFMczccDSrweorcV08NN8Q0QngJJaPCCk9z6OHsfLoP3lbG/ECZObphrMKmwvKYfTC74wwICc4HY0RCiS/i1ygc9W6KDYmDzQBdBDCIcRse8E4wP1+MxEEPdnbW1AZKLzxr6gYKh5x9+AGwOh0eLD1sfX5x3zbCf/zA+x4gwZnUASmMN4jEg5MQJAz6dhEO0YOQJfBCmh2NnTibhnpLxPoOGJBzCda46j1zFiiHrERguAzMW3LnetHCuJzIiRKe7MqC9oeTlklyZnBjqFc0gamJsUhRh3AezDMiREyxs4cCvcCK/5KB/WufwAttutUglBU7JjQd9WRZ6zWu/sEQ0rlcuI3nQNx5/5Lcpq5rqvW3DtRUjI8PmR55+Lnjvhz9q7ujqlisqyviIB55iF1dWS0e2bcocP348ffzsRWNVWVn6xNl2b0ZRbcWFhb7Vi+eNHjtzLnW+oyvj83qLF8yYEiF3+sCxU95QOJb68E3XS+VF+ak3dx1wbtt3KPz1T3/I4HDYPcgIXiTG98qwMybGnhBreltgAuAb5giBcLRAMByWNu/cK2/42Ocjw37/wIM/+W7i+jUr6osLfHlKOm1Jk5KJ99pGRkak/t5eKR6Pch/GZ87OXeqSv/K/f65886f3G5ctmOu/76N34KVz5a3dBy2DQ6Pm1YvmpUhXtBX58pO/evQpI44Xfvjm6zI4Cnmk7azLbDbGX9+xx1pSWGguLSmWT7d34AOluN448ctHnvH68rzpfUeOKWWF+a7P3X1DYnA0IP3k948nI+Fw7Idf/quRAp+v8Rs/fTBv28GT0XmTmmw//Nt7k5+67bpK0sF8NCHrL7/ngBgAeA8QtyLW1DZIjS2TJI/XK+oK9aTVFYNWcWh3Kpc6PDKqPvHiq+n5G+42/Ph3D6dbGupGX3r4/s5/+dbfFz/x/EslP/z5r/POnr9gams7pfjcNtWO3SRSGPwBPzW+MYN2MZFx5OXzZSpZyE3zHYGPwRn3Hzuhnu24lB4kRYMWGTiupMXmMUhrBaPVSf2htrKycOm8WbXf/dJn3R+5+bpeUhwubt9/aOj42fN+fzAYSdFqjxZRePUmCyiu7tf7DAD9RR+tuhImcBzIbtQRshKPhGjx56cuk2L8eCAi/INYBzhz/QwUj+LiaCE/ydfZkJ3JyJIia9fUA581woE0k/G4lIjHrIFgOEZ9mBZMtFhifIzfIWPQ6AUIm7KhkqJtwQKLgwG6I4sYA64DWnCliB4L5zF+4wFSBDtPfGqEQdj45cuAsPVI/6hXmco2XhkU9Tyes85nPKBeccMjyhuPxSQlnTPBECAXBv1pYxbIry0MhQFKo9FwfJU3yS7elctpq8ua7S8CweRKrMb4w4F3MsU7Y+NABPHcoxvIdBi85shX5dMwtJGxUtlNJANMUkaySrLkUBMSyWyKPrFOiI+4HZBCsAtuktKGsd3yKwFGId5hg81VKND/aUDtYvF53UUbVi9v/sqnP170hY/eMbJ28YLoaCCExpSsNKeRgmaKxuIq+tS7AmXaQcq73z9qCwajCTxWsTscOHXPp6nldFrZf/RE9PPf/Gf1rg3r0pc6e3wVZSUk6VFYMQZYGaG5xWwxqSVFBQr6SSyZyoTiMUxE+JyKZCHZR9R4lZemoUxs1tRm12M/+U7YHwolHnnuVfOzv/gX5aa1K/KdTru1p39QfW3b7syJM+38rcTcqkfd2u3UghnF2FJfaw5F47LdZDFUVZQZhwJ+XGGPbEkNteXOl9/eE+3o6sv0Do0Y//j8q/kjwVD63g/eaT5y/lL85htvNO/efzhTXVVprq4otwTDUQV9vbysxJjJpNVUPKqqMsmgZEyCzVmgH8yjermBgDKG22aRT0FDPUrrALhpEUgxpgWI9TF1TLjHOvn7oMH7xxT/UtD6Eix0rOwxRYFmgEAHgnHciQVOtzmMBjY7QcSE4Kk5dAvhwkkw5hoDSlsbuMgPAw8QHZHFEgicjskdEzxp6X5Khp1a4gIt0h6Lo+WFw1EulIUMoUDCofTDZYMz1635GTQH/8JNCegTAKdFOJ0UkJu8qEekm8WO8UYQEGL8s5uFAZFqwRpAbvKiThj+091kiFDPEQseHQ832cLH3IHMKmsiTAAo9XUv48GEgfDj3AiCn2YEsqEQA69lm3GMAR3jNT/jBB3T5NLBwT6NhmysVxKptGS3maUCj50VM+CRPqdLDs4LZVqkDQ8RUMXyEzgS2s8/+5h69uDm4S/c+0kch7P97Lf3p6e0TgrbbFZ5/uxZ2Abhs1EluMK+q13qudAmfedXD8VJAUldt3q59VJ3b2bQP2qoKit1WG0WSsqY3Lx7v4l0CmNRfoGptb4mhZ2NwZERNT/Pa2ioqTJf6ulNf+NTH8xUkCZDbW8wma28wHe4XFj4U2rIO2wC7heilUU9GCR/MKS89MZWZcvOvWGasCNf+9wnDUvmz/IaDUYvdhCgtGFRF4uGpVAwQIvbOMfDk8eTZ9uVxze+KZ1qv5TAd2jOtHdaHTara3prizEci0V7BoYMA8OjxslNdUpnz4C0eM5043AgmDjX0Wme3NRoLS8ujOw7dsoRjSUsZoMx2Dc84sK7cJSP9MDIqIvqHTdCjgZDIUf/SEANhILGyuJ8pbSoMHLD6iWK2WxybNy+L//p199Wls+Z6v/whjWmNYtmW/LzPIWknNDsJ5poIiD/doddKiopk8oqKiS3N28cnegR7OAftD2gt39Q2bRlu/Tvf3jM8Obbe9Lrli8Nf+O+T8oL5sx2kEJc8NRzLyj7jxw3kn5DCmfKMDg8nNmwdhU+QmTEU+6XN72VWrt6BelhdnyMWsrQ4khOYLEsbt1juFKGcwB9cd+R47LP60lQfSUvdfclDh4/mb5wqcscCIV5dwo7KFYL9x9mhyZPKwplw5xXWlSU31Bdafa4XHi5Ha8yxEmBSCoZJUHtTWsGI18JrYOdxoF4kEP9nOrBSavZ8VkUY0sHuPHNHazPDp1sSxw/02669eqVloL8fF6NMC3+tTgYO3AL/BgfgPAa+BKOaCjIOO6/wJOFWwyxsBM7PgjV4pMnHolIQ73dUndPD62VMnG3y+EEDY7+MQnFd3q8TCti0S/+ydCiNTM4NExafNocDIwSWlBcCVDHKC923dLvtthFOsSGZYjGDnzRntjh0t7tozC8S40F7XgZnwXwEQ7+mwj6MUb0N/DB4g/Ksc5NpK1xYMEsfDon3a37AfrHrAEoL8tTza9DDsm7wjiycZHG3O+FN5QrcaMiLsvRFC1SsmyEhMIlDPxjSphNozPwgyhSNYgPZjHFQGoZGX2OzQWSqGRoUc/mChn5fwQwLqhtcGQ5r39kNGkxGZ0VJUVGGh+GroGhlJW0I7vVZIrQuLhSvwFAYXC5XbgNVxnxB+LTp0x2V1dXUQjv1CnPvLpZfmv3vnBxfr592qRmtX9g2LR4zkwjH4O2Wg144MEKiuhrhmNnzqcudHQlm2urQ9NbGx3lpSXUNcWOPPV1U09f/3BrQ50nlZDjbRc63CTX1VuuXY0dNW8imVCefe2t9C8fflrq6O6LHDt9zrBk3gwDpQOtmAHNEY5Gk1v3HLTUlBcnSY6Zls+bbdyyZ3+c5K915uRWC/q/2WSyvLlz39DCWdMdJOOiF7t6TC63R7797g9JP/nNA9abN1yrjg72WWa0Nlne2n0gQfOPacm8mWYqivr6tl2J2dMnO3GSAKIHJ0ygqAlFCvVINvkxLuR4lG27m+QKEUNuwsbRRVw6JPIMej0uY7LuMdz7AHhfGfsz4PK+Q0t0DBTCs02gWWyLvik6KcasvqvAOJowMIHrOPzwxMtOELFThGW5CkA2co3+qxEzaBiOmnUTcBk0nF6ebLk0hUYjYRgrs8CwNycdAXoZNB8Kxg6tvPDDLVBakMDpkOPkRMeSzaHRbAaOTj+YaCAPBUrUJ9z0g8HOSgUJDL1O8dyP653rX7QD/nIXDUwIBBYJNMnrT4L4HzTgrfmzQDg936hGVuC0cFgQSMgUh8OvBfLijDAIYRWCFwzkAy+dAYXBCR8rhRzGWIHjiGSTRyiVwiAQybKDw4UNwFEjGy2KCrxQxMSCg2nJ6E+vJEzk4Ac0x8XzUhBI0nPPPJp5++XH+r//zb/Ps9stzl8+8GCmID9vYEpLM6709ZLi4EK9VTVNkkL+Aalt33bl+Te2Zmpqqodo0WQr9vmczfU1poPHT6XiyYRaV1lh93m8cllRgfz4y69b6qvKzXabLdFUX205de6iYdOOvckz7R3229Ytj86d0oJzdTTlWPnohIOUCxwl0uuDMotfzjMWrpgQQ5GY8uCTzysvv74lMn1K8/A1pAwumzc7z+V0OpR0xgxFDMfDoISF/SNSMpHgp/6xeFLtHRhUX9qyI9ne3evfsvewdXg0YFk2f7ahpbYm+vLWnXaqR2XD6uXm7r5BmeJFTp6/mFdWlB8fGvab7rhune3sxa7kuUudptUL5zoC4XDkQmePMZXJOCLRmIEWpsa7r1tv6ujpxftwzmKvy1xcmB8fHvWb50xqCuLa5vLigrzfPf2yc8fR04bKksLRz951Q3j1wtkFJfn43owRd5dzeQFjLm4maluzVFhcwh9s9lA9iRsS0dtEHWXrCn/oA1RfI6P+zGMvvab8049/baBJXVq+YM7w17/wVymyPVv37re/9PrW1LSWRv9t161Jn714Kd3Z04eb0Qz9g8PG17ft9F+zannKarVZH3nmhcytN1xnMdLCKJ2MS4mwn5Wx3Pzq2XgnoPGZ2b7/sGlKU5NcW1Hura+qsNRVluNq+pFIJCafOHM+/dr23eruw8eplY0q5V81kbFaTCop53x0iXjQ2oJ0QsoU9UvSt8x2CrMQLRQx6voiE8iVjcYC5IOcEWMVF3jwmGIKHVBXqDpc805FJ3c0EpMoD6kLPX3S2oWzbeXl5Sb0SY2caTFQmRP9XwZaHrAjFgn5WSEbNw/QHx4SYJcLt8Rxf8/h4x8akPzDgxIp/5lAMGQsKcrn1RDv7OB4EZXB5dWOiVJEERU2LvDIqCdPnZatimzFZQc6gCanpRhwXAnp8qUIue04AfQ61QFeKF94pwvjEVEhZ7B7gbGnc5oQjRFjKFCJdqEA7qvw4HY7oYThFIR+3FIAVyEmCBFV/2EYlxa5RW1o6eWky/OH5v5LIZvU5QXM/vJMRBkW86dIcaweDUIZ0wzvgpENmQ0SNkwljA649AOXf2RIcmd4bwyf5Yd8z6X6/y/IaRROiWYysr22oox0AIuBZH2ib3DYMnNyi8nv9/MDm4mAesbxVuxk07hS48l4ur6p1VReUmTKZBT18Vdejzz98hvmAo9XmjKp0UBzj6GBFLVQOCJDGSsu8JnwsXgdwC8QjsS27j1s/PQHbraE40kLKV6YQTUKSfJ6XOEdB47iOvvU0rkznU31NQ6rBVfgRtM/ffAJ5TdPvGC467o10b//3D3mLfsOpcqKiuxVpcW0IhB9Ab9mkyXxowcfdzVVV2RiNEfNmNQcp/FkxgUnM6c04z1RJGisKC0cGB4Nla5fvlB54OmXpclTp0sNzc1yS3OT1+12J51GxSan5dGdBw4bYvG4Ze2yhRbMf2/s2B2eP2sGbo/U0sR6A2Oe2HJfJHkqp0gRi0hyLCwp6ZTkLCjRwqhP4hQEFDEtjui/WCfrI0i3BUyUE/+dQVt1vQ+58F66h06T7Utkwy2Eo+iE/EQNNgWKF11hC2LYcDI9UBpoIph/Rf8Vk0+uGQ8aJtvZx2iwcNfFrp4eTG6aWZsctHQRbjIT88Vl0twIQXKcZE66OoAXh5ObByGZrDvHzoLunYDPTR8w0c/fFsuJovMFHeoaE5auBGkZYFvQsYMnPuwQxRJ4v4LqmtCIr9IiAceCEA6/UILIoeVC/DIXMvglnMaf61wj4Lj4oTC2gAQwUhAhRLgmgqAR8RnBtFkQwVysHMaaLVxj9GN4gTVIDpuZj3XoCyyQAM+UGjnzZltwwu7T6RNHM+ePbvd//UtfsJEy4Tpw6DBVVzowfcoUq9fjMZktZifqraC0ghaPEemtl5/P/Orx5zOS2dZPk1DppIY664ETp1IZVTWtX77YTItt9fjp8zJNKs6KshLDXdevj7+2fU+GJou8VCoVu3rlYqPZZPQW+LzhVfPnuCgPNCdZeVGH74nBngjor5iWBkf9eNonf//nv6X1Y7L/H//HffLVK5dXFvl8PlqkmTPptAGLuVQyJgVHBqRYKMC7YKl0Wh0KBNNPvPJ66ovf+6mhZ2A0esOa1a5P3nlDjMKNr729y1xVVmqdN21SlBQ18+FTbYbVi+ZKeXlu19Sm+qHT7Zfsu4+dkE6cPa9et2qxeZQWya/v2JNZtWCutaqsOFNdWjREizzTtr2HLEfazqr33nadsbGqPDUQCJsL89zqj7/y2fANqxcWHD59rvCnjzxvCESTka/dc9fwp++80UOLjgpqMys1Dbr5ZYCyo029eXlSTX0D74ZZaOHBkO1HY4AWVwjTPzyiPPHSq5mPfekfDL959FmDz+MKPfGzf+792O03uU62ncv/xJe/mRkY9A/94Jt/l77l2jXlDXU1xf/2ra+Y586aEijw5cmF+b7UN/7604mqitI8POo4c7FTgaqTock74h+SEpGw9mAjB3IzcgXAQlobgygpNbXJ6vN6cati1VVL53vvvuFqwxc+dlfsprUre7cdODx6/1MvJB95/uX0pu27M7sPH5Mv9fTKtIDCO1TclTGaCEi/MlqojnAjGqejAx7Q5NaR8OojXANtUGBXJk2LEVyZjR1V0vTQ5Qyj/hE1ODpCQ0bQiRFFUiGXyTiGBJo/FgpKsSB2xXLypYVBGcN7Y+ivY6HUz6lOw0F/VgkJR+MWJI0HTVhgoYg4+ohjiGKg5wB5UScjQ0OpVDJOBUViIsGxX81QGNJAefWyXRG0NPSY8OIJOxQx1Dd4ID5f/AEZztRXAKKdkFsNaE5l4Y7jm7hcR7xrJJMchzLL7UX8RR4n9Ld34DgG43Mj+gf633j8WPH/FL/xAGrBUxjxS/xp8Wp1uFVPQYmaV1Ku5hWVSQ5PnmQmOYcHSgBEy0Z9jxAjPURchT+xBP81AN92rK0o8mC3G3ICfzXlpenhQMCAi3WSEy8NygG8Xx6LRlCnJrfTqXT09mWwXqD+GfU5nf4kzQ0vbtnhnDNtsqG7d9BQXVaibN17QCouyMeSTmtHAXDXkDJIc5+rvbsv2na+w0TZyWk0UsZcLmddZVly4ezpRbjNkPqQobOnN/m1H/w8s3HbLunfvvE30XvuvMlDMs7dWF0V7ujupbmJFiVaw6E/OxzWNKWl4qHL/BlTlYeee9U0uaHOEgiH09FYnIJwZFSVcCJg77GTqZ6BISWdURSny2U5f/68dfVVa5Ld3Xh3LC/90LMv29csWWA4ce6iIRpLKNitXr9iiam3b0DJlo14KZkUK2DpeEySIyFSwiLidAPRJMkf7OuiMZjCh9BonOMurbF6AWRlBSwy8E8geR8IxCh/H94T6H0q21EJgIJIxZofKyNWuAjHC3LNFk+woJTBP0ars4Gli2WBEgkJzLuBCGU65ke8KSr8OPRsJGkAA6lgpDlJpCsM0+QYLGeBQ15hAwSNlicMINgaII7uR73okx8b4PDHeEHDQBFyvQCmYVuLp1UKu9l1BUAcbTtsjE64uA64LsBvLMc8FXHB9ToGD1oQ0ESeTGWkWDLNH3uVSUBnaFLHjthlwEloXPHDmYcZz5N328jO/iEewjgcLqLW7XcC5JMqWauOLGmudzwv4Zxoj0NpdLCwG4ZvKImdNArneuE5Rrg5bRFbZ48F1Yljh5RtLz8cvXHNylh1eVleT2+X+trmLZHpk1tTpFxkKsvLCmhxaHDnFxAvVTq29TXp/MVOeeuBE6SvZQrTacVaUpjvKCksSL+6ZUfCZrbY7rnjJmXv0RPy0VNnsHa3VZQWZ+ZPmyI/s2lLJplMu06evSBVlZXE/uFTHzLbbSan0USLOpqEcTEEjm0BkFM8wcYtbJiMegeGpJ//4Qn58ec3BsOxaPArn/1k9Iv3frTMZrUWpZIpIxa0lCEpEY9KkdERKTwyTBNMmhbXinrgeFvml4+9oDz4zMY46Wzh+uoKfHjZd+LMWeu0pib3vGkt8d7+4fQfX3jZ3FxXbWypq0499uJrlpFA0NRYW62S7ZnR0pSgWrQ++/pbtsERv+Xu69dn2rt708fPnTcsnj0tHU2kfDMnNQVxPPTh5zfaksmYeemsSYkvfvDG0RtXL7XtOd5W8r3fPp7q6BkMfWTD6uCPv/JpU015STm1hgN9SrQZFVrvXBqYqY28eV6pqqZWqqqtk1wuF/dFQTeeFgsPWsiqF7u6lX///SOZv/rKP0o//t0j6emTWkLf/R+f93/lsx83vfDm9uKnXn5dJlUm+MQvfpj4+7/5dJnVaiugBYsBi5l8X577kZ/+0P7gj78bfuwXPwgtWzC3KCXTekH0OBqksBVJSSUuy+t7AWpLJZpISK/v3GsNR6MsHtAvsaCn/mS1WMzefK+3cEpTQ+XXP/1x71c//bHk2uVLIlVlZVFSgCPb9x+Jbt69L7Lv2Inwtl37wxe7e8OhSCSUkuU4jdPLMiTG7phsgZKqwzhiigqlHflAiEKd3uN2GgpdTmsqJUvB4CgrCryQ5oYSwHJBkw/MUDdQSogeChfH47bV6DUauBEepwWQQAjW8VhUitOiUsQzSF0DQ9oje8oj7+xzZClNC1POCTPUgAZ6OhFTsGciykKgJ5gLWhzQYPfpT4He55Af/vC6xUxpk0RgPClRlC/sPGtsszDRf0UgnqL9xa4abHFMkcpADAQP/PwpZmPt8k7AzUBsYHLVGW6fPwEoO2QSdu/Fh7KNajieVAdGAurxsxeVF7bslp/dsiv+7Ft7YrvPdEQuDoXC53qHwue6+yNvHz4ZOdMzHDE684J2b0Hc6nCo2IXFEVE8fAJf8H83wGf/3kNT/Umg2iaDixzSbHDBh+6m3kNrB4T/qbr+z4E0FdBqMRuSyRQNXRqPNCYL8n3W0UAY39Ii3fwK8zgB6g7KGmy0bb4v33D81Bke+iRU7IOjfk97Z4/V5/UYHTabgod61LOSuw4es3pcDgPGai5gnJeXlOD4YubNnXstJLMoaxh4AtAvqyvLC1YumleEI4uxeCLz7Gtb0p/6+j+bkinZ8ItvfyW5YuFsL80/JsqzunDGFMPOg0f5vXcApc19UZbTDhpD8cHRkHSxuz+V53G6B/1+9fzF7sRoIKStRAySx+Wyeb158gtv7VIsFou3tbVVOXDggLGuvi7V291tluWM/MyrWyzTJzWZrSZjurtvSKH53VRcWGA6dPx0Eg/zdMDDHihb2AnkCprQ7YJ9F6XoYJ+QM1hjaQBafvjGA0jgUN948PA+XA7v18o7AHdp7jhjnUt38oRCAL+uVPFxOLLh1pUvEwzwZLI4uIGj+Iwjm3mAH5gSa90NXln8BBAxRBjzwDjQJl3s0Ai+YzxwOMkMGvLB6PnI5kfPK9nsJnqR51wj8s2HNsCULIC2oZatF4xXNuwnMUK0ECb6e3WCKMdJDkEpJmuOpxm2BBG7RTxBDwGYPUJEOORRnxTE1jryRhMFCxB4KPckHCAgYBKkhEEZQww8gIoncAwoSYIHZ8GJJRZNRCdkak7eCfQFDgwEPhQ5fK8rRgYfjRWLOi0e6DVyZEMgyICl8GVB9Dk9FgHcmkfYiKGVH7+UDtBYWIuFH2iAEOkJACV5oKASkquD6PF0OYec6o/qkPAq0+nxhQO0gwN9ynf/4YvJq5bMH5nU0lpACp3lldfeSDc31ifzfb7ElJbmYpoQccueVFxeKZ3cv105fb49vWnXwciHb7wm8daeg9b2S138eH5SY727obZafn3n7iSuKr9p3Urj/uMnU5e6+8w4TjapqU6ZO21y7DdPPGc7evqs4RM3X53xupw+/bw68mvGzYnauyc4joXrsQPhiPLbR59Wvvitfx5ctXjuwMfvvMVy07qraE51F2UyaRMv3KCIpZJ8HBEmlYxjsqRFUjC1acf+9M8fey66acc+48DwiKWloS7vzuuuZk3i4Rc3mYb8gcyqxQsMXq9bqiopHj5w7LR15YK5MbxU/fr23fa6inK1qqwU+TPPmtKSwrXzm97ehbzZP3zLtca2Cx00D6rm2ooSrJLNVeWlvVTDMdIb/E6bLYMjmE++utXe0TvQd89N6+WP3rTWPrW5viCjKm7Ko95cWeDW1zoIbpSrqK6WKqtqeFcM4zU7lrJAMQgPJXB42C//+pGnlS988/uG3zz6nCnf4wn+6H9+eXTFornW17bs9L70xo7omqULg5/92F3W269bjw2pAsoDdTLwQ48Sfc9mszqmtbbkN9bWFJvNJrzURFjOk4Ev77Dge284NZebjxx4BzSAxnHGYraQ1mXqe/DpF5Nbdh/IDI/607RYwJFEhHN8Kid6LT707GuoriyY2tLouXr5Es/dG9a7b1yz0jhzUqthUnO9SmUkuUZxJUOCxva4FRVyTEODDTyoNsgFOPQ/Vs4QRiQsRxAMcqpqp9Ou2p12LrivoJgvlRAyAEbnDLcALB55dx9GCExSKCB7KCXNCBjzw6SSCaF0aKExUs4gg6CgWM2mFD5zEE8kZcggFJHjEZ1C/R4Z5TkNNgQmQTgwgkbFR7PJp3GlOCwoEJdlGSM18ydAELM8wu6hqAfEFHgeg2TeC+SmCEmP2xFRX/rRRD1szKEDyibKx5DjnOCZACIMv8h7LqlWrCxo1cj1CRmE/ghFCXIIyhff8Oh0Smlq3N3H2tIPv/KW+s/3Px7YvPtAV36+r/fq9etGbtlwQ7y+sTE2a9p0dcn82aaFs6eb5s2cblw0b440uaVJxcfEC4pLow5Pvj9jNGVcbrfkcrn5FkB8sgBp6DfIIqtcR1qm0byYEiaCXgwxehGHe/wVgbQOyazIkiWTZOWLZxIqr3i3jIx29FHn9R8BnO/3yA7fbiUpI1lJvtBcTl2Y8msy2C9c6ookZVK23lO+VKmlucHopvqkfoWFhEpKL3fQW9avyhw9dTZSWphvfnnLDsM1yxcZrbSwE2NW1CQeUppMFoOJhJ/FbA6Q/PFUlhbF0EcnAsktw8XO7uT//Ldfqg88+UKGlLzAJ267XvVSuw4N+2OPvfhaLBiKprbvO2w+fuZ8FA92dBCpGaw0xvHeq/X0hQ7TvOlTZNJIDdetXpoa9YeoK4qdsaKCAkNpWZnSNegfIRx2utJ33nmnobe3V7FZJOOvHntGuufOGw2Dw/5kbVWFcqmnh5rVaPC6XeobO/dyUuB1JXMZUHrx0Cg/zERdIKMsd1g+Chmig5ABujx5H3LhCkP1fXg3QF/UOyR+2U82KpK6KgsRhLM/Nww4zc848ut/6JxYCHMYftg1HjgsxwCybvRsrXeLdIgrBYC3EMjsYVoIZ16Ia37QIX+6H25dCYOfssUGop79MOCvuQEYYKABM84K/eFXB5E9iPExyHXngs5zHHB83T0WE7ngdAmHeCKEXPjPYcShQJBwgMEkHk9gUY5JiPIFgU5Cg9YvUjCakoIxWQrFUmRkKQw34aCo8c2M2DmD8pVMSxEKGwkkpNEQLezJnUzpV+pTiiIblLaoDR2y2c/Jnw5ACTSVS4uvk+k2gMvNtvjhJbpW4CyeYbwLaSdIURwMxjn/uX2UDXmQW6FIjuUVi6pgwK/+7N/+KfGVv/liX11NrctiVN3Pv7Ix090/NJqflx+b3NRYQ4tLM77KXztpmrR749Pqz+5/SP3GT+5Pf+im6wzzZ0xzL545PfbAMy+p5y91YYYxzmht8tis9tT2/YcSRfn5zlvWr5aefW1z+nxHpwVPOCfV17pLCvKTC2ZOjrfUVrIihoU+JkEofDQB0uSGbz2pUkdXr/Lwsy+nPvO1bwcWzJre+/z9P3XNmNRS5cEMK6lm/XY57A5Eg34pMNgnpeIxKZVKqqOhYPqvv/cz+SNf/a5l19HTgW/ed29y/fKFkbMd3bbHXtio+Lwuz4oFc2KJZFL64e8exs6Hac3ieXL/0EhJWWmh//DJ094P3XRNTziWUF586233jCkt8WAkap7SWJcgLTB+/Gy7ZfOufYrX4bR95MZrVafVGrlzw9XRj9xyY/zb9328cv3iWdbq8hL3vhNt9r/74a+SqUwmft8Hb/TVV5Xn0wIPx1nQVAS5PUkA5AYWfqXl5VJTSyt/NwwLwisB2hfvQ7Rf6lb+7bcPpa/64Kctv338WTU/3xv+wkfv6LrzxquVXz/6TF5XX3/88x+9e/Bfv/V3vrnTp5Q47HZ8NBqVL7JAfDCGAoGwuvPAkcy//up3yfZLnTF+GEAGfQqaEr93gBUq0eJY6V8C8VjMEo1GTNcsX1z8sdtuCKfTmcDPHn4q+c+/+n3qzR170qfOn8v0DQ0p8WRSxUKKFgCi8/K6h1R10tLJkLrv8JQXF3nzfR6P2+3KIwUhn0Iuuz4akFvLEA2oNx3EyBOQS0fVCrFpNZnE99twxToqgutCH0gMcGOBQnog1QsWK8IghMYePwkfo2dFiuPrOPKjiGSQE3x4PBwI8K4QgBTNTCAcNkTjMcER8TkEvDQHFu7IGBkcXYxHwtyeWMjqoNNm42RBlOlPAZ6sQ+HHMTL9wRXyItPikhUpogHry9hnQUtEywDLPEoY1/rzzpwWETh+Jy4nU8L5HjJJcOWyUFo0AXLdIa2cXIKc80J//BCIF+JUTlI4sQOGiw9gaA5W+4ZGMy+9tTP2nV8+GnTYrP57brum5/5vf8X21fs+XbN2zZqq2dOnlE2bOimvuaHeMeIPmDxuj4sULdK33K66qgp3dWW5p6ggP4+8RZ68PPdn/ulHYUyjyBuniR03XF7kcEhQ0vBxbxw1wzjk/FFe3WaVb1eEXomLP+w0ivEFPJcpI7kMCcmhxknJunIrYDaAmpUy2qWkiRQVsjMGC7UdlDCECvMfDTrn9wJIPaOkqSEkNZXE8xUes5beweEYzde09PnT+cO80tzUZPDluTMxGk8ERrvNgmPMamVZSejFN7emnA67vGX3AdeCWdOkkVA00X6pNwHRhodMRpqLIPesNquxtCjfVV1RbqY2UPG+MSegAfWmzB+ffyV26+e/Zi7O9yXuvH7N6F3Xr3U219Ym8F70wROnM0k5aTp06rS8aM50CylHchT5ySkCyWLpcx+5Q6Ixbjx14aJ12qRG5WR7h2nxnOmG85e6ZYwy5MtXXe+I07T3xb/7chn1lcTg4GC6vq7O/JnPfUFeNG++2ts/aJsztTX02EubHK0NtWr/8IgF8rO8tNhQX12pxhKJ99YABCDEWMFxdMyxY4rY+HB2Y0yRmdgskIH8cEWP9N8QMF7fh78AdOGPX96dIb9ACRsGgkBXjFi50WzsmOlugRfx2a3xhHknIOrxNNR/L49HNNS6yJtIU0uPaNkNPIeJcHQE5Cvr19wQ4vqOGf2zoRGjpSMGDvLOLn0gkaX7x9ka6G7YPDiFVwPBWQeR5niRD7deB5wkZ4oMudk5DjQECMngSRp2wzIcUeA5NgkCTEpwp9LYNUvzzlmcDBSYSDwthUkpi5KSFoykpEBEKGDgx/HBizIArsDBZJMYV0KizPGKeAJYqQKwneOhQvFTbLapQbQgoYSJtuQ+JNAaAKe5yEYukSeUaTSYoPLgWlrKCMpM4YgvMkZtSRbWtKIAgsnLzz2anj19ZqS1ttLmsJp8J9pOqZt37AzNnj45NX1Ka54BX7ikDufOy5NO79kqdV66pITjSbxcbHpm02a3Pxg0rloyz1ZTWR587vW3UjQZYOIwLZ07w+4PheXX3t6VKsr32T96y3XK5l3708fPnDc//+Y2tbqsKHHrmqUOA608uOzUTjia6PJ4qfwG6cDxk5mHn3sx8fr2naNNtdWhB3/0Xcu8GVPLZDntgkKHJ5i4gpeULikWCUphvLsUDXHRLnT1ZH78h6fV+59+VZ7e0hie2tyAizN8pGDmr14031xfVRE7fu6i9dEXXlXqqyrNi2ZPi8uybHji5ddNFSUl5oa66kRKTru9bjc+1Fwwo6UhPDjiV55/fauvqMCX2HP0pOveO29KTG6sC/mDoWAylUr58n2uBbNn+Fx2e5nbYSoJh8PKkTMXYmc6ui2BcFQtLSrEIgDKqHXiyJgIUMKKioql6poatgGY0LhwmkHroW1TyZS6/+hx5fu/+L3y5e/+m/TrR581pTOZYFF+XqC8qDBptdptsVjC8P2vfzF97923uahsVYmkbOc+ovUBdBE8iLhwsTPz7w88onzj+z9SfvPQE7FUUokWFOTjQzfiwQ0WKBabceaMKXiEbMQRF3wmgPuXYPWeQKbJfXRk2EyLrDTJIHuex1O0dulC15fv/Yh69fLFsVA0Ft6y53DgpTe3JR978bXM4y9tSr+weZuy4+AR5dT5C8rQqF/Bpwh4kgdD7uPo3+y7IuQGgVqMEeHGCOPs59Cw7of1OgWTZVIVg2rT32NEVIwjArEIgR99Egb4HEZMrO1kjcML4LgIBx8gtIzg4o5IOMTRdRgNJ6RAKIIYkrgiX2QQ8XknUQMuDXiSchRPJgy8C0iAtHLticCyhtO/HICGIoby59KAlX6UUPAdY37lZAirZQBs4ERcPAwbBwggMy4/HA0/Iv67w5XLoiu8zF5rQwDewRNlQDsQnuLqspdtKnskmlC27T+W3HHoOGRK+n994eP2xbOmFrg9edUWT57T5smTSHujCHiwhKiq6WJnFy2+yaWVB6yz6ePHYFTNVmvG4fTo8QgQjm8+0TKa2hmX9dhJMbPbbWK3jJQM3MIIhYyvtye3gzQyFxm8LwwlNmWw8s2KVwJkLWPA8VIoZRmyJ9T9nwBxvJEz+meBXgXvBVBnyVTG5A+E1FAkxvWBdvnch28zJVIpJXuJzgQQfRitJvHDk96eHndfd08kHI0BZbTb7arNakmfab8YCkYiBVTDCskgY0lRoXr41Hk5oZCiR22IkxmcCTIOm91w1eK5isvpyAwOjloDIdKdRRIMckqW9x89pcQSSeXaq5bJb+87jJ18taOnT43EotJvnnjBsnLhPOl8Z7fi9bhdS2ZNTQ77A9llAcBkMpgrSopxsZRyzbKF+G5loq6y3NTVN+A8fvZcjISvwV1cLhXVTzVOnjEz89tf/wofcKaljWrz5uVFnBajLxCNZZprK9NHTp1JL5s/29bSUBvOc3vSkA00jbvzXC7/yGggWz9/CkCFeufr7FH779B4Ol6XQfALJSxDMojajeXUn99f/qvAmGR+Hy4DvStO7JTa2LtiZ+U18zgbigx1crKzxwB1W3OzckTU4Kfj6Z/jjzfiTwde+JCt0+fy5fQoXT4+AUOThJ4WHgeL/MDG5GngK3Nh68oXh9PY4jhk2Ka0s/nT3JwfffyQnR2IcMNim6jYATFJFo05nQyAEunmMuAIFB/pkgdporBZWt0BHBbrhOB2EWRsBKi8ayXTpIVJDvmh1YewKUM6bxihuMIt6gJc8TQW57dx0UciKY7IIJzT0PgLCwsqfIMHCwcqLyZy/hdlp+UbiAS5QIj4/APhlMtPMBfl0cpHbQmbjdauIBo/6RGOvFzPCOHKFt9dC0fxIr9YEIl0EFfExwUmWCiCJQl9LV1J3fLGS2p/b3dg8fy5KZfVVJCIhi1vbdsVdbmckamTWs0+X56Xymlw0iJjsPOCemDPrvTPHn0hvWTu7OTyeTOjx89ciOAmRVIITHdeu9bjdbrCv3vqBXlweDRJCwJ5w6rlVqqzyNZ9B9KV5eXOO65fKx061WbqHehN3nvb9ZLb6XJyeSjTuJ7b6c1T2to71X/60S/jh46dHrpqyUL/PXfd6pk3a1qBw2r1EC9MQKw4pFMyH+MKjQxI8XCQ2iYt+UMRZfex05nfP/d68GjbxczbB49bKQn3h2+8TrFZralHX3xNpdWN6QMbrpZIqUqfONdueGPHXsuyuTPTNWWl8e6BIeWpl1+3LJ0z3UBKn1pSlG9vqauOd/T0my1mU6yju9e858gJPO0OYJl0zx03me7asN5Dkz5uoza5LUZbkdsqeWwmKRyOGKY318ePtJ03d/QNO4+0tdvNZhPOt/CujWij8QBZkZ+fT0pYrVRSVk6LL/6CgGhnMqK1xdilhaN66uyFzP/62e+Uv/1fPzaQwmI6097JXXrBjKmpz3zkDvmvP/kh40du2+C944b1vpKCAi+1OythaH/Rx3gnTL3Y2aP89P6HM5/4238wHDx6MnDN6uXDP/yfX1G+8oVPen15eXjxnF/itlB+8LTZQUoJ9Sc1gXonheyKpQHqSoUkSMQTVD/hTDQaT9NC00J5Qke1uxx294xJzb6b1q5y33vHTa4P3HhNcvn82SMN1ZUjXpfTf+rMhcBDz70a+fnDT6X/9f5HpJ8++Li0fd9B5fylLjUUDqNqeNyge08E1GF27U3hcOfS6UG6A+NG9DVck0CyguogHo1K/T2dUpTKzYA2oXElFCOKCAMGupsN/Ws04CcW4mjLsT9BpCvcEhRsSgMXzoijjQxoWcpWMpUmsUbLG8LzgxXkVKMR4xoSD0d9bfggu8pfjR0r+RUhN1D0Dc2jAeqU+q62O4MUQSCIUK50GnKTSoJ8MDP8jE9yPE8hjwE4vgllDmWfGCtbdg2EbyztLM8JvMcAcx31Xcg8FupjOdPbAD64kQfsruPhDi4ySSQSfLMkLorA8fb+odH0k5u2Rt3UDwvzPGpVebEHx3htbo/JV1JO8iuf6shKeUJDiTYhOW3oGxpKijoV6QvQcqGVL5NKma0ONykPY7vMGJujofDwlr2HB3cdOZ4KR+LYMVP5mKTTwReAJDJGKZ7GNx0kKZCgMlBPxS2WMZl48gsJ7wyYG21qko1ZpX6m4f8UIJ45g103HILIres/DVDhYN4LoL6S6YwxkUooMZIXrBSQ6KosK3WO+IMp9MWJgDg4ds+G+ix2c7o6L5kKfB4lhAs9iMJsMhNP2XC2vcs1PDxqfmvnfqmhptpYkO9TwpGwsbS4yGQwYUcWckT0dDMpSkUF+XKSlK0LXT3YbcJ7WCJRgjiNV1LEzD63U/31Y8/Ke4+dxuUg0g9+9xCOCCvlxYUmj8uZ7u4bpPwXG0uKC8z7j55AhjUO3B/NDhu3v3nhrGnKYy+/YbHaLDK+FZbncaeNzjy1pGWmZCbFsLG+3tzW1mZxuVyhoaEh0/79+03XrF+nHDl+WqkoLlbLS0pSLXU16sLZM4rXrliIbXFDWlGsk1sa4t39g1yuK4Hoo1oY2eiefKEWHjDAoxttzMAWpKgn0ItdMMgEzNEs67ifC9kmlLL/fiBE9/vwF0FunwQIvxiY5MqGwy+MhiM3ZL4m93lxpf0LAzcL66xHGPYLwz4NxX4tHBbzzTEQ2AhnhYz4Ij2ICChXrGxwGGzEhTICvMgX/ByXwkQ6MAIH/zgAjoAHFklEMQQvJ5sIY+GXx8BYxhKBJy3NzaFaWgzQSskr8AhCTQuAMgJ/mhSNNK81KIQYIRxlwqTBChnioA7ICFsIWdDD5qkTftCxAGanqBcddDfZSA/XY4sljsg7ACmzE3kmV/ZXJyDg26/YiHwCYLOhH8qB7mAs511H0Y8QgBwE5mzSabErBmUS98rh3TYop0yr0XCPg2BkWUg8qXAXzp5SH/z1jwL33vOZTJ5ZdhgNim3j5i2ZE21tkWtXrVLq62pLiYnRYrdL8ZBfuth2Unlr35FM3/CIuau3z331isWWGZMazQMjo5HHX96UdtptlgUzp9gbqipCDz7zkjEYikA0J69aPN/T0zec2nf0ZNpqttip32X+5qN3hosK8gpRKDzFtbvzpEv9I5lf/OGJ9I9++8fBv77nw/7PffwD+XU1VeVmkwlXvOMJIAt0LIxSibgU9A9JUdyQSIsofyiqvvDm9sw3f/I75aUte4bvJmXrxvUr/bQINjz03EbLpb4+y8KZ01R8ZPmRlzYanQ675aqFc8KkCCjnLl4KbN1zyH7nhqsTpAyk+kZGQ3946hVHc22V/NbuA9LMSS22WVNaqOYMJp/Xk5zZ2jz4uQ/faW6qrnFTfLfFZHKQomYo9Jglr8PM/YYmYPViT3/G43Skdh1tM0PZwBPuuooS6pRozfGAPmm32aTK6iq+IRHvi2Qbj40A1AHxUY+1nc/86+8eydz9xb83PrdpqykSj6t5Xrc8taUh+It/+krfL7/3Dfud168vpoVLIdWfnVhg41wD9CNcHS1DmVN++sBD6Q9+/n8oL7+5LXHP3bf0/uYH/2i+9fq1xThGRROqqe3cBeWVN7bS6sui8gIEk21alsJDfQb0C/C6DC4roQDR6w189TS55d6B4TQWVilaNIkRQ6EMeKhtsZOy7mttqCtdvmBu6bpli92fuOtG2zfv+6T05U9+OPDx267vnDNjUgcpx5eefu3N/t8++cLAmzv2BNo7u+NpOZ2iuho7m0fA3OlHzxrLHs2d62LQwlhZVWm1SryQKaozvpqeFSv6EwsMUELRG2/GAH76xeDLReeAYIHxCRpVisci2BURfg1IvjvMJqM5nkgQEoOZ+CrY1RCA/NEPuTgxMopUVF6B66iFdvYuwDx0RhOA5w2WmZg1AGOEOJYII+ogB7g841lyljSDbKJOoCcKhVIDjY+OyT6E01POZXgF4HD6geIMpcXr9UoOUlzwwI2VsQlwpWwDiXqHwYISfbOjt08mpSh69ZJ56pwpTSUWk1E+df5S0ldUIvmKy/kYIe/U5GSQ2gO7JzJrzTmQ9WhoUhyUSY21RiI2OD0+Hl8oLxaypUUFJWsXz3PWlJUPfOuXDw7uPnwyjWO7SAXXjFOnZB4AtEEgjneccVRUW2PkQG7pLaRI2aQkUVEZabWQNljGhb8rIE0yPM39JwN2VVpqa0nGUyVSekjS6bCZT5y7mMaR0XcDtLeuHFQU+lRSZjFo4DeSvM6M+P0mfziK70XayouLCJ2WQrGYkeQozzW5gPbAsdVgNJpOpFLREM1tPN40wCU2VovFQGHSlj2HfHWVZbaMkolGYgnnibPthjnTJpl7+4YjJONdyMHPHnrGFojguPEYIMmqspLM/GmtqtfljJYU+NwDQyNygS/P0lpXb7AUVas2lxf9ylBRUWH0eDzpa6+9NlZTU6N2dHSYa+tqB2kuNmDX7ujpM56Hnn3JODA4bLaYLTaUB/UwZ8YU0+DwiEr1qqWNMuhGAPu0skEJ8xRX4DQE+7OQUz96TNQtK1854xm494HGuGa/D+8AeidCx8sdWBMBQRxKHRBu3l0BngzkOwzvQlEgJm/dFsrOGI1ghGFNfkxuGg8Y/DCe+m4uHvHYDZ7MT9higoSt8yc3ZUpPl5UumjzNZODG+f6xHTLyU4bZDf4cV+cNv5ZmjsGw4gDdSRaMGGpicScW+uwTdSW8OSCox4M2XIk3s2dGOh3sMS4czkZ3QCmiyYQHPxltEuO2AT/8kY0yid0xaiP6Qd0LG/VFhmS6Xm4oqmJnCvxzgPKUzRr94ClqEscdk+KCD0z2WcEDi6NrfgJkEUcoo0lavDAthWbT0GxC6jw4/1wQ4LhGOW3OF/0jvwhB2eW0IoVjKT5+CUIcs8S7cGnC64s7bNpxchQR6Y6ODKkbX3wy9r1/+3VaHrmgOM2qa/+hw9JDTz/nXzBnVmr2rOkl6bRM6z8jKWIB6fDu7erGbXvl8tKywLJ5s+IvbdlhPNZ2znLtimWmytJiqlJj4sGnX1JqKisc0yY1m6EUvLV7n5UW2thmTNy8fqX19IWLmSde3iQvnNYSmNJYV8JH3qx26XzvkPqzPz4Zfn37ruD1Vy0P/vEn3/dWlZdWkNJlw2TMJaUy4IrrWCQsBUaHJf9Qv5RJJaVINK4cbTuv/OLRF8J/eOFNlRTRYCQWzesdHPaSElW4bPbMGI743P/kC5lUWjbffvWq2Jn2LuNTG183UD5dG1YtjZLSYY8lEtFXt7ztvHr5gnSxz2stKS4Y2XP0hK26tCTx2yeelVfMn2P81N03J7/xmU+E7tqwvsrjdhVn1IzdZTNLHrtRTUWD6qGTZzLBaIwVAEx8B0+fNzz31p5CLgCA6n16Ux2XRQeMVScpXoX5+VJ5WYnksNOkp7eZRoZmw8IjFImqO/YfUv7pR79W7/7rvzf84ZlXzNi1mdHaFLzvw3cEfvWdr4ee+eUPDKuXLaymSR9XQosdOG54YeP9l2gspmA36Vv/+gvl43/7D9HBUX/4X//nl0ObHvlV6p67bql0uVzeSCRm2HfkuPq9n/429ePfPRyUzNYYLf5UvDuQIAXMZlRkOYHjcoI3w1ix3hVAho9583e8jAb17MX2yKa3d4XeeHt3urt/QE0kk3z9MsskokVd0qLYQGPMbjFbXU6Hw+t2OUuqyspqVy+YV/f1z95T/43PfrLsf/zVR0uvXbXM0lxXHaOxFqb2vuzu69ws5qwZNABiDIm2QQYoFyrVJbHD7pekuD15ktPt5hsSRTtpZgKMrcHFojDLm/FkkAEY/tdGPoVBwRI3KOYqOSre0zKW+DzSSCBsIn0cwo3HNzevRsdKBBQcUhozNF6EXOONNA5/ZyDCHBKQow30Dy/rfQiJcXJkxNFCsRP/5wDqFXEQF22bCyhv7vjI7QfjARiBRdZAY7aaJRuNJbfbSUqYR/KQIob40Qgpz/qYmgCIKwBzu/BMpMJDlYMnz0XXLp5jLSn0eUkmmdatWuZp6xpIZEw2hfvxFXIIICVWCPvLuBK9lp7VbDZObmowyOl02u5ySgWlpVJRcTGb/Px8Q2Fhvnv6lObqB7/3DVdBYf7I3uNnQt39QyQ3bODPPHTgeiUzfvZVJZshwx+SNktpyaYmyBa7WinJKskG6wT6McDMg8s9cgElyRhsfMzx8nL9xwIqL8/jNnUNDKbwYBV9I8/pwucsSA8dX3ZAtp9qgPmLm90geQaGR2VyZwZHhhW7zYobgfD2Aj4VYSMZmjl7sTOZSWdIUbv8dVOSPabW+prExq27nTeuWWEJR2PjOi61Ib5En6E5GFtb1qa6mvSRk2fs161cHB8YHjY1Vlcldh89br9q8Rxlx/6jUdCQ4pajFFFZqY/WVVdYpk9qVmWa/KorSqKkdJr3tnVI+VW1qZ6hkWyapIApRUVFal6e17xo0SJ5y5YtFrvD5dm7/4CD5l2LnMpY77h+fbK8tEQMNgLUXXFhfsG5i13RdEZBB2T8GOT4qR7tnnypuHk6f2tsQrXmANjw6YordgV9LAvpBibvyOi/NFzeU9+HyyC3a7DgJ6N3mWzX0ToZOiRUKMaTh5WuHCOUGzF5CD8JY9J2eDJBGPnJEn62xVY60yIeGX3nRjcQONhyZ+WBeQpbTwPHL3jCRFqEyxotDtJnN8cFDkoZvj+l4XWlTDOcB5RPKy8ef/F4IoOBpT8NAw6CEk81eaLX8BDewkEuGOHLgVyMmAJ0A/56qL4IRwi3C5UPNugEEY4PCeEMIY3ODuVTlFcrDylZMFx/5OAXsrleUU5RF1yn5Bbtg3TgF+2DxMTTVDITCoKcotwQQji2GCclC/kBjstB+YcNGQXlC7tW0XiaFAqhuIE/OAteAK2ugNcMRc+mi0ehcOqLKk4HdU/p4EloIJwU6RPvBKXVPRBmZRFPnrFzxAsnYsqxKeqbG5+Xy0rL4sH+jmS+XfL6gwHbD37xm7jJbArfcM36PCLFeTT+1khfxznprb2HMlv3HzYWFvi8K+fPtTbWVsvPv7HN3NHVY140Z7q1rLhAqiwvib+0eZuxobrSlef2SOXFhbEtu/e5E4lk3Ga1KU01lZGhEX/6+pWLnG5vnnkoFFP+9f5HU8fPnOu584b16fs+9gFXU31tkSynHFiocVapnHBHSAkbHuyXgv4RCR8ZRv2/vf9Y5u9/cr909Hxn75qlC6XVi+ZF4smUq6mmOvrIi6+ql7p75DVLF5iK8vPkIp83um3vQVwFbL39mqsCJ893WDa+tcO4cNYMW1NdlVqcn29tbqwLHz19wVFbUylf7O7Lr60oD9bXVo1+6KYNZpfLaa+rrMyz2SzFVKdGh8UkFefZ1cHBfuX+J19Uth8+PnD49PkRqn9WAFK0WKDMwOnGD4CaMENKRHaXAu8zFJASVlhYyDezgYIWGdSuYtcFf+inKTmtbt65X/7qv/y7+vc//JXh+TffNtK6XGqoLPXf/y/f7P7Zt79i/sQdN3poEi8gpcErFsgYW9of+rTZxHxe37Yj/Tff+r70D//7J6mm2qrux3/xv9VvfemzrkVzZ/msVmt+MiWrW3btS9/399/JPPjkc8PrVy33/+z737bdeM06XyYVN0ZGB6RYcFSyXPbNmVz3uwHyxT1ZogWHub6y1LRqwRzvygVzTGUlRQMvvL41+KtHnlZf3bpD7h0cydDYUWlBxS+uY2zy2NIM+jrGEspLxgBDC1qXnM4UklJbaLNYxRnPHNDHD3Kru2FpTgIKQSAMj33kVDEMDI0keodHSVwYVOxaySmh5+l50TwTmQkgNuLdCS3vhGIy2OymXxrLbJPBjhhuVeR2RHwdqPg4KjgaDjMnyC6WA1qwSCPNihj6EHhZLDbJYrdzMqDJbTLdPdEGoL75eB9kox4OIUsARqh7cbRQy/eVIJehBuCL5Sf6Od84STjd5ALHpPiwsXOO/ivmJjFHsZwmeQ5FyOFwSk4Yu0MiOSPh7hbMFTiiFgwG+SEO5m2u+wl51Z/k83xOYyoXkE7v4Kjc2Tcc2LBqMck0px2nqutbWqXKuib7bTdck3zq5VfxWtfE7DMgqWgiaaF6450WfbcNPSq3xBaLOeP2uKlK0/jOlERrainP55PyCwqlwiKhlMGQ23XdmhXF1161Ivnyjn09w+G4NLmpjmV8LohaEvxhW0iZgjJmJNFkVnELIY0dqpGUATtr7767BC40AIUnC9Tv+MbFifj/eFCxiDAYzSfPXcTeGPe7fJ9HqquqMGbfDc+ByzHcjSSPx2NNp5UUNZay6e3dCtZV/YOjLo1EndRcJ525cMlIfd6EUw4UBZ1CC8bwVA0kX/HuHg1Bo2loNGBI0WQOZQ9AfcdAAdwQpOjR3FeQOn+p04xd+lAkZs3zuFKvbN1pLy8uSuw+cNT98Vuv9ed7PTKv8bQ/Bkp1cMRvcLvd3qHhoFJbXZn56y9+yT576SrlUkdHtng2m83tcDjiq1atLqqsrDSOjo6a7vvrL7oWzZwa+c3//lbmf/7Np+ytTfVOWvuMDWACJa24LRbc2JijYI8FC6B6xUmV/OoGUsh8tH6yaAHjAX0V/VrMN2IHctwYI4vLpdmg/+8K//kj5b8IoIuM7yYCM26so0Pl+HV62DxJkAMG8zdPFjDkQQdkN9PiLyeO5s4FgRV4ImF+HA/0cIMXIfU0QEe6RxYHN+YUyIiscgF/VkEBDnFosqXYgo/ID2ww5EEDN0PWoUGuP4dOs1FFejVNjJkNJKPvomFpBkoIWriQBxEPRCKvyA6wbAFNf3ighEkdOFZgkX/QMiUZ+kHZsSOYVZCZF2gRB25KU0uAcdnI+Ncc3AmQInzjBQ2c8CEfJI+keCLDO2W4JATHGFMphZQ0WQpHaXGVprjEDgILNLyIobhIk+ub3Whjyo8GyB9omI4iw6fVAqeJpUyS0hoJxmmhjYke+UOYKg0GElJnf0iKkQKIY4w0axA9YhukY0f2Kbt3vhFetHi5VOmUabFgcj/x/EuZoZGRwR9+6x+cBfm+PEpRkuNRqbfzorrn8KlM/+BI0ONyZP7l138wRuJx6barr1JdDofy4pbttkQ8hW9SGb0ul+RyOpMvvrnVOKmp3u5xuVVfnpcUtLd9x9rOBEOxmPwPn/9YyGB1+J57c3vqOz/7XeDjd9408qkP3VnSUFON2wVtlHUuIMqMBW84FJIG+nqloYEB/rgtLazUzt5+5dFXNsd+/NCz8tmLXYa39x+qoMpyrV+20F5VUihHYjHHVYvmh+9/+iXzUCBg+sjN18eiyZRvSnND7JUtO435eV7HwlnTgvuPnzY//errlvkzpxov9vQanXabs7WhNpFKyJk7rl/bf9WSBY4V8+c0VJQWual/WdBb8CAjz2VWw4FR5aHnN8lPbdoeWrNkTt+cyc3u4WDEbbda+LHqaDAs+UNh0VgakCdJk6gZR1ryvF6ppLhIclOd8Xwpik0Fz05qKpVDfWv3gcwH/+abyn3/9APDjgNHce1xYsXcGaMP/eg7Ay/9/t9NS+ZMryn05bloDFgoiia0RH9H35ZJQx8Y8SvPbtycufOzX858+ye/ldevWDL88u9/HvqrD91eU19V6TUbjDZSkqWNb72d/vRX/zG5fc+B4Jc/+8mh3/7r95yrli8ps9utzkTYb4oM9kopUkQMqppeNGcauh9lGvkeV8zLvLmgB6G8FrNFqq8qd9rMRnNhntc1e+qkyi/e80HjrVevHkymkqFfPfJU6se/f0R+/e2dmeNnzma6egeUSCwublZER0HqPGbeJcGJgOrRgKvqHYDbA+E0pjKyYqJFtYodaCzY8wqKJKvFijYSxAS5bgbNn8WTNbY7xh5GTwRUakpO8rtLWORk+ZBxO+xxn8ed6e4ftlG2UPpsOBQbXQmDnAAWv3ivyIlLR98BslWXU4X8ABByMRey4cSVEheK2HglYByI3I0D9EnESevfNELec+pBd42151hJcLsgHl5YrRa+xAI3zzkcdslGOIxJHJ8V8SgGRcFDqnAkTPJC2xylMOT7MsjpO7nHJXHkMJaS022XumNLZk3xOB0OS2VNnaFlygxeqKL3tTQ0FlGeRs5euDj2Id0cIOXYEAxHjDVVlThzzEldgQz5NdqMZlzcwN9OgPwep95Re4C/eA/KZCS+7h9+40vOk+cvDg2P+jOT6iskczrO732h/FCw4DbhKnhSvkwSzT/Ul9BHAOg62BHDzYl/GjDvTOgL7xEQE+b/BDB+qC2MPQMDeC7DOKofJz7zkMDLkzkVChckqXAJgz/wKC0rNXrdTmhjmaOnz9sCobA9lkzy2TvqUxnqU8rOg4eVtcsWGqhOE6PBSIp55/BPynIFWQM9g0MqzWemcCyeDaRuTWJUeElhU0nRkk63d5nPtF9SPW6XIqdlYzIlG/GgIByNqZObGtTZk5tx9HksAQLc+lFSmO9/+OmX0+tWLjF84+tfd1U1NlsaGhtNNHYUHNHXwPylL30p9sQTTyhf+9rX7HfccUfi9Y0vRr73za946qoqXXjBORqLSckkX3JEequoO9yVtWDmNFqr0LhAyuNSF4Ax5/AVSha7SzKa3+GmXMo2WI7b8X8nyKYDuj9B+18UTP9IoLnfh/cA6C9an9UAvS2nH8EiAtBkcboAJ0vExdMbMYkgiBfI/DcBiAFP+HBSxx4zQiEZM4QjWcgKF7l1PNMRnpdxmh/xOZwCeDFGfsYRjcBrfo2Ow7VcQFHgwaXNkZgQuDzsJgMH/oETaA1EfAGinPAzT6DGgRYq/il9GORJdzORhoMYFxxEPgUAw/XKnpwFmV422Jobiwp2k6F/puX6pD/QcT3k2IgD0CzGMyAu/mCDEftEHvT60HOL9Qm/wwZDGdVPIQhWwo265XcacC8xWocC2SAQaYifLIg0NTwZvV6QVjCSlPzh5FhGAHBTQ+KGSOzguJwkUK04rqFKfX1d6hN/+GXsY5/+26Qycl6qLSss2Llvv/TIs88HP3/vPcqcmTNwdZ8J78T0XDzPuyRb9h+SN6xZgbPr5lPn280dPT2GpqoKQ0NNZerkuXZjR0+feWZrs3Kpp1+qKClWA6GIdOrseWtZSWG6KD9fxRXzp85fNBf4vEo4lnC3dXQmmmqrY5//6N02mnh8GUURj96oeMgjTpfhFrnR0VEphuNaNAHF4gnl7f2H1Ze27FROX+gMTW1tSU6qr5X4wgpViQwMD5trKsrNrQ316pHTZwz1VRWm1vra5Fu79xsrS4osLfV1iXMdl2zzp09JbNt7yFpTXpqhNlePn2u3yaQpL507I3n87IXU2qWLjLOmtlqpHD6aF100kXHl21CPNqMaCoyqb+w8kNl7vC1S6PXGGqvLTWcv9XiefHWLfXpzQ3r2pCYT9RvTmY5u3LpmpLJlW7Khsix1y5rl5oICnwlXVucueNG26AM0uakDw6PqS2/tUB95/jXl2dc2p7oHR8KtDdWxlQvmJr/4ibsyH71tg72qvCSP5Aw+EkqRs0mQkzfe1Gg0jqvplYeefVl66qVNmQuXOmPzZ02Lff+rX1TmzppK63p7XjyRlI61nVWf3vimfPTkqdiwPxS/565bMzdds8ZeWVHuM5jMNigFyXCAlTB+qk9pyaQMUd5jpLQ7Kf2xxHW4HHMZIN+kXGU6OrtjLfVVdj6+SwtoKpONlGVXS12taeHMaWnqHsnh0YB8vqMr0d7RpV7o7JSOnTmndHT3SV39A1IimUA9KmI3mwF5g62lNAZ4GCX2WzUgGrdtbEGKKBjziMvR+Qcv5yeV0x1d0a7+IecHb9sgNdTVaV85Bg0oBN24NHPdBNilwRFbHD0EcLtNAEQRH/41S5FQkJQyWjDl0NFCPLXj0AmLnFHlJTMnmWxWq4E0e74CHQa37eXSkwdXUhvOnjufclqNVsofdzjkbEL2OO88b2gLf6YRQZo8FW5WxKAkZqXQO4DGQ68i1CsUMezQj88jherMCeBik4MDcP5IZopdr/HhuS4RJvHlG7gkRkOPG2sTgctLBvlDu2BHMCGnM89t3hWfP63FPKm50VbX2GzwFRaRUoMyUP5FQsaSwsL0rgOH1CktTRb0uwn80nv2H0o2N9RlaEFu3rRtp3K+/WK6sa4WhEwrk8JHMsJMsknJ9+UZigvyKaeYk0R/HQPhpvypFzq6I0X5Pl9LfU1m56FjMepTdoeFhBkpufhIM2mGVO942JqWzBNaCeqRDEUM7azh/jMAH4+mGiCj1dX/QWoum1mmca8umD7Z6nK7DTQ+jGcvXgrHE3GXw4o7JdG+VOdoY0qG659jjqXqsNmVZEZNl5cWWUf8gZG+wSEnKXOIm1k8e7ph2YI50cdffMP1kVuvVx97cVN8waxpTvP4BqCxaTLsO3ZyOBQO23v6B+Nrlyx05nnc/IyexgXkbYzmObvDblPrq8oTR9vOWwdG/M7ZU1syXX2DmdryUkNRQZ6B2ixZ5POpqxfPt1nxREoD5Jp4WedMbTWsWb7QPHPxcrejuNpw4OBhyDTT6dOnk1OnTrXjXUgqo6G4uFh97rnnYvfcc4/5vvvuM5cU+Dx9He3q7n0H1WdefUN57IVXM8RTdbucoxc6Oh2VZaV4pms4096RIB5Wmo/HBkW2woQMwBFFG++KkXxksTE23nmOoXECRQx1PQbCreNgIxbsiea/G7yvjP0FMK6f6JMGbDJi1AnDQTAAdEzhIEMdEOECreEIiDH8zB4dUnNDJPJkhz/C60oBBgREAeQBcJjMeIeHDOJriw9h6A94XkggPgzjBA/4mYdmOG2Oq+WLrKwyxn+aWzP87AMTlYbX9AutPoSHWeUYALs5EQ2QFtFDIgiinLBxsbSBrvmEg0Q7xeW0YcgPGYFPJKGMXH5MYygjubl+2K0ppjBER79j9YAw0nIFHz01ER+TlkhW+EV96fmnAAJRD6ASWYKbSBBJ+OlHr0/h1gz94P09K24mI3q9jjgNUFACcDEaXthEL2hQNxRGTJJJWRryx6R0SnuJH3kDDcUxYt1Mf3leu2Rz4SpkXHQiS48+8BN55bqb/GoiaGspstHENGr/u299N7lo3tzgx+6+vZjSsmHB1d91UTrRdlY5euZcLBaJYgHunDt9qqnQ54lu23fENRwIqCvnzzXRujmx98hJ69mLnZbVi+alaJIyzp8xWfGHImlS0mw+jzNRV11h7ekfMtBCLLN47qzkTetW2hpra/JJ0NuoNNREPAqkdFrmW+QSiZgUJmWMF/9EEI7EpD8+/0ry2Te2G8539WEdYVo+f66zpLDARm2TOHOp0+J2OiKXenppIptsyvd50y9uftu8bN5sY0VxYeqlLTusrQ21RryTEQpHbOuWLIht2XPAXltZnujsHUjMmNQYndzUaJk9tdXpsFodtBjDE1MT2spC/aMoz0V1HFWefHWz4VlaoE1trPFXlRZZthw4nnf0bLupubqsJxSOetctmhutKC10osccabuQPtR2YdzLB9euWJBavmAGXqim7inaE4CyU99VR0YDypa9h5X/9cs/Gju6esLptBKmtVr0nts3ZP7u3g9arl6+0FdVVuqm/FmpH1KlIabGg+oQl2L0DY4qW3fvU775b780vPDGVtXjcgTv2nB1+LMfvcu+bP4cj9vtdKbTGdMJUmi+9O3/Le07cnzk6pVLYjesX21bvWiBs6iowGW2WC3EzyDHY1IiPEplh7KPRLQ+KBkUk9msOGxWUgYZJYA7n3D+KaDyq/F4MvXrJ16QlYxiczndqt1mpW7N44WCoWdYbKVFhQ5SpE3TWpssk5sa0qUlRVG71Za0mo3JoVF/bNP2vcnDp86a9x07ZT586gzGuZpIJFWSmxkr8TPRAAdPAGQpupQOaANSsOFiN2QF7GwRUF4ypLRmekYC8XOXehx3Xr9eKikqxJeOtcrQqXVvNnY2DDjs6saipIylxRFSrk9RqXAIIDqx/sN7TkQ7QXGhJknvPHjCmMpkkotmTrE4bDYjlDebrow5x05lYodMJoWElGjjuYsdKQ+tWgktFl85SeoAWQhZquefc0E/48pD+YUiJp6GvzPodYiWhBvKDY5Q8kUfgoQhlzMSYz8vqMdC2EU/4AE3zQBcJcyHEDmtxSKSd4OpjiORiKhnAl2+vBPo8h1HXnkOMRgzj73yenzp7Onq1WtWOyuqa4345AYpaHwJvJ4/8He5nOb+gaE4jRs7tQcpCkYpGotn8FFiq8WqXuzqChCd8ZcPPma02azhxrqaRFVZmQNJUv1kBgaH/G1nLwQfePJZW111lbG5vsZIeZcPn2hTaLFsgMKtlZYthSbBw6faEqSI2Z12u72prjrz5o59fo/L7bKTWEE9QyGD0WahcYCLOnDE8J1r4z8IqIBjRxn/z1Jz2m3pcCSqFBcWmEuKi9BcUjyWCPf0Dbh9bgcz13dGRX8Vra2nCpxCk1ovPoJcXe1cPn+2adfBY2rf4LDFajUFls+fY+vs7YuXlxTZJzfVp0+db5eWzp059iIgeII3OamPBQ4cPeW8asmCeGG+11tWUsz9gDKldPT0pg4eO02tYlPKioqSR9vOOak/GFvra0Z3Hz5u/+qnP6q8sX2vOuwPhJfPn1U8pbnekkyRAo3JGcAdWDJYqaMU1zRa3FUtme9893vpb3zjG+Zp06YZXC5XuLq62k02k0Oh2rBhg3X+/Pk2kpWmbVveSv3TP/+L4bePPqVMaaqL1VVWxPtHRvjbYs9t2mpdsXAep9N2vj1hNpmtFWUlY0+iqAyEkqwOh2R1enBjIx9RFFfaCxAyglgQLdYIjBMB7BYg3BhHANEeAuAW+Fz6/x7wvjL2F4Amv9mBLsNLA/ZrFtm6EZ2KKMjNu2HkEGGazfSYPsjW5i/gRSyALjy0cUhu+CBtdD9s9lOIwAvDYRxTxEUf5zj0w3yYTucFvmQDgTUE0YIO6aN8en51ZUcYuEU4/AgHMK1wjgNwAyBMd+swzg9FYiIBAfgizyBGXXKCMMg7GT0fHFWQiUkWbo0Gcp/LnVMH9K+FifoQcwP5Of4YnWhtAq5UjsQ2W3AhMgqn0zGJ5s4BHae/L8e/KLOGA/Av4Uh+CmWb8JxnLRBkwuAH//TDgEkFShV2vZKSP0QLvATeARD5hBIGJQ02QCaevgIn74xZadF29tTRzGB/X7ChudWdFz6bcDmd+d//2a8ypBSNfOW+z3ppoe5GdocG+qTz58+r+4+fjOe53SMLZ88wv/jmdpoUraY506faB4eGQqcuXLLjKnFSeAyJZCpxsatXudDZbadFc6K9s9tMipmh7Vy72t0/YN11+KRp8ZwZ/q985mO21sb6Qpp87FQ2LhQsHMeSkwk+lgiDF+7xAdlTFy5mHnpuo7p5z4HYwtkzh2vKy4w0kSkqrVL7h0fNpOQZG6qrlOGRUZUUM6mrb0jtHhgwzZ7caqIFY/LxjW/YNly13FRaWBB+6rXN7smNdem29ksmp8NmnDNtUiKVkiOfuP1GR0tDnYcUCxdNNuJlE8oZ2sTjtEhOi0Hdd/Rk5nfPvKpEYonhmS0N0RPnLxbtOtpmL8n3RMqL8gc7+wfzP3j9moFpzfUlVH1mKPj7jp9Jt13sGqeM3X7Nivjk+joz9WWe4VABCnX20WAYO37q93/7qLR13xFl0YxJ/S67XWltqpH/+av32RfOnl7ktNndlD+sotDSiM5ZRVOTcqXiCB++mfbT3z9q3Lh1J/VXY/JfvvbXA5/50J3uSc0NhdQprNF43Hj0RJv8wOPPZR548oX4t//2s72f+cjdhc0NtXkWrDaNBpPBLKogGQtLcpwWtNQ2eBcRL6xbLWYKogwYaU1HypQJs7cOIkvvGcAoTm09Z1JjpLOnN/z85p026tdpWocYcRSNxhs3BP0AqMsYcbzTRp3URQqps7aq0jKlqcG8Yt5smGB9dcUIjY7A0dPnlEO0kG270G7q7h/MUMQ0jglRfFLMaMWkjQ0GYu6xau9FjaXFgNSBQD/oGRrOyKT7hsNR66rF89WSogK0q0YNOs3G73gmmkVjlhRa/VIOAESbcJDR4vNDFGpiyL9kIsYyOIcbZIWy4+hJQzwhx5fMnmJ1OuykE5tYCceFKHa8d0gTDRbkqTiNoWSc/Rc7e5NunOfTpNvlgLKjrBCgAgNxl/UAyJnBhUDZjL8zgBfkNeqU6p+VsMvef9NApEC/FIfd4K8ZzhN48NN5XlAztR6Lo+kO/FJayF+UFLGc41zchuPaZQJkw0X9qyfPXUw11jek7rzlRk+er4AfFqGv8tFBMYFohugpbyMBf8pCvdNut0pvbtsh3//o04ZwOBKpKC0xn23vMP3x6edtn/rwHbENa1a58K6Px+1kUU2pGn15XmddTaV9UmPDyA9//aDjRNs5aeOW7cYYwdI5MywmM7r+WN5Jmc8Mj/rTDTXV0LwNFrPJNmfqpMT2Q8flxppqeyoRJ4UM3AX9eBDfFhvfq/6z4D8uDYvJaPGPjo7arDZnbXWlCUpBMp1WLnR0GAo8LpaxvMjPJqn1pRyAnH1j58GkwyzZ6mpqTBu37MD7w3E5mTJMampUXnlrh+Njt28wbNt7WK6vLKN5qo7mkMsLEY7EUs+/sc1lsVmMHqfLTMobvw9I/Ue51NMrbz9wxH7VwtnywPCI0jMwZLSTMj2jpRkftHcumTd9+NzFTnthvk+eOaXVvffI8eTgiD9TX1WhzTuUHJXDU1Qh2UvrE3/16c8ojz/+uOkTn/hEX3l5uaOkpCTtdrsdPp+P84WOgWPvoVAo88ADD8j3furTZpKD0U9/8Db/DWtX5Z08dyGdSKSMO/cfMviDYQcpkHyBU0rGt0hUU0VZKW8zQ4zbSHZYaPrH5zDQp60uLytl6PsCRFVgCPCvcHCWxU8uaONJR4MWXsIx/vJq/S8P7ytjfylgMoCl/2gdLzsRaThMOIyC0gI//bAXPxw2pshoKO1HjDu9T+qdFDhMDOj/kL/C0GAhG2EwiAO88IvFgj6ZQGgjLLvAB575Cz4cl2WWcMNwnilLQvniDNLEOebH/CfKoJWVQK8HTI0amyzkunOB8RSNbY0I+dDp9fyR1CS6sad6KBdqldMECcrERl9AkaHy6jbKT84xHOP1eMLmetHCCaPx0V1MzH7ysFv3a8XP2ggWhAIEqcg58suunHAthkZHhpLCRQycJ2RcCwOZsEWOwAZtkUxlpEg8JQVIERsI4hs4aYlW9rzCwrVQUMRwGycOxuEb+zFqONKfpHyPXVIyKfWFJx9ItEyZmR49uSW2bNGCvIefecH48uubR37wj98w1dfV+Cgdo98/Kp08cTzz8AsbFa/bFVs2d45vYHg4OXNyi+nt/UewqDKsXDjf0NPXnyKlJB0KR81L585Q+geHZFJokp19A05aICTPtHfaiwvz5NqK8uTXP3ePvGbJ/DyT0eShekHpuGxYMEXCYSmsvWRPyhEfL8KT7f3HT6d++sen1bOXuk00aSoLZ07ztNTVWEnZUvM8bjmeTCldvX2m5tpqUsrKlT1HTpqWzp2Z6ukfkC719ZtWLJhjiESjibMdXZbFc2Y6m2oqo7sPH1Nb62vCTodTnTW5xdFYW11AEw+O+vEuGOoYi1ufywYlTDl6+oz60ItvJLfsPxK1mc2JeFJ2BSNRy6T66tSUhup4vscTLS8p8n70xnVSXUVZBfig2WjCU3cdOam2d/ePPVakVrxuxcIY5dWJZqW1gXruUrf6wuad0g/vf1ztGhgMV5UVx9YsnDUwc0qz88a1K8zXr15eaLFaUWc8ahnYIgY0kAOhiHLg2En1gadeVH/84GOGrXsOJtcuWxz7/MfuSnzts59QGmqrSygdK9WT+tqWncozG9+Mne/sTtx8zVWpv/nkh0zVlZWlxM5C3YSGE3aJSRFIy1ISH85OJ0n5iCnHz5xTn3t9W7yrrz80qanOZjaZ+MJXrFDJ5JYvm8U/Bdyrqb+n0umEWVJsDdXl3rKSkmhbe0f68MkzctvFS1IwFKYyc2dRqf1xmyQNE8hZlgXY7ULaeJ/eQot1d36e19dcV5u/dN4s84r5c9S5M6Yk6qoqZeqLaVlOJ0jJs9Ky1gRZNgYGyWvP0asIeNxpgPSQzyF/IG222mkRPGpdMGs6KWOFV1DGAEQ/noFmUVlxbC4GZQw7S4xG8TQHAdJii5QOJU1jIcVlFUGCL40fdffh08nRSDi1eOYUl8flNOJdKuyMQRmzORySjG9kxaI4nsjxEa+9szvptJos5IaoyAE9r4I/K6WEEvkQIfAhF1DwIIdzYYxmDMAHdOCFBTLKy7uBWng2SQ2Ed0K9aQBFjhUxAqSfhVxacqLmgEF1xeMx/i5YlgLhRH8l/jrwfEAGeR7yB+VgSk199K5bnU6Xi79pSItXKQVNjHmM50M+o8NuT5I8zPz2oSfMpy60J1YuWhDv7O2zPvD40+ZAOJL53te/lLbb7M5Hn3tJOn2uPVZSWGDGuKqrquCMDw4NG06cOe/s6O5NeJwO5bo1KyJv7tzrOtZ2AbcGmooL8yXsuqEO5ZScGhgeNdRVV5hVRWEcDUUnDczYtv2HM1ctX2zDt9FwfHciYEbi3arLyqDii+a0jJnQPQjGU/7fAcyNdosp2Ds0kjdzcisaS0omUpkjp9qU8sI8K3L5p5QxQqjRWDTpslktVZVlqY1bd5qntzYFSDjk5ed75QuXuq0fvPHqzMkzF5R5M6aa87xu08CwP+NyOqh7CG6wh/1++YGnX5JHRgPmWCohXb18sVCkqHoPn2xL7tx/zEZycmT34RM+WocFSVlyNFRXKNQe8vrli52nzrYnZk+b5Lx4qTtalJ9vXD5vlpXaD9t6zMadXyJ5a1rSL7y6KdLe3i5PmzaNmli1rV+/3tbZ2YnPdVhqa2uzcjcajcpf+9rX0j/84Q9tn/3MpwavXbbAOTwyYqd6st3/+POxpJxUrGZLALcLr126wOB0OCgZQ6q9q8cwbfIki4EUMbPNwd8SQx0KEWHgnTGL3UlOsT4BoK9NBC0o18H0ehxuCDLw67uX/x3hfWXszwSe+7QJkCdCrFLYR0BeDHEOFSRkUyjwJBKxbABai665NZyGgC36Jnqn8OgTAf6EMpVjswFNzoSBMFBreCwWxsK0I3lwa4bDcw3hAKAReSQDhYvceKKGi5mwYGFFjPKPaRR40CGOwDMLLkL2F5aG13EAptXxxE/8CXqdirLF+eQ8aeeImIoUFbF4ylJqZdLLqcXTyqWHZcuvhfEfaDSbOTEPdhJQIkCzGQtnF/1wTcGmMGQHJHDrtKKAxFvz6kGcIrsRXwRC1oE3LhbBooXrhMKQVwDqGu+b4UIOvjqfFDDUiJxWpYHRGCliuMJ+7AIQFAFHEtmmFPFKcZRCUlo44rrsFnXftpckOZkaLfKYpWsWz/Ts3H/Q9osH/hD48n2fSS1ZMK+UyEyhUFA6c+K4+vr2PcmyosKB3v4Bb3FhgaWsuMg2EgjG8BTwude3Grwel2n21EmZ42dosSDLsXA85l63bLF8/tIl/ljmxc4eR1Nt5ci9d99qWLV4rtfrcbuoH2AxSMmIcuIYVjgUoQW5zC/b40gWLRozL23eniZFLhVLJP0zJjXLR06fs1NNkTIwaJvS1CBVlpcatu8/Yls0c5rcNzyqDAwNGaY0N5mdDnt60/bdjtuvW4v3i9KXevos161aZqBFTzoci6VnT2l102Jdqq+udNRVljup0sVRPwLUE6DY55GKvU6pvaMr8y/3P27Yd/RU2E/lJiXY43HbjBtWLQ4smjnZdvzsBVNjVXl42ZzpJTMn1TtsFiu/O2W14btGHmJtVF7astvQP+JH9XMa+V6n8pm7b4rZrRZX24Uu5acPPWV47JW3pHA0Glkxf/ZAWVG+tHbRvOTqRXNLqZ7dPq/XRYujccoOL5ZJ5caVyM9sfCPzvZ8/YHj5rR2Gi9296ZvXrxr6xhf+ynjL1ascNZUVuNDD3jcwqHz/Fw+ov3z46UxTXfXQHdevM964brW7srwMRzHtyDP6JW+4kZ2hxUU6EVcTibj0+rY96gNPv5jMpJWhdSsWSYvmTPNSOfn9BiofVLHxithEEM08Drj1OT0RaLfaDFaLxRwJh0yyYrA31lRZ0McKfXnhrt7+4LEzZ01v7Tlo3HvkBCmeIWheGeyaYZEuxgyNcvAjdkJGQVYpJrLxfpTDajE7XE5SvR12UoB5Y0yTJzrQ4od61/isCn7CRYbyGghHlZicSXd09VkWzZ0plRYVouw5VLqFuJp/AmCnKxGLUf50ZWxMjgKEjOGuwgpMOmdnRwdqM9OBU2cioWjS0VxbaSorKiCMWbLaHTiyxHJFTkRJoc59L02Vznd0Jp12iwWtls3vBBvlRL3qoBeDF/Akk2HG4PIyinYQeFIaua9myzGuoGNxsy6t3AAdByUM5cF8MD5tnYWgRJsCsIjErnpcU0KE9ANr0b7v1C5Ao+yIb7aa07986tXEnTdcE9539EQ6mZQtLpfDhMuPMEZyi6EDRVe37Ngj/ei3f7BNam6MXLdmpeHxF152Q74uXzQv+uXP3ms+195h/unv/qisWbEkmkmn7b9+6AmDz+0OShaH4+19B9O/+MPjprd27pU+etsNibXLFpt+8Os/OGc0N8TvuvHq6MHjp0ceeu5VV311haG8uMgwOOpP+QMhpaai1I5bFLlUNI6LC3xWo8EU+PkjT5lvunqNBUfL8eFqrbIY4MIZb9ykOIaVJKsqS6TNSfhawvjx8ZcD+rMRCwtOPze1Px8Qm5Su0IlzF91zZ0xF3zDgvdXT5y7IxXkenLLQ2lCkdaXUEBTH2VFJskxuaU4ePtEmVZSVpA8cP+U8cfaiNGtKi3XN0oXxU+cvWFYtnm8539Ed3bp3v2H21FbxFEhjkpTT6e17DikrF85WqkqLFVJ6zNi9NFAbBMPR9OZd+83nOrojHrfDlu9xK5WlJXiXUG6pq3EsmT3DsuPA0XRpUYG6esl8b0tjrc1kttBSQPR/Z0GxVNoyU8oYLfI//eM/ynfccUfqtddeM5eVlVmcTmeUxpKBbFNDQwPvBtK4wM5ZmMJjR44cMZBCrdZWlhnddpulsqw49g8/+Ln77huuUaZRv3x7/2HXupWLzQX5+SQJrfL2fYcyK5YvsaEH6ennFJN/cIEHSU3G80qYBwDZ+AeN1lcwfDF+hEGAgFw3xjMi5uL+O8H7ytifAbmClicx3Q9b87OAp3/uhzk2AEIM4bwg0OnJ5nDdLUgZp4sM2OigWJ8Ag74KHCsWwAsKxvMOGf6o8zOewzEhkYEwgiE/dsaYEvTgo/PFDwGmNpK7QgGjzCDvuCaWbygEDrZmkFfkWy8X1m8AcNX5ih8Ae4RTKyw/uoNBPrSgrE2GswoXEbJTTxABHE+j1wZ6VgljQ24hR9ifDWPhoBmNAf0SgY6HD7Qann+FwNExWmTh122gsz8EyJ9mcUwtULfZiGeX9EfcKWNQwixm0Ihw1LmMRQtNrLiFMSFnpFgyLYVjshQhO0YKGb5jFo7L/B0xxNPf2eA2JPas1pE7RXUHRQxv9yFVyFhcItJ16az67G++E1h77Q2GvHinye1yu//5p7+ILV4wL/KJD99VSBxtqLuTR49ggkuHI5FwU22NkwS7+uq23YaWhloTnsLT4kpZMHNy5omX3zDXV5WbVs+fQQpYj2UkEJJlOY3H9Gqe25n+1l/f67/92rVFHrfTQ4KepbCoExypo3KR0peIJ7X84ztpaTWWSKhPvvqW/Or2PVaqiygpUnk1FWVu6nfhSCxhjMYTcld/n3nO1CmGytLixGMvbXLfvG5FYs+Rk4bBoWFp/qzppr6BAfnMhUv2a1YvUXYdPK4S3rhu+WLZ63LGvLjbmBb+2Erhhsi2jCTluRxSQ2Wxmkkn1D8+t0m5/9lX5dFQJEChJjvB5+7cEFo+dyYpeIO+F7ftSX7hgzcnZ7U2FtttVhteJnc47AZ80wg3JOKWt0s9A/KrO/bJ3/viPX4bKQ8epy25fvE8XGXsvf/plw2/eOxFxR+Khu69/bpAa0NVrMDrdd581VJzU11NqcNBMWx2qjUx2gEY15RXdTQQVGmyVz/29f8lbdl10ET1lLnr+nVDf//5e5M3rF+VX1KQT/UlmfsHhtUXX38r85V//qk8Z/qUwHf+7rOhlYvnl1P+nFp7QIvhRhFVQcp7PCqNDA+pO/cfzXzpuz+SaTHh/9yH70jSoqHUB+0b22ZZ0BrznYCD8TNGJ1BibOiTttlsMj35ypujnaQ4Z2jtRlWNXVAz0pvc1OCZO21KlOokSgua5MWuntiWvYcMW/ceNJ46e14JhiPKSCAoRaJRNYWrSwV78IVFdSbSgNzS4crKGHUHzSdA5JFd5MANdj1DATkQSaS7e/usS+fPxs4YFD49JY04+8PxxgH5k4mElKQ6ZpmqKxc5eRGsRH55Jwk0QObkHwua3UdOBdu7eo3zp0+yVZQUUquY+Nta3K1JLigUFyAkAGR5Rj3T3pHKc9k1ZQwwIX8EaBNdsQFkncRmojIkYDwPrmv6gyKGEFosS7gEKDf/DPBi4It/gqyDgOqefvkqeyoXjiXmtl8uiPxpfZhcUPxicXG0kwE2BYwpa8KeCMBjMUoiUdl1/Fzyo3fcpCycPaOgtb4+1d7VHfrD0y+nhkb9RovFavR63DQUdT6Q5wZl14FD8q//+Jj51uvWhaa3Nlv+9VcPuDq7ew13bLgm8umP3G3atnOP6VcPPWH8qw/eFv31w095Tp+9oH79C/fGKsorXL97/Fn12ZdfNSlGc/JLn/xIiOYFz49+95D17huuDn3yA7c4komkF2WIptSRn/3xSVN1WbFZoQkDR3lLCwssoh8hH5whY31VhfPMxa5BUjAs82dPNwf9fpZxuaC/S4Y4OE1hxSUfRJUxWCT5Ss38FwLSQd5pWGuYvxxQhmKfS9p+6FhmydzZuHDQQHIi3XGpJ+2wmu14T09XqPXWuQwoIJZIyjFZVefS2Nm4fU8CD3k6+wbdKTltXT5/VtrjcqUOnThj23DVMsNPH3wiuXrRPAfNNaKTaeCwWlKHT53NlJWUkLx3W+urq6wOO+9aqjgW+Nau/YaknLJNaayXXQ6bee2yhZnzHV34dInhyMm25O3XrrEsnDXNS/OQaWjYD3mrdPT2q1OmTTOWtc6S7N4C9MdMT0+P/MUvftGXpgkzPz9fCQQChltvvdUQi8VMdXV1/FBscHAwev311xs+8IEPWF999VXL+lXLnAkSNFMba50nzpz1d/cNej71oduMNrvV9NLmt81rViw11dTUGl0ed+r4qTZp6qQWC81f46psrKTUhhYrj0M8YOUKzILu5jHAslbAOFbZasulyanK/1bwvjL2HiEr7+Fgo7thwQO/MGNdacyVjU/Akz0bfToU4exjBHVgxMU/OilhSI6wG4JeGMJpePjH0yAq/cFNHqYnOxum0ZMlwnQcEPQv8sKLO3KTTTITky0rYmSwrGEFDYsGuIkOZdLzz7w1G5BrE5o5Cxx8SINwhICYBB5uOAQN/JoLOKLFi6EQrCK6GOw6jCliotzw6G4hjMdsvU6Yr44nHowblwEhwBkNGz5UPucbPpQcGROusYjCPZbWWIhIjxxYdABLBQMORxLxsW2RR4RwIfkX60l8wBoKGX+2hgiQHtoB1+LjKmnmzyzFrhq3I1Uw3hrDF61SFI05grkGaTmh7tn0WLJ8ypJoXnrAvHj2NPsPfv4rJRqN+T/54Q+6SosLPYgQCwbUfQcPyo+/8oayaPZ0/qAobgLEAmTr3kNqdVkpzoOlfF63bXprY3rH/iPG+opSo8fjNIz4Qzg3n1g6e0bq3jtvtBQXFRZSn6IJQ+QD2cFiKRGL8jEiKJ6sBFBm9x09lSblTjl5tj1RVVkWoUkWNy96aVGn4GPSFcXFprMdl6QZlKY/FFJ7B4bMc6dOspBiErvQ2WW/cc2KzLG2C9g5Ma1eNF891nY+TWkb1i9bqBYW+GLlxUVer9udl7uogwsXvOR5nFJFsU9KpxLKK1t3K394cZO868jpuMlgTE5trLGsWTQnfc2yecrpi532/pFR4+TG6vjHb77aQZOwz2K1mvEiNdUPrvPnnQmUFrztdtItFCl6vrPXOr21IbR28XzKc6v9jy9sSuR781K3rVseWTlvpup22w3TW5o8VJ8e0uugeBIL9CeaAGnywu4CFHW+yv/519SHnttoePq1LaQ4lqfWLF4Q+upnPpa4ZvXSvKLCfG8qJZtwu+DDz76S2bn/UDyRTsf/6W8+k163fJHH7XIWkB5NnQ7c8YP+h3SM/D2rix0dOMJIi4wzif6Rkeg37/ukTEqYjxYnHuoDYha9EuT0MwAUFzxJhd6GMoA/DColOz55YBAK7UGmpbHWPDgSDG/aukvp6h8yepwOA77TQ7QGkkMOXExAC0/b1KZ6GxZMM1tbYsRbjqeStEgOJE+fv5gcGB5WugcGpLMXLqUvdHXJ7V09mZ7+IUpCUUjBU1g+UMJIP6cbEOACD+wK6r6cX7KwEMFuUXvPQAofBe8bHHQunT+HlTEm4YjjIhPo8bMIeKRkLCYl4nGWtaLsWlgOiPyRDKY2zyoVDCId0vulY2cuxNsudpsWzZxirikrIXVWKGOkLHB+8aBGyCnBj8acfL79Ysrn8dj4m0O5gDxqBrQsUzWAE1ng/F4pszmAuByf2IOD2BG7giKmA4gQR/jGgHBQKvEwEelix1zg8T+eWu9Hep0l8c5pzm4ijmxzGmQ49mWJCdDzHYikUp1D/sTt16/Hx9JNaSXjKC0tcc6dOYNkaCa2bc++BCnjhvLSErPDbscHyJVnX35N/sWDj5quW7MqmkrL9t8+8oQjFkuoH7z5+uhH77zF9NAzL5iPnT6bunH96vgrm9/21FRWJL/zd5/PXOrutZPSZT574YKpub4+2lhbkzl66oznwNETmY/cfmNiakuj68lXNhl3HTkZtdrdpkRK9jQ1NMRefGNbcmBwyLSUFC18CBnzClcxikp/iWRKfmPHHsuSOTOj2/YfxfXp1lAwRP2CKjQHMHtAWRKKmSLJBrOUepdh/k7Ae2zob1pb5AKUsP8IRQyAInrtViMpY9EV8+c4ofxgdjxx7oLsxvFj3rsa/zBhIoCC2jXZMxQwLl0wy7Dn8Mn09v1H8iiIM/mB69aQHBnBw1JLaYEv8otHn3F/5OZrcdIh5yEUurQqbdlzULWYDOaDJ9sM86ZPseCiFYVkzatv7ZT3nzhN+prFevO6FclwNKEunDE1NewPWChzmc9/5A5LcUG+o639kvrICxszG7ftxiVX0de27bB/+JOfkQorqpFN7o/hcDh+4MABG80xyeLi4lRzc7Nr8eLFxi1btmQWLFjAV/KnUqnkI488kolGo2pbW5vthmvWxUhpM85oacw8/9oWa3VVuamlqQG38hpKigvVdatXGVEes9lo2H/0eLSksMiBGzxZHhEg7axNKDWTlixOj2SkMcmNkAugoX+W73BkIdc9BoJO4/3fEN5Xxv4cQIckI4Sb6HnopJqT3VcCQQ+X1snInaUklLh1Bki9E4pphQ11TO7TJCu1BQN1WuHO+ilcd+e+Owa8bnO4Ho9tIZh4AaQZENMv2Zww55EVL8ofjjuwMoZsUoHwwI1thBMdysh1QZH5hRGNjQ6CJf1ymAhhPxlWVBiH2Aigf9AhP5wvvSwalUgMCIHjMCzqND8Nai4bVUZWCSIbZc7S07gHDRgjLvDMHAFww8k4uEWBwJe9cOOPPPDzpRtijZzFwYj6FW6AZmlh4EWTEZDwE2+L2UQLDZEXrkfE19yib8FmDswX7YKPRXNbEA+NBLnNAtxoFdisNOs4+kE+UKbu8yfUno62oEMeNX7q5lXGl15/0/ni65uHvv21vzPOmj61gNI24d2tzvNnM//+xyelyY114fMdl2zTp0yyy3ImWVJYYHLYralXtmw3Lp07zUyTe3DRjMlet9OevP/ZVx2joXDi7uvXRz5w49XOWVNaPCaLGe9goXSifFSAZCLOBoslRTVi0aDG4vF035Df9MLm7dGT5y5KA6N+27Url1hntjZJXb396QMn26x5bnequb7a6nW75Dd27nWQ4iWfvdhJC+9B483rrzLisgbsdq1ZtkDddfCI4g8E1euuWiZ5XE65MD/f4yNNCeWjKskCFnkuWrzWVhRLbodV2XX4mPKD+59Q9hw9ESKlQKktL1E/c9eG9LXLFpjPd3a7Tl/oSs2e3JRct2SuvbG2Gpec2Ei5wdl7idYBYicAlZ0DVqvF3FpfbaE6Sk1prDWRUumyO+zOBdNbjTaLJZnndWaaa6uc9VUVXnzbjJoL146JRqPGw84ALUrVnoFB5fGXN6k//N0jUIhNtNaKf+oDtwT++hMfUK5ZuchDSoHbZrOah0YC6h+fecnwb797JLxu6YLQjetWma9evthJxXdT3vBaodYhRJtg3JDOJA0ODGYeeuZFaeOWHcGZkxpj169ealy5cB4Vz+EmSlY4EPXdgPmxAoYxCiUydyyS4XGVwwadU3R0BtxQQAtLu9VilQPBYPjJjW/ian8r1UuG2lH6/9h7C3A5jitfvHuYZ+5cZtJF3StmBsuSmSHkOLTZ8GbhLSS7+xaTbDjZxEkMsWNmW7YlS5YlWczMfJlh7jB1/8/vVPfcubLszcu3/+97b+MzU1106hSdqjqnu7raYuZ31IgkVAkj2t5RXV5ia6iqMDfXVZtaG+vMjZOq1EmVZdGC3Nykz+OJO+zWtNlkSpqMBjwsjmFrI2ktFipadtYEONpeG/fgVy0MftQDHxrGgDp3pTMRioTj3b39jqXz5+IAj0zb6GkZstwT6kxu3IjAGBA3ucSYnVAUAiSBMpVR2DhMa0fNRCJRw+HTF6RZLQ1qVWmRBXOLrozhlGykzeRMNIaHhqQrnb2JvBwPcEVldaMBXJk82I2kWAeoLBMb7CpgbJ7LeD6jn1DErtqaeDWgIwhwBZbuw7uBoINDTtBOVwPKBTyUEx7hl0gRi4t37IRXA1IFMJESMP4HADcJaRWXu/tid9602upyOCxYD7EbgdZHYjmjhRQwx9SWJnlgaCS45+Bhy5SmBsPeg0fTP33kCdOD990+EgiGbc+99pYD76o9cPdt4ftuu9H02LMvWS9cbos21dVIz72+znPXjatCn7jzFvMbmzZbfvHE8xYS/NXpU1oHqAi2oydOElc7otctW5q+cKXd/sQLr8r+3MKQwWi2rdu0xVxRVh4tLSnxNdZPSrd3dkWudHY5Z7Y00tgwyZlT7aiO7d3dyc7eweTHbr3eR/w/9u//+Xiqra/P2lhZhnp+QCPIpIzhQcsHt9EHA83v3LZ/SNrfH8CLdqvJGAtHRyfVVOHmEmWIQ5JOx112moVxl5MAfflhYLNYYicvtpmWzJ5uOnz6XPLgibP4/hsKrz5w2w3JR557NX3dojmGyx2dUjAUtty5ehnNw2Z9gmDAmNh18CgtYfHIrsMnTTNbmow0H+ETJslXNmzBp1YsNG+pX/3UPXJdZXni6NnzaVrXDPfetMoxPBow/PyJF+WfP/FCcuGsqZG7b1hhuOeOm9Obtu82r7zhVkNxcTFnRH2JEzUDDz30kJ2UMfXChQvyP/3TPzlIKZN+9atfJe+66y79u3Wps2fPyWVlZWpgbEy54bqVkc1bttjmTGtJ/eOPf2ksLSmSj546F7t++RL1k/febsn1+yxUVbSdMZVM9Y2NBd2V5SV4yg9qIJlpQyhgdg++NYYd/YhDMs0wAsYfNQ3cWe0zDnoYBhHRJBzQ+bCx+D8ZPlLGfg9gPsSFDE9rHJAJEqDbDO8PZIFad5MDbti8oLBHCMoAxkSYxpTEnrwAwcWLmmYLxh2PFz+MAQ0PwgIWEoRhnsWfB8hEA9DtTNnIqxcNk4t4KgZblJmcbHMdOKGwWRGDEUGCLhxwk9HbC27d4CpsAbwkkEHaCVMnhbGQAiJaeTkhuTNeLQ3WWLhhWLFBvbV4PY7z4FABulu/aus0l5nDkJZDKEx3kK1PVII2AtgHdJGQjLCy8aCIAYsGIblxPDqOsuc0BNxrlD/Xl1OO8w/eL4MAhBPsBD0RDhw0Hn6MSxF6GhQxQ4Muol14S6B6aPNzkZH29sRfP3hDuqOnO/f7v/zNyJ8++PHErWvWFKTSKQsm1L6udvVnjz6plhQV9FSUFJkj8YS8adsuee60FstIIJCor6l2k/YV2rH/qHX53BnW197dHrrQ1mmZXF819L++8EC6rqaikBZ/K2UueoILTcpkMilFcZgAPkZLBYIihr3+z619J/HYS2sNR8+eC9x38/UxHDu/9/AJS8/AgDKloc5cW1mWOHHuknHfsZPWytKiSEN1lfX0xSuxLXsP2u67cVVy+/5DxkQiJU9trFNeXP+uYXJdjTxzclOyrLQ4SApcHglUfNIYmiMbSHGTSorypdwcr3Tq3Pn0jx99Vnr5ne1pWlkDbqfT/okbV0a+/sBd0sBQwPeLp142TG9uHH7w7husTZOqcj1utwUv0VM9uX+Zxz4EsAWvuCBPe59MMgyOjEQPnDjfPau1wVmSn4ePxWJBzSiKWLBY+JeN6uDomPrbl99S/vEnvzbuOXoKikTqgTtv6vvB334jSX2SS5Kbk8ascWhkTN64bVf8R488lSovLBz4j7/9hnFyfa3fabfbiIdBTJSTi0puygNbx/oHh5TX3n43+YvfPptsrq/t/+oD91Ida/wWi4XKxErY7wWgLZ6CoT20AaU1i84HejuB17WoCYC5LBAKy6OBIPV1iW3+jKmx7t7esbe37TYfPX1WDoQiCitTJiMNPwYkg40M0cwwJI+Z7NAi8Y2ywtxce3Fhvi0vJ4fCnA7E63mBD8eBlDELyKCcWpl1t1YfKEcXOrtJ4XHGR8aC9vkzp2aejCFeKw9cWghgvN6wYaJhvMMjlLEPUnCQAnGZG3hXAcofjScG1+04aJrT0misrSjG+yja0fZW/sCz2LoGUPlE0lAoaOgZGFI8Tgd2RmVKCNA9sPVyYooDoIjaivihIPpeJMKpifwNsg+onwDC1TPWAEoTP1kmOlDEPjA5J9XaVssT/IzDKqibJoKGCzyBeW3A2jE4EowlJYtKfWulrA28OwH0OA8xl1IZzZVlJZZjp86MHD152vLiG+ulW65fETAaTPZfP/mcA/P89UsWRR689w7pZ48+YSZlK1ReUii/s22361tf/9Ph5sY617e/+yPz6xu3mklpS9F8EhgZDeR2dHVZWhobgkvmz5N27t3vOHD0WPrm1dcPn7lw3ktu5cG7bwkWFBTljAaDhjPnL0gNtbXpU+cuhZ99Y51t9pQW2esixYTKSXyj7D50PLFs7iyzx2m3FOb5nTRXDL2wfrO5ua7G6LZboTBQdTR+53qJb45lnmx9WEN9IHxwIrSbSUrz4SB4V+0PB6zxkuRxW4Mut8eDDyqj+JFILBoYHLS6XQ4mzkL/h4DZZFSOn7uUnj1tsqm9qy+x6/AJfChfqSkrSt20dG7ktc073ffesCLxH488Y1o8c6ocjkZiuTk5ZqsVr6CKepKtjIXCseKCfGXRrGkhJZn00PpnSBHz79x/NOn3ukZSimKktSmaSCaT9968yktrgP2Vt7ek/vK7P5dLi/LDP//nv1KnNtVbr/QOGWcvW628uWmbef6C+Yby8vJMY5ISFvnJT37ipvxi119/vY0UMLW9vT0aCASkWbNm2Wj9wPfWYidPnkwdOnTI3tvdpS6aPyfR1XbFW1Rcknpl3Tum8uLi5N//+ddMkxvr3JgnufRUDxovKo1TWwkpfw67XZvvJ/aj3ZvL3xrjp2JX9x3GFIzmhf9q4PmD+A07JQD6mgnzxwgfKWP/BWRP+uzU/bD1SLKEQC7cOojJbBzYT3gcBjtjNFJ80YCc4EmkAWvCDZZlG+EZmyUqxoEfCweHEzIrIBxGwhCeEpm0J0ZMB3FwAVeEIXesL5iAYbOhQH46RisPJmpe0CgAuHrZAUhjIGQoEVDGRMg4aFlxGDszkSJvAMoGD/wcxm4Rz2Od86fBi0y5/LAoXw0X8yzXj+qaqRvC2WZk9oMi/+DnxEAQBvGwtSy4nnpEpjcZSVgsE3G8ZnE60NbTCkA0B8KBSQcW+UlO5a2JQlkU8ewCAtlMn90Emhv9AaVY4Ah8ePR8dTztwpApC8dpSKTVnT+8JX3grV+F7rlhQXrWjCn+//j5LyLNDfXBP/vi5/1UGRxqIEVCIWnjxo2pzr7BGCnkTmp/HBeftJFwt2P/YXNtRbk6PDoaWzZrivvYuUupzXsOSfk5nvh1C+emVi9d4KVJ3ke8QqREeWBBoMLpcTiuHo2N99b6h0dxNLxy+OQ5ZWB0ZKx3YNhgNpnt5UWF9prKcrPdaolu3XvIMjQSSM9obTa77fb4+bZ249Ez582k1KSWz58ln7/STi2jmlYtnJtY/95OmRZhpbK8OJ7jdsdJQPZbzWYP+DYbcJPBZrNKhfm5Uo7XpV7p6FSefHWd9OvnX5f7hkfxBCXywG2rpE/fujppsZrca7fuMpCyE/nyJ+9KtzY35MhGs8NmNop+0GDc9eGgl4UWvqTFbIo31VaWkMDATw45ggBCP7Uh9buqXunqU5964x31N8++Kr+zc5+BlNLRe29cFfu7Lz0Yv2HJfL/ZYvKQEiZ39farr23Ymn79nfeCdps19tVP36esXDTXS7RdJJRpjKLxDP0wP9D4Vi9e6ZB+99La1PHTZ8byfL7EFz95d2retMl5RqPRAU0nHk9SKUhsojnlwwB0IfjgCZ7e7wKEm8OywnlGyQy68f4BXm//oHLhSocci8dVagcaKrKNlH/r7KnN0bKC/ERHT29i//GT8aOnzkntPb0mvFuI92aovKqFlA8oGKCT3e9woY0Rlh2OraliTOsgS05SxpAe8yr8XHYApxVlvNjZi2+XJbp7em2L5+Fo+2spYwQZt0aHDM97RCcWDvFWOla0QFvDnACECn4VZX6/8gpaY+FIasPOg0pzTbmErZtAwpMxi81Btp3okzKDeVRLg+9ttXf14EABE42PjDbGNl24yGSgEGE3G7JG/vox8hPqNwFQRzHBAgMH8Hzo1kQAEEVDZwB8hCd6iJu4PROcOxH0skCwA6CceCKWSuI9uffnCwofXH4BhKFs2H4gce+dN5t8bjcr7XxjEuQyC4gAGifGksIC5a//9Qem2dNacbiN4dFnXzRaSDK+/7Ybwp//5H3q06+8biUeDTkddnNbZ7f5L7/0hXAoGvX8+88eMpIShZdvVK/HEyZON42OjeGGDM27qrxj7z5XWUFuuLWpLrnzwMHcfJ8n/slbb5DcDpvryPET6tETJ6LVFWUpX06uq6Gq1GC3mIbxtByPhWieMATD0dT+o6eSC2e12qlfaLlWJb/P7RwNBMd2HDpuXb18sYxXjiNJUoxIRcIhHikcc49+pyZymGXJSjIEnxr53wQm4iGzhJMtiZ9+vwftHwLUU+lUHN/TKM7PYz5OKenkuQsXjfl+H9qVeenDgOYM065Dx4dbGxs9kydVhd/cugvvewWmN9dbaHzHL7R3O2a3Nibe2rrbdv8N18XPXm6XW+przbR+EBuJslMe6uDQSOI3z71qmtpUJwdCIWdL/SQZn2ac1lSfvG3VMuuCaa0jddXlzrrKcvd7+w7JP3z0aWyxT33x/jtCf/Lxu9xOh9N25MzFyNmhqLGmriH905/+1Lp69Wq1uroa+XBGFosl8sTvfmf3eL2JpUuWGIjFkjSWrcSCMZPJZCsqKjLQQDcePHAg9NOf/sz1hU/cZ1RSidGjp87aT5+/lPrLL39WojCL02m3Q7bD3EF8rZw+e155e/O2UCQSVRpqqswWCy1uDKJ+nD3xjsXhksx2J/mvWguARjwjsLNAax+kx7wAr7DR+ypvodbj/xjhI2XsQyAz55NDf9TPbjg1mxfFDJ7m193009iPGY/xNBt4mbQaLpwAwgZHss3p4dV/FM6KleZGPNYuGI4jB2wjMTkWTygm/HQsI/ATHuYjxodbW7RgqDy8RBMeJmoan2zw/g6ejKlkKzQR484t6GApRjr+ZDs5NLKCMLmYPkK0NoEf5RZuxOg4GhARLSnHs5ACL/s5Jw5HRmxrOFwvMuzGXRYtnP4iD24TSiai2Oh5wKl52I3rBBGHkYUlajFeF7QR9wPoimAGkgEZQZRBM1r59MkHbgg2OKyDLKCLC+OIXJg/NI8ehv6AC+iMCxci4YbFfo4kLMFjQqznGC0OtCVppL9L3frsv0ul+d7on3zyftu//PCnJovJMvCNL37ek+vPwV55eWRwSNq9e1d60649QTyBaJ5Uk+ofGpYHh4fTzXW12EGW2Hf0hHVOa6P8o8efV112W/ieNUvjqxfP8+Xn+d1UBH6RmPuLAOVJxsW3wiDQcDgJ9l39w7FfPv2K/OaWnXJDdWXP1KaGnKb66vS2fQdVWvDMJQX5StOkalLERvEBXyvekVq1cI5sNpsSpy9etpISZphUWa7MbmlSN+7cq1aWFBkWzpqeLsjNSTRWVXm9HjdOMwSLZgD540O4JcUFEgk2av9gv/qfv3teenXjNsPJC5cNhf6c5D2rlw1+41N3GUfHQs7New6aCnP9/WsWz7fVTarxGM0Wp8VoMFpJSNH5+g8FGqPUlCYbxpYO4BVSJNBmKinC6R8++pz0xGtvG3YePGYoyPUGv/bAvUPfePA+5/zprU4caJFWFUM3KS7ff/gpZfP2vYnJjZOGPnnHDfZ501vdbofDTvVlgYR5gfmFyk38ByWsv39I/dLf/Uuqt7cvsHzejLHrF83xTK6vdbicdmec+gvt/btX31J/+Ogz+JZWatrkemJpwXFXg04X7/ZQu+FzBlmrtUiicSOQNQu24GvwiA4Y25t37mvbvHu/9MrG9/CES/W63SScm0xWi9mW4/VYG2oqLVOa602VZSURErwHe/sHDPuOHFN3HDwuEW8ah4aG04SuiA+o02xFZaOFn5yiFOO5YexerYyREMrfGRN4opwwAoAP/8WObsVqdyT7BkesC2ZNg2I/QbIU6dhBfzEHwC2ChI0PPuN0O9SfFZ2sdhgHzL9QxoQbgNS6ARhlY+qN93abW+oq1db6GlLGZFLExEefqYw0h5MyRkoN5gco1bgZdLmzU3Y6HbKNBC+tOFy8bNqivTCviLlvImiJGEQdef1hH/CV/3prIgNhA4XxxPtheNKMsoonYlnpOUvRhwzkyPiARwb4+icA3p+zmIc/DMB/Q2OheCASjd+yeqWT362iNCmiJ3SSiekTyUT6Oz/7tex1OSWX2xF96933SOFX7Nctnh/57P33yj946GFbOBINXbjSYY9FYuqn7r079cLaDY6X3lpv7ukbMNB6kFy0YMHIonlz5LaOTrmxblLYarUkhwcHnbeuWjqQTKWsuw8ecy6c3jqwfMFsa1t7l/nJ19ejWJGbViyW7WaTbf2mzWrPUCA2a/pM18q5U6O/fOolLNHGweGRuN1uNdRVV1rRHugfGvuGytIShcaW+uaW3ebbVy2VYvGUnASPUbxePzSTzSRL0ST6koP+W8Ask/YnpA7OBArgHwIoH3hyZHQ4PTwWkZonVeNkXjkRT6Y3bd+RbKgut0LhYFngqj7LBqSJxGMjpAx7q8qK5Zc2bI06bVZjfq5P2rLviGPVgtlK3+CwsuvQCctNyxZE23r6bYtmtppkEsp0XqKr3D84knjp7U2OUCgSJNZxLZ49DQfpGJ0Om5XA4s/xOY+fu2D49o8eMra1d8c/ftvqxAN33GzCCZ0zW5ptP33i2fiLb25Sv/jVrxo3bdqkbNy40Y7DOSZNmoQicj4E5l//+tcjly9dctx9993Bf/3Xf1X//JvfdCaTyeCB/fud05rrDaG+TsOl82dGtmzf5b151fLELx970nrLqhXJL3zqHntDbbWN5mlen6nsantXd/qfvv/ThMvpHL1+2ULb1JZmu8VqpTWDOpzz1OpHbhjMQ1DGDLhRkg16+WBpYwRBmHexLujzn240DI5jt57+jww+UsY+AGhcjzt0z9U2IMt5lWeCl5MQjwlyWGwRTQub5gZwGCOQRwtjJqaZFMIAu8mhT5EIw3LH4XThuRPhHCbCWTmhPz8totUD6XhCQiT7YAmby0i4sDCx4fRElAluNYX3FOCGICCmT16QUTayWBmBQd6wNFvPRoQRwE1pgIryczItnsus/7QEsPXtfLqiiUQcjXA28NNPH8x8JaAIpMm2OZbT6FjCHvdqDrLGlTKhoMGnl5WrjsJrfk4HZZKdAhfAwTDCJ65UFijIfFAHghhfpGG/BswfCNUCxZ1Y/mfC2EK7ZDxauYHLbg2fAG4uN9kkkKlHtr6s9p7fr/7DN78WOXj8hGPb7n0DD9x3l5kEAR8JECbcgNi3f3/yP371mLp83qwQTo56eu3b9kkVZfGegSHzG5t3hO9ctdTR3t0nv7l1l/TpO1aP3n/jcntZSTG+zSW+/ku5wxJ5plnYxB1y+EfHxpRAOKr0DwdkUjDS5y+3RboHhuw2q8VVXVFm9Hs9tpqysui+I8fNJ86eM9TXVqVnTG5Uz1y+Il3p7DGHIlGVFCNl75ETiWA4Ym7r6lFmT5ksTZ5UE/W6XQopKF67DRvaecgI5tAAd+FKyyulmtpqdaCnS1274V313371pKGzd4CKLqcriguHv/+XXwx5XK7cVzZutQbDsdGvfOKOeE11ZZliMNhogTVYqf88DiuPt/8WABkmRQWmwUxzgXqhrUN94a3N6t/9+GFje0+fajGbwt/98y8MfeHe2wzTmxvybdRaNA7lzp4B5fV3tinf++VjyRktTaN/9cUHYlObJhXjRXFqf9RdFJK7hBZFcqbSinq5vVN56a1Nqe/84tHAv37zTyO3X7/UUVpUkEtCsGksHJH2Hj6efuT519V/+MnDxgPHzxiGRsfkkqKC6NI504mFtQGXRRrjjBdcMpFoJP3qhi2BGS2NDp4rBJb2F2l0nmVgFLpkcAlo6gmFwykSPu0uhzPw9va98e0HDpkj0SghySrpmKTFmoxmumAbaXV5mXdKU0Ossa46Rkp9LMftHttx+FjqyKmz5m37D0tnL15SBoZHJVLq1bFQBLeD+WPnJIyAUWHznJcNpHEDjYFZWrhEU5IxW8xqR/9Iwmq1J3sHBy3zpk1Vsj/6PCENE9L8FC4EODL0j2YpY+NbCScCj1/EX1VGQVOMNaPJkHju7fdStWUl5lktDWY0KZ6M4amYjUwqSWOQFBtub+RPxK50dMetJqOV2AmEOFinqRuUleuC/DkMIGyBDxC8S5gZP9YMfCMwc0Pz9wFKjqeqZpOF0uOj4uJTHRw1nhnj6Xllh8PF7EkOHPLB65aIygBwJtC6Jsjq2zv2h25ftcI2Gookjp+9IAWCId6iaMT7a9lCONkHjx1PvPTm2+qM1snDG9/baU6lUq4pTY3Jb/7Jg9ITL75iHR4dCw4MDpk9Lnf6Y3ffLr3+9ru27r6+6EggECUFQFmyYEHQ43Z5urp7rf39g4maqgp8QN81f/qUUHlxoe3lDVscFos5cPea61Jbdu03v7l1hy3X4xm9fsn89LHTZ10vvb1ZmtpYF1kye4bt2IU283u791uXzGyN/ub5tfHevkHLp+++yYynn9wWVF6UPK0q8t7DJ6Inz1+i6cWQbK4uNUYSqQkNA3x9zf8/6MX/EnBaIw750AEfnP5DAexhkdMJIy2spHBi3iO+SyeeePktacG0JivfREadtf66FiDGZDaHI7GUs666XMbTsM37DvvGxoKJ3sER2+fuvCm179hpdXJtpXK5s0uh9chaW1lKqgxJBqBN6wrRkMOxaPTdHfuMdlofMBkunTeTpgkzyKtXurrDr1A//eDhJ7EwBn/w7W/KTZNqXN39gzgV3+J2e6XvPfS4MhZLGL7xjW8Y/vEf/zE5PDxsvPHGG42NjY1EbXwpe/jhh0M0ETs9bvdAVXV1vt1iTBhT8cj2re/6ptdXSYlISPb7XIGNW3ZY9x46mvjdT/9DXjx/ltuKfd2iutJYKJx+d9uuxNMvvBb55pc+ry6ZNzvHarXp6waDaDNGz7SfkeZNi8tLMuZVyhhAb2NOpq0JWcvQ1YD1Qqf7Yf3zPxk+UsY+DLQVb8Lko3k4akJEBv1DQdzwFIspDE9DsBGmubMsgUQA/uQX4MHMFAS2hhIEDzOvxr+8DLIbAwCJyKZ02oMlNsCHgWKh5wMbJVAoHJMaFDG9fChbmlYfCAiiOOMJsWVQpgTwauQ5f2FreLofV/Lr8TqIOIAgmjUHMA0dVy83i/bsFmH6QIcfyGxpcexHgB4mnJkwhgluoTgAxgUOuJBYqwyHACg0E0Q4KBa7xA8wXn6khx+KgLhDxGm4UKIuGiKnRDtnlx9+bnvG0/A5kntcOJEum5BeBs2vXyEQ9lw+re576zfqJ25dM1hSXOR69a23o9NaJic++6n7cwkJ7wVJ4VBI/e1zLyby/d4g8azNZDJbF06fGt9z9LjZbrOk+4aGHV09fcnJk6pipKgkm2ur/WaLxUF9wQUUZaRSEN+kSRjDHXneDmGQ1bau3sQPHnvWsO3AURwdPNbSUBtbMGuaFU9d9h07ZYnGoumy4gKpINdvwUvVR89dMl280m4sKcw3TGmoi11s75RJCaRVM2K86/oVqUQqFZ7WXB8pLy4y+Nwur9VqmbDVD0AKJgulhcUlUnFpqdQ/OKA8/8rr6sPPvSzvPnqalD9XYuH0yeFP3ro6nOv3OEkRMpMCFLtz1bLIwjnTfSnJ4I1EEzKUSr/LLvnIjLf1+4Gb4UPiJ8A4mjIcCMY6e/oT2/YfDX/vkWctHb0DqRnNdeG7rl8a+evPf8xQV1meYzabnKSAShfaOtXHX1mvvP3ezjjpVuG/+fKDqZUL53jNZrOX7wRrREV/YKwYpbFgSH1v7yHl2OkzkaOnzkQbaypjf/X5jzuKCvK8pKBZOnv71adef1t94uU3pUdffMNw+mKbXFtRFistzEvQwp/8+qfvTRYX5os35DOQNQ6p3lQWBR+arq+uSFSVlaAvMni6xeNcMDqXjccM+cdxMfcoytvbdqmFuX4XacmO+dNbTKRkhS61d6fOX7miHDx2Qu0bHMHpiqqd5Au8n0aCO3ktDuIDB/GQbfHMqZZFs6fFZjQ3RKxmawISDyny8fbuntTI6Gg0EiNIJpKk1SUsJoOiyAaWmnQQT8ZEiLBwwVMbg+T2eqWS0nKprWcgTuM60d7da5s3Y8o1lDEyWj11EHMAwsmiKv9+yhjaBu1EVobWOE3Qx/+Vd3YkS/L95oUzWvijxPjOGN4bQ5JUgvLQBGDgQzE7f+lyKC2pRp/LReW+Bl38NC+KIJwT8cQczJjsB0AJIoVkQp/+l0DJiX+pfc2shMFkp89uQ+Dq+YlgUU7cbEF5oBiazEbeHok7+dkA9Am0rgLEBCORxNBoUFm2cLa1oLAwMRIIRWnMxc9daae+7kmeP39ZGRgZNhTk5vIBDQ8//SJNc8nwIIUFw1FH06Ra9Vt/9qX0GxvfNV+4dCU8Ehgz5+TkSNOnTTG8s3WHhdbZ+Pw5c4xWiznW199viCcS9p7eHppiUnGX04F3N1GMdE9/v+nIyTOEZlbvXLNMdlht8u9eX2epLi9JzGptjK97b5e7p38ode+N1wVdTqd929795vbOzmRZRWW8sqLS3lpbHu/qH5T9Hg/SGJh/CFD/ts7uRG15STQejyUPn7kQryopMOV5XaZYanwFBKCpaGizfPDfBeKLZlCUSe7A2Y2//+uo7wOUy2GRUWqluqIM20l558Tx81ek6uJcflKG+sJ8IFCc3WJJnLzYZpg9pdk4OBJIbNi53xGMxCy5Pre8atHsyDuk4A4MjkbOd3R7Pnf3zdIbm3dE831enF6pTRNEw26PGw1GHDCUbuvuMS+dO9OMQ0UI1NMXLgXe2bEvPTA8qtSUlxhXL55nOnPhcrqjpyfZMrnJFpGsiZfeWGdatny5paioMPb444+bEomEdeHCheqMGTNI3zOKXIjBr1y5Mnry5ElrR1en6csPfsJy7OD+1OzJ9dYnnn8pvmrxAqvZZJItFotranPDyD233Gipqij10DhAenUsGFa37toXP3ryVLy8pCj1qXvvcPj9OXYabxSPP2cjrEybjbcfPvpsc/lYkWL8qwF4ZHgcMs61AWgcr9H90P75HwwfKWPXgMy8Tw524oJA/BHGfvzhEG7tIkDza7zI+GAwvrPHiTmWrwBxx0/QFSEasCwplhq87wUX7i5mWJ8ufLcS8XTV71zyj5AgmBj5XRZCJcLM5DA6aGm5WGQjO1bC6Id1C09iEKfg4yJZ65hWBZryBF0QEfmKiOzBpJdHbwNsN0Qs3PrwFPhoL8QLfIRwPTkMdpabhT4RiF0jLASy/C9ochz7yU1+gO6GzUWGX3cDAYAA8iGMb3ShTHCzX2CyDSd8XHkBnJIunLfuZ5cIwyKGPsI8ymVmXKGYcTrCQziemMFGCJpczw515O2PFMBZ0EXkpfvJaFa2n1cHxtXCqRSpdELZ9cZv1KocOfzZT9xv/s6PfiK73Z7At//i636bzeokmrLRYJK279qtvLZuQ2JgaNQ4q7VZPnnuYrqytMjcPKnCgHe3pjfXjdx/4wp56ZwZLrfT7sY2DDGp4o+2IkGMlDB8Ewk8HggGlc17DyiDoyHlzOUOddPuA/HAWNAwNBowzJ3Was3zeW3VFaXp823tsZPnL9ti0Wi6prJcpYXClEqnokdPn7eTACRNaawzNNXVxI+cOGO61Nkdvn7xvMisyU345hjKYKNWQk25tgAIYRDoyiqrpLr6eml4dCz1zMuvqY8++6Jh/7FThnA0Li2f1Tr49QfujrocdtsbW3cbptRXj85uabJMbW50OF1ObzieNKWSCdnvskq5Xqdks5r1Br0mGIwGtaNvQA2FI3hCh2P9tZgs0EuZRUZR1dRoIBSkhV3C92smVZSG71mzTLn9ukX21roapw2PNijF0TMXlP98+hX5d6+uT01tqB387D23yrdct9iZ4/G4iCVMzDhA5L4H3xlxsINy4OhJ5RdPPB87f6V9uCA3R779uqWWptoqj8lktARCYeX1d99Tvver3xne2blf7uobQLnlT9xy/cBffOET6ZmT64M3rlhkam2s9RBVHr5YaHGT1UrCM97rwTcDegcG09v3HpJ+8eSLqb/70mfwmhcai8sjgNzsxfjSwvkuFf1hZ4GSVtI79x+JTa6fZCehmKoi4wmYgxRIU1NtTdrtckVOXbgU3bbvkO3Uxcuyw25Vcjxe1WYx450Y3Csy0nxBRTDacBwd8ZKDFERzU221kYy5urLMnJfjtzjtdqPVbFFNRhkPDG268gWAMobtxCJIhGP7aGFJqZRfUERKjlU6df5SyuGwpbD9jHg5o4yh7TmhRk/3jwsn8KP6ihQJjknJpLalLqM4TOSbDB/pwdn0yYA+hLXNew5FSfhTl82Zhienks0itikiX0XB8e5EgJLAgsJysa0TJ+iY/R43nteLn0ZPlJkzE4b9wIBPw8n66YCyYtzh5sXvC6DF7/kZTZyWFTk9TrMBXKYsG8DlwNyKvmJs+FEOhU9TvKopxdz44aCeb+tKVJcXS/V1k+wet8dWkJ/nqK2pstbX1BjLS4tU4vlYW3dX8NCxk6aWxvrU5ba2sc7uvnQ4FnP6PV7T3//FV/DUwXz6/MXwlc5ux9yZU+PNDY3mNzduspWXlgVycnzWHXv2OC5evuLMy82NLZ43LzVnxgxTc0ODtamhwdTa1GBoaW5MFhcWxYsK8oNdXR3KqQvtrrSaVuuqykbKiwsNJNj7SGkwNddVjx48fsZ44PhpN/FP5PpFc/uDwaDnzXe3yUUlZcrK+TPTT722XqmiOby0qEDmbWbEx8fPXoiUFRd557Y2jb6755A1GgqnG6srLEncmc0Gaj+d/a4F+noJ1+8LUMSgjqVlC5k/XBHTwWKSFVJ4lYbaaj5Rw0zyz/nL7XG3Da8+kRBFMD72rg00XgyvbdkdvmX5Ans4Gou+/u4OnnPnT21SaO6Jvrllt7NvaMQ2p6VeXjZ3evSFN98xr1o8R7ZZrXg5n/kQDx93HzgaGxwZMZ88d8m9YsFsKd+fw2yZTCST+46cVI6eOe9cMne6XFFanIpEE4Y9h4+nb7/3Y463d+xNvLVuveNb3/qWevLkqeBbb73lMRPB6667Tp05c6amjNEckU5Jly+cGzp54ri9qqzYNndKU/jY8ZOOBXNm2n7zu2d6b1yxNIemSnSagXjH5fO6cYAWulHZtmtf+m+/84PgTSuXqQvnzLDVVFViCy6emGqdTld26D7dT5aOQYMLJylim6IexkzCQOMQN0SorTPjLIMzDvjAPZ6wZXK9Bs4fC3ykjF0FmcmGHOzEBYH465HsFWFsfh/QaAh8IdRzEBvNjSgCLWed91kR01YVofwQYHBgydHdbJMFN2y8VybjXRZKi3e9dFps46IFYPrEYg3IKGV00d3Y4sHvisGDkiGc8YmAXh7Qgk2G75LA5sJowhbiCDjLLAWGgfA4nJBgI52wcUE4XdgGCDe8WHR1pYVGO8cyID3TGA9jVxYKg+bX9N0MoGpYVFAaUU2K1IosSghbBOjNMB4jAMXh8hOIpyPwi/Lq9TOTG+/Fms0myUwKmdViYj8MBD3gQvG2kCDosplJmKIwwuN39yhfoXhzDoIm8qTfeBmFASCOwymhQkRP73k7fXnva+pXPvfpyLOvvO6OxmL9f/LpTzgqy8tyqG+JnEEaHBxQXn7t1aBsMKZJiHC2dfeals+bGfv1c6/aBgYGk3esXDT0sZuv9+bneH2UAQncJPNS+URmUObFHXE+OY06nYimN2zfF3vo+TfUnYeOq2UFBYMP3HGTdOjkaTU3xxvefeiYA6dPFeX5rfVVFamjp88p59u71PbOHoWUBeM0Ekoi0UiYlDjbrkPHpEWzp6fmT28ZuXXFUoPb5cyn6mWeRGSAyoEFIcefKzU0t0gkICkP/faJ1Hd+/mvzqfMXDVRGNS/HF/vrz903MK253vFPv3jCWZqfG/rzz9yjTKqqLIinZTstgqZoLC65rSapJM9Lgnf2wkOQ7aRwPAkYCQbVp994J/2DR56TXtzwXvTGJXMVp92G8glAmoklzQDRMHrd/GaBjYRpW21FKZ7w2KlvjWOhiHzk9AXlf33/IeWVd3eqk+trAj/51jdHli/Ax5pdDqov5QGOFsRRHvBAAE/C9h1S/uLffiw/8fKbxksdnYm+oUG7y2ZNLZgxxWi326y9A0OpL/zdvxle3bjNODIWYgJUBqWmrDj2n//0V5Ycn9tblJ/nJEP5iBEXjsTSxE7pDTt2Sz997JnEi+s2pf7jN09Kv3r6Zfm9fYcNf/+Vzw63NtbhwBS9QGxlgPz4AcQcqHNsFqhSkhR4THW4T4QPcvOhG2gnKJCFeX7HrNZmy4zJTf0k+KQ27zxg3rRjjyGlKimX3S6LTwsg4wl5Q8k00dikKAOURezKJH3LQPKa0Ya5LhvbSX0vlDEh6LvdbqmiqoafiiEMxE+cuSDbLJb4+SttNl0ZoziRLxMTFPW7yIgRYaLOUBgiIShj0ImoLTLK2ETguYeaU8xR48AdAhvCj0FWD5w4p9KYtC6fM82IZsUWRbw3JuaVibSRd2d3b4L60ujzuMa/cK3bGmD+QZUy3YT4D8BFSdOk9MFMKOiHANrGTIo9bhxg3sD8IWo5TjyTnWjAjA1gJUz3k6VhUJvSPHSNp3PZaa8FmB8GR4Lh2ooSZ3FpKcmcFimO7fp469BAXgrIy/U7WhvqrcFweGDngYM+cEgkEpFp3rJ/80ufSV5qb5deXPt2nHIyr1w8LzWtebL14aeeNRYWFo4Mjwzn7Nl/0Gq2GBNrrls1vHzhQncOdQDV3wzBmPgb86qJpiBrji/HUVJc7Fo8a3qyrMDfQ/Om81J7t/v0hSv4np7jrjXLRq5fON/09o49pjyfR60uLwnSPFk0Mjam3LZmZUI2mn2jwahE82jo2z96yLR09hSD3+c1DIwEYnsPH5cXz55izvX5HBfaOmPRZDIWjUZIOcwXm29+b0B7fnibXg04QRFPwyauoH8gEAkDMXFnT2+spbHBRo3Hisul9q7A0NCgOy/Hy5mINfmD88PYOnPxUmTp3FnOYCgSfWXTdhyiYijKy4mHImHp5MU29t+0dH4SQ9VACx8pVTh1kdZAoYzhjdSfPPZ8dOWiWcN7j5w0LJkzw1hWVMDvkSaS6eS//OcjtrSi2D5/3+3qgeOnIlObm4z+qnrz3KXXyU8++ZRy4sQJy5e+9KXI+vXrQ+T24Unx9atWqTNnzJCVZEIODfZIwZ4r0o6t70WefmWtb2Zrs2o1G8PJdMo+d/oUU36uf4Sm9Zxcvw9V4jLRmFIvtXcmn3nptSixVuSf//obzpKiQidNfdrR9Yw43jI8PoRPDBXdrWPQhGy1sxFh4zTQDloiSqXhZ9IJwLyjtxdkjnG6f5zwkTJ2Lbhq0gboIZmoCSg0It+fZAIQ3wmb8SAUCzcEbqyNGAxQijgeFw2fj/0Eswova0liOQcVTGEiDnzMOMzYNBjMtCiTYI93vVBWEacZHcitD0LOm/2cBWfP5UqKMjGebuughTFZvYx0gWAAnWtiGAKFR/wINFKIEkDhcGt+DUsLE3FMG140AtsCSzcZyPKwky4obiYvzdaK8D5gXNjwZBHQkwP4yRgLRiI0E8eJWGDk8uJpF5dTazsUnb8pRoqYJjwxLiiId27IT+F4sR6HDkA4AR4EKcRpzZ7JUM9dD2O/yEp4EAY/2X0dl9S3HvmW4fqli0bS6bTt6PETozeuWiEvXTjfT0WAAInvFKk/+MVDypTGusgdq5dbYtFY8tTFy7FkIpGa2liX+ORtq9PN9bV+4hk7yFKRBHEqGCvvFAhlLB5PJF94e4tKttI/NGLs7BscI24iydeYoPZwE6J9ZktT+lJHl21mS0PoyOnzRpvNIlWWFlvLigvipy5cTpMQFevs6TNUlhSZmxtq5aHhkVBJYUGgsbrSUFyQl08LCQ7m4BLooPNofmGhlF9Uog4GguqLa99SHnnqWfngsVOsFBXl+yOfuuW60bnIv6vX2tk/lPrrz38sPaWp3hlLqV68M+GyW/mTA7luu+R22jNNejXoi/uV7h7l1U3b1d+9tkFt6+4Ltk6qis6cPGlswYwWN/WfuO07oaTXBm5TjS/wfsq5Kx3Sxp370s++uUn+3dqNiXlTJ4f/7sufTtx9w0qbw27Po7bWOp+A6DPfUforHd3p1ze9pz76/OvSI8+/bhgdC/KoIaHE8O0vfzb6xY/dYeUnodRtv31xbXLjzv1oG8XndoytmD8r9sCdN8S+/PG78F6WOIFRsC7XlbhbJSEjODQ6YvjtS2/G7rtpVZIyTn/q9htHN+85YPnM3bcEF8+ebvP7PLbMnME8ng0orKDHPpok2YUwzVDa1A5S7Mg3cvDkaQMpwyav2y0SaEA4RrvV4mmuqzXObGmMuZz2aFtXt7J932G1g3iHhGMoJvh2nEr8MiHt1YD7Xpgyx5FkyUV6NMYr2jW/oFAqKinlY9a5XhQG3JPnLygUFj93ud02B8pYfu74zQGuN+HplcqEjQPGDbYpjitj73+ahHBuezQn3+gSwOOPSYs8aICpF9u60iRHWpfNmcbTjsVqkawkNOE9J5ymmM3MeGrd3zegJFJJlRR/8QKIRk+AoKv7OX+C8XiCLHoAvBeKb3FxxFVx1wLwKw7qwA0dfiJGBmtjBrLygovz5r9WZ4zBDA7cmk0/CH162hfloAAA//RJREFUu2bDhPJfA5KkSSapMKWF+db8wiJZpSGMsvHBFpxWpCeh2lhdWW67cLF99LFnX3IsnT8numjujBjxqfX19e/EqWymGS2NhtryUsN3fvGodSwUUvsGBlzDIyPKwrlzItevWKGUFRbR/CvT/EtUqS1gUNp4IhGmoWdOkwaYSityWpKtef5c39yWxrDX446eb+swJZJJa0v9JGNFSZFjWlN9NNefk6QxmDMyFjJNrqtO0Pxp7x0cDpUUF5nxmL+itHRo66495vqqCunNLdvjq+bPMub6vPhIMLGHKXHizEVTZ29/pKqi3I6bH1zJ/0eA1kwF2zOnTm6yWSxmbk7iw8CRYyfc1D48eNDvH9b3RCNNKnC8rLjIQe0ReWXTeyaioSQIzrV1ORPJFM+D3/jU3bF3dh4wtjZUSzUVpYYUDVuzmb+Dgb4zhCKRcE15scXrcpqK8/2mitJiE25sU7ki5y5dlvoGh9M0h8def3ender06Yojp8CcX1Cg/NVf/ZXa0tJiuf3224d/+9vfOmh+t9hstuCsaa22pupSOdTfKUcDQ7zdOMfrHn3suVf899yyJpJIJC2zp00xFxbkmyiPaDuta3j3Gk++T5+/lNy8bVf03MVLiZtWrTQumDPDRU1hxjqtDRYBaBvNOR4+Pp74ChyiaTRZJLPNKZkt/F4cx8FmxYr4dxw0mtn5EDAdffLKgg/rm//J8JEylgU8V+sTNmzdr9kiHk44dNDCdch2XwVY9JhclsGddKYHN5++i4WYvZLMT8SIMcG09KMYIdBjjSMglteYnP/sAHNDEZOhiAFXHPmkIzAthHCWuqFIiFp46sJlRDzKgMU0gyMANgv2KJr+Q/nYYFHVwzgrCqDyIA0b/QePHkLEOEDDEZEiiC4ZOvBqaRAw7uaoCYAoKH8oi26PI46nyYgzeuUYtPrTRQ+Ge9xGvAhgvx5HhqlRoBAMhB/fhRJtQhhaGD/9IuGQlSy9fPRni/ws3Ovlh8FTTvjJ1hU7EhS0HLW8tLQZIDfwsKEBWYMXErGouvONh9WKHOPo8sWLjOs2bU7OnD4l9sm778whYciBZBAKX3ljndLW1h4jIUalcMO2g0cNi2ZOi965eoW0dPZ0n8vpcBFFXqWZvHan3WQjhcVgJLkdj05UmpNlaf+xU7Fn1222RGPxwPwZUy1Tm+rNV7p75YriomhbZ5fBZDGZq0pLYvuPn3bPntoc27B9L+lqstJSX2fN9+fgpXIHKV2R7QcOG6Y3NyktdbV2omF3O51UBs4+A8gXZcnLz5cqqmuV9p4B5T9+8ZC07p0t8sGjxw2hcAT48c/fdePQ8rnTUlv2HXUWklK2etEcQ0t9rWcslnKYSdp3kEKY47BKdotJspGBoKh18wRAOAlnalfvgPLN7/1SWfvuLikcjoWaJ1X1Ffq95tlTmoO3r1pcRFWEoHNVad8P6D/0byQaU85f6Uj/6y9/K73w9jZl/fa94V2HT8ZmtzRG/+yBexN3r17uKsj1uYy0GmaXC+XBaaeX2jrTf/YvP1Kef2uTccueA4YrXT16VwESD9xxY4jK5TCaTNh+Aw6SqkqLx0xmY+iuNcsD3/jMx9y3rFxoaaytdBBk3r1j3iSDLZivvP1uYmh0NP7muzsMX/rk3fHFs6d6PS63arWYkzevXBheNHOq9+T5y/HayjLOIxuwUAveho2nvRI+8q0EIzF1IBBThwOR9PBYXArH02o0nkgfPHE+NqW5yeq0WZOHT56L7Dx42FRXWSZbrePHSaMdqJwmq8ViqywtsUyprzU21FZFqH8CpOwbN+8+IB84ecYYDodSHpeTxh8pWGZ+jYT5RgcrjdcE3jrJ9JUsue3Ygkn4FjMp+EVk8+nmAtAmZJ08d0GxWqzx86SMzZrarBTm5wllDPEsoGQIXhMgFEXDISnF39sTfHwtnhsHooc/6LIgBPpiviAeUk9f6kj0DA4Zl82eFqU5xoJvjNnsDq4Dn6SIciEDSqak0lJ3f38yFo/LuV6PWTSHoAX6+nwE/AkKUnYJkb0GmSPsdUBcdrKrwIAbUybxvh/SpVKkLIopZSJwHlQurjOHUF2hJAu3bovM9EBqS6oQaKJeCIVhUXE8wfuAaktXJWG3WdUcn8+Wl1/AfMq3C3TBk3F0UI1jwVBPMBR23bJ6pdrSWGf/ze+eS1y40mG5buHcdK7PZ/j1My/ZR8fGTNTXxknV1eFb1lwfbW1ucuObh7jniu81gVdAX98B0TcwGKTOs6MTuF/oYjWossUo24vy86xTG+vjbqdjYP17u3Aog9xQW427Rom27p7Y0GjARnOJYc7UyZEFs2Y4o8mUMRaJxosLC7xXOrpDT77+tvSJW9fgvU4nKgzyhbn+NM036qEz52M4QKmsqFAc9vH/AKA3sHaMBQOp8tIyg8/j5ic+/hzf2Kvr1ruaJ9Vo3S74+YOAlBd5KDAWp7nP0lBTGd5O60Tf8KiZ5iJLnNpQQ0t+4Z6b1MdfXa9+6s6bLMfPXY563B6Dy+XkeHSXz+kMPvnaemsoHLaMkmK8ePZ0I24yeJzOxPFzl9DXZnxTbOrcRR6nPz9RUlpmTqdToz/4wQ98c+fOTZFC1vf0M097Vy5ZYMzP8Q+apZRnWkO1rKaSspgfFCkQCsmHaY393CfukgPBYIj62WuigRsMh5V/+sHPUoFAyPjenr3RSCQSXzh3lnHpgrkOr/g8g87EaBDNoYHm5zHATrQXLKFk4b6igeZPu9snWRxudjMqxetzRgbIjR94SJDKjoNXxx8P/7C++Z8MHylj1wIawGICyr5eAyiCJ0gdrkLU42DzGga6GYMwzY1JHn7YvAiRB4oYMTaAr3QBj6q4/UJpeOZEMAL5z1j8JE3GaaTwQhHT8ES0wEUQB8PNKKI8/JROw4ebDdyZCwQXxFLRdDymKwBloNzFQo8AqgLc+P6YPuAEFWELEC5WjDQcfq8MXo4RwRzD8QI4bNzLgEUaW2nw8WQIeYgWCzdowtaqQSCqgwCtBOOX8TA4CVFPg1KPpycHMuBQccVWbnxvykzKMCtBRB+Tkw5w4QRFLh/6iYQPUTyBAwt3sYCIkEwc21qYRi/JTzz1eqFFRTiADxYgAdJtN7EbuOjXjovHlfM7Xk7/2Rc/M7Z7/wFnOBQa/doXPoNXaXL0GodIWD158sTAklkzUiTEG3cfOhb7/D23xa5fMs/tcbv8hEeFRmYCH+1so0nZlVco9fYPJX/95HPS+UttiYriAuPOQ8dxWuJwbk5O+uylKx4crlFSkGcpys9Pbd9zwDF3RksUH26uryw3YYG61N5tvWHJguBr72y1kYCikNLlcLtsoZ7+IfmWFUuCPq/HgoMZqE/HnzpkAb57VjWpXg1E4sqLb6xXf/yrh02DQyMyCSQyKQnK7Mn1wT+9/7ZASkl73tt/VPqLz9wTmtbUkDsYiLgVkgTzc7yy22HhbWngm2x+uxrSJC11dPeoL67fqvz4dy8ZgpFI+qYlc/r9Pm/a7bAZ77/5OrzDUUBUhOSukxLNNrH0FIa5oG9gKL1l7xHlt6+sk373+kZ1NBgdXb1w5mgikQz/6599Trp1+WJHUb7fR4NfHKVswI4yIkT/ZCqtXrjSmX51w+bYvz30uHKpvcs6FgrjrrCWCUNizeK5w3//lQex/dKBoqAYZMsuavBFs6Y5mmqrvE67zUz8iUkks2CjLTgvgmOnz6f/5vu/MJw4e1G9ZeXixI1L5ufguOcdB44kCvL8ONGyCJ/DeH3ju8EFs6bhQzQiIdWReFEdCQRTXf1Dyu6Dx+J7Dp+Wtuw9nH7+7V3yd5/cID3+6g7p2RdfUZ5984j09Lbj6afW77Seae9LUx9Ze3q77DR80nuPnQqfvngZZVQdVqtKYz7zUjuAcsNbYkaX02GvqSh3tdRPijTXVkWJDwKU1rrj4BFDR1ePSoKxFKZ+MxmNCiln1J44WdEoxans5NToQRmzUDgJGtQcbo+XD5fIAPOJJJ06f0WxmM3xM5cuW+fPmJouzPNr+1kFmffx0lV+vDsRDQU1pWF87s0G0QfjLCRoj9MBSZ73CM5d6Uz2DgwZVs6bniIhifREq2S126nsVqJNghwvNIISnvZ09w0kY9GYkpvjtTBVvejjFl/0+e/q6uiFQtnxYedxAOLVNRkHnJgIxRjlRt1hPhCdSDEXapmLurIzA+N+DYcC+EPT/J0xHUCImERQ08LGgUMofiwcTeG7eqS8WLx+v0RLr6aM6Wmy08p4eqqQUmucP2u6c9vufYnnXl8nLV84R7n5umXyr556wdHVO4BttkpLY33ojptukGke9NnMJoPdZhMKPvGXWG/QAOKm3sUrV2Jer9eGk/hYEKZ1A3yIItCaY3DYrPaGmgprrs8zvHHHXvPo6KhcXlpk6u0fkHsHhy333Xjd8KSKCgeNWcOZi1fCNVWVpPeaLKQ0pAZIWa+uqrbTUDF4nQ6mSeWzlBXmjT775ma/xWI2kgKDds6u6P/PwJIAwR+WJR4DBUYDMV+Oz4JvjWFedTsc6R898aI6v7URW5ExPKiuH0wfGG3dfbGxSMQ0o7nR+PaOPemO3kF87DuT6Osfv5NYSgn3DAzb1yyZn37spdeV1csWWi1YcAmQSSQWVx9+5uWhU5faksdOXzR/7r7bLdS36Efr3qMnhlWDyZEgdl96/Q2GwNhYurW11fz88y8ktm7d6rxlzZpQX093cseu3aTMzzYHQ8GAqio5C2dNJxEAhUc7yTixVtm1/3Dy5uuWu1qaGmiZM5lHA2PJl9/coG54b6c1GovGP3Pf3cp1SxbQWsonTqF8KB6KOQ7Zfs3NY4OdQp4SShjkE7SfKlmcXr4By7R4LAq+BPtm6GfR0vkXNuQY8LlIo+Fq8L6y/ZHAR8qYBjz/XQ1iTuRIjifz/iXy9wNOTgvs+NMxKD5C+WFlDOG8ABODkkCgatIAp9MI4CAN/WmVzq7MuOwBs9OgsZCABrmEFDHQY9CRCZgeXYSN3DS/XhYgw8ZizTZSTQShCNIlM9AwqDBANYNYmpOwH9wkiDKqhq6BUGKgULBNgOhsA9AHZsbW3EjDNOmH7XyQxWAmCNGwWLfhVBzHiTixWKixsHGajNgpojmJVjK+0kXYuIpwWNjFgQ9hWkkJ4y2FNNEgAiU0kaCBSQppsMXQgnKij/BEzCw+hisUT73MKAdnzDnodUEUjF7+OAkWCRyqooGeAvOk02aSPC4LK4V4z0Wso5i0o+qW536YXjqrKdDd2+85fuZM4J5bb7E21U/KIy4AYebB4OiwXFlSaDl25qxaWpiXuvfm650k//tJYLNiQmbhyWKVbE6P5MrJl0xOr3qpozOtRIKkoCfSG3fsU9/ZfdBy9PT5sMfjDi2cNcNfVVJs6Rkcir+7c6/Z7XIq1WUl5ly/L/7Otr2mOVNbUgdPnjJ5vR40Wbq9u9dx/eK5EXxXioTp+NTmRmdddVUi35+TS/XPOpVPAPwuEpBzcvPU4UiMlLC31ceeed5w+NgJ/Q6m0lRTEb5l2YLQpIpSpb2n11JWVJAkxcYSS0p+UtxMeTkeKdfjlFxW0WbXAr0PxkIR9cCx0+rjr72tPvrSOsNQYCw2pb4mPG9q03Bejs++eEaLYfm8mTlWq8WtKMr7iYnumADo8x89/mL0tXe3p0mASlaVFEbuuG7J2Kr5M+Qcj9v0wB2rvUUF+X7ihMwTNiMJsNQSpFAE5UOnzsUOnTgdudTRHewfGgl39vTjpEUorLpUzDmSRJeePbUh1tpUbyUFBFuiOFyzqP8VGXMSgxbDV0Jk3qP89pCC/Q8/fdgwMDyiPnjnTdFP33GTg6LMp85djL+5eUdq+uQGpaSgwJkkreu1TdsSpJhYewdHpTc2H0ut30aK1vq9iSde3ZjYeeRc8t0Dp1Mnr/TGr/QGksGEMVZUWpkozs9NF5RWpnOL/Iliv3eMlFvF7/UGR8YC6ajqDA6MhiVfQaUhpRpxkIG0//BB+eylNhlP1og/DdTu+Eg3FVeUnfiDnLLd5XQ6GmqqnEvnzow11lZGPC4HKYSD8UudPYlL7Z3KwNBwkvohQglipGeHST414ykxJkCv0ybj3X/0k8vtlvDukKBOgEYkc/T0WcyYySsdXbbZU1vVwsw2xQwmg16uDGh+8WQsWxlL8xzwPiB8XiPYLZKPG5QFwo1B6uobTHX09BkXzWrFPGTmJ2NOlwRbQR4orTb34G59T29fCm1IQn2Gx+ivOeESPn1JEaBhaGEoV0rbAsn1hNEB7qy0iMc2bewOQBROdMSJvdk4EwCkCBEW5jTMRdmQnRUAfi4D0cMWxTTVmVE4nGhkkPgv4mCLhGyHo9F0KBKTqirKzG5fjtiNgIUCOAJbswWQkm6IUyPi4JQf/urR9Kwpzep1C+YZ/+3nv3Fe7uw25flzEjcsXxpZvWypOYcmwsJcr9Q0qUoqyM+T8AUOr8fNxu128aEwUPq37do9VF1Z6bbZ7MR+KBuOvDBISckkpfjAC1LgFAUfObY11lQGD586m9i+96C1t3/IXFdVGSEZQNm4c7cpmUwPzZsz2zkwMGg9f+FCnMZ/cnhkJDkWDNry8/Jln9uOb8xJiVRKHR4JpkmpDPcPj7on19fiXciJFf3/CXBklUXFB6DJlb0g/x8ABj7eeIsmFDO1rRFrGvGLfd3WXYMtkyo8eMKNvuV+/gBATCQai8QSinVmS4Ptvf3HRi60d2EnBoPTblNvWbFg5LcvvSlNb2lw0twQen3LbvvHbl0DvZYJg34imYofPnna/PVP3y91dvcYb1q52GIiHqH1Xz5/uXMsZXVZ0uS56657UmdOn5br6yaln3j8ccvpM2dM5YW5A1Iy5jx07IRpRuvkxLmLl70G2WhduWgubjxxOQAWi0Wtra5IVJSV2qPRuHHXgUOxfYeOJWZOb01+8q5b45+6+3ZHSXE+Pi1iyl46r1l/PUyzuZ1YhqAxmvUEWjho7iB64gAPalMej3o6vrIbwMoXK2EI08OFG7iYr7Lhw/rmfzJ8pIwRTJDvsBDqfrInRGUHsJ0dq8XD1tAyNk0I2I6IxYZ1HIqA0KMrZzC8LYGMZKbJVYxnkRYGXsQn0mQjZhwQz4yNv4UGKSkHTB/KmBafbQCct+ZBuZCtrhgigoUB3U8DgynRnwcJ28iOwrEuUQD2T4i7dUJIUGngKSS8mKi+49MGALGapTkFJS0Ig1ZHgYPaAV4sQlqwyFtDwl0WKD88/2kDGnGMr+ExJtyaLeLEYo50Or4wmrKEOPLrygxZlBQURP10fAhoNhIo8LRLj+eGpTbFuxlmKw4PEDShMIIOJjYjvyumTW504XKSG5OVoAP6iNLjRH6oIsgnsJWHGInTiFxp4SZBkZ/qmEVemPwIAXFUPvXwjnVK1/GtsfmzZ8q79u0PROMx5z2332wkmYC3kQEvGBiT4tGITOlNpEAZSosKXEQBSpjs8PolhydHcnjJuH2S1eVWU8m4GhzsVZ986fXEyXMXeEtjOBIbisZi2C4WiURizuKCPIOPBLyq0iLlQnsnjq23uhzW1NTGRqvb4UwcOnXauHLBvNT2/Qdlr8clx2gFPH3xiv2265ZG83P9stVidVjMJihhooM1wAltUAwn1TdIRqs1+ezrb0pPvfiq4fipMwZstwIOpUvfu3pp77zpkw1v7zhgnzulITi1odFldzqc0aRq83hdcmGOW/LYrfzkA+11NXBfU1vivbedh04o//bLJ6V1O/bJpy5cSd2zZllXrs9tLPDnhBfOnOycPaXZmZvj81BbQhAXjaoDSOuddRUgXxJGAyvmTlfmTGkk2SodbKqpNFeWlnjqKktcJJThvStCAy8aqF5mqad/WHnmjY3KkVNnuqY01CnTmhtss1qbHLQ4y9TGhtWL5o38yf23xWe1NI7uOnSc3/kiQUSdVFkWnzulxUB4FiLHFdYsAVxOvbBwgn/R9LL69nu70v/yy8eMXX0D6b//6ucGH7jjRg9F2ahSyZfWbTF09fanF8yYqpQVFzo6+keSz721Kf3qhndtr73zXnLfmZ7usOwMW9wlyYKKyVJF3RxbxaSplsraKZbyajJVTZaC4iprXkm1qbC02lRSWmcqLJvkKCmfZC6pqLeX1bQSTrOtom6qpaK21VpZM1UtqWqO+4smJVSzd3TP3h3GE2fPWbv6+vGkTLVZrKrDZqOuo3pwfbhC1J2y1ed2O0oKC3Cioqm1odbcXDfJUF1WIvlcTpvXZTeTsGulsW8Kx2PR3oGhcEV5mZ3YQwoExkJuj0+2223iMZzWTmSpJ89fjAcj8WRv/6B17rQWpSCPlDExXXDO17oDnA3gZyhj/E4S5l4sFNdiFgLQYUNuMY9gbhH0kQXMaDAUa+vsNVFfqzhGDsfaszJmsVIeSSI9vpBAUent75eDYxFjYW4OTdlawVFmtjWiFI75RwA5soqHNYLLzouGAKRAmTgkCxdhGLt4+Ao30qWSuG8AJM7x/cBFEPzPNK8iyq2RlRQ4IlTFe1eZcolQDRhHs8mINALgDoVjSjAcVhtqa8wumv+wPqHcuJk2DuNlppVUDpH2RvOP+tamreZvfPbjyi+ffAGfyDC5Xa7ox2+/NT57aouztDDX2lhTIdXVVEp+v5fKl5bGojFRHDLoUyspRi6XS9p76GCwoXaSB1ty8ZQbNRLrBHKmdZZw0wY8hJWMbofF3lI/SRkcHQ1d6eq1feL2G1Ibd+wNzJ422TirtdG8Zdc+B7ayNdbXQekz11RVpF5Yu86waPZ0Q0VRvgGfh3h+3aZokhSyz9x5Y3TbvsO26vIy2Wm3T5h7//8A9JNZTUK1ZN8ferIi+s1uNkYHx0Lm1qY6Pg0W4yMei40ZVcVDdRRtTGEfBCiByWSKpVIpS1NdrZnmtZHdR095RawkFfi9KVK4u46cuVDyqdvXxB9+Ya3xY7deb5wxuRGfkRDMQGAxGmIHTpyWaK5Jnbt8xTZneqvR63YZrQ6ndPzClVA4qVqvtHdKd999V/r44QMWt0FJ/e/v/Ic1kUwqM1qaUgNDQ0bsKqEui27fe8hbW1murlg8H6dlZfIgt7G0pNiy7/Dx9Le++8PQqiWLlKXz59grS0qcfr/PjptuNFY0/EyyCbyeAYSRQRyPMzLZaTAviYEnbNxQtrg8NCaydgowjI8lluk0OiJonJ7AGcfV4Zpl+yOAj5SxbBAz/DhofMeQHcXu8QCRjC56UMZmNYYVnXTWQRi68qUrYrqRrfjOxvj7KRjWSMPMqfEn0ovN41oA8TlPzXhPDMoYAPspGIcAaeEVllYGuEV5KNuMIibKRjZ5EAfKbLNbt5AbubQBg7sj7CIbY16mcihQNqgMRtSJkTIXDYgCeUE7u27ZoI9HrhvjsEsD4Uba8fQcwkoM+3QCWrgggYuw4WQFJ8vgnSwWvsmQQEcTEtkw8FM7QzmDAqYbbDcEddEuBKLRSDnAi61WzoPpaBM/54EtThlFjEM1NzpS0EMY5i/9jhHiGYcAIhSeioFfODcKx7tN2F6HExf5CR22SlK+KDtOaRzqOK0+/L1vyt/+5teHN2zeYhwYHrYumj0jfv2yJT5SxjmTeCRGytioyIsENeImI9VB9voLJF9ekWSxO4QgQmVPkLDxw1/8KvXLhx9Jz5vWYiABLvX8us3ynmOn1LtvWGlcMntWatOufc7airLo2s3bjcV5/nRRQYF1zpTJ8TMXLqe2Hzhms9vMcVq87APDo8lzl66Y7rhuRfrg8VNyVWlxcOmc6SOlxYV5FpPZibJlA3gUdwbzi0qksupqdevu/elvfvufTWcvXELXK4U+Z9goG0LzpjWnP3PH6u623oG8jt7B1J9/5t5Rg9lWEUmkLH6fz1CSnyPluqy0cAuB8GpAEFo4EAqruw+dTP/Nj38jvbxxuyEQDCu1ZUXDt69aNDI8PJp33cLZoVuWL8zP8XlxSAdWpWsQI5NhkmtDdVmRIy/Hayvw+4MNNRWFHrfLbTIZIWVBgQBHqJFYVD53uUN59JX18XVb9449eNdNgdtXLy/xe70ufICI+NVUUVpk//SdN4WWz5/hLM7L9bQ21DgSiVjIarYoJQX5sW9+9uPJglxfLtWNy0ljX2h5OrBL8KH2lFftGxxW//Y/fqH8+rnXjD63K/Ev3/zT4TtXLysk3jHz3KGkE0+/sVG2u/3hRCqZfui5N6Xv/fJR01g4aippWDQwec4t0eZpi8qKSif5fP4Cl9Ptc5BAazZib6BspGFFkhc5qIl4qFH+E21ZpqFmMBE/41Ez3lXENk2Lze6yE3/aC0trPZNnrY7klzX0XLpyRd65d6/x3Z17wnuPHo/HEimaUNNKWlEop/EP9BJQtjJVkaQV0gqIp8ykrBptVpMpmeaDbGSn1Wo6evbcUGlpmdVY3GoyxAPJ3oH+RHlJiRjcDBi/snTywuV0MBBKUbx1Ln9nDE/G0MYUz+344YBtipFwKEsZ+xCGofzwjhXyJZ2ax4MWQT9KR+GxeML0zu5D0qzJjWmvx2m2WEgZwztjVivvrmDlhFFlKUHKyuDQiBqMRA35eX4qrKABerA1FwPKxvEAPZBAlBk3iLICNRDY4gpFwkRzIOZF0IYi+P5tje8HpNPnZFEGHQS+Rp2LLYoAN7ZoJ/nJmF7kCXCNsuqAeoSisXSINLnm+jrjiUtXAk++/GZy6859ib6BoRiVwoiBQyyDcnG1wWQdXb2hx55/yfbdv/mz5C9++5z78Kmzxqb66tjjP/iXJN6rnFRVaigvLpQ8Xi8LsSiB1WEjGmbibGqXjLHyd+G279oVmDd7lrO4sIA4lRQvamPUn/JGDbkOyDxtsJBiZsbya6mrKElf7uxKbNy+1/sPX/28KxaLmR56+mVHns8dqKmpNm3ZuVua3tKo5vpyXDabdfDQsRPORbOmqL9+9pUwTWTKzcvnO11Opy8WT3aPBCO2vBzf1dL2fyvgWZ+FFTFxgwBSg1DGPrh/PhCon30uW/JMe7dpxuQGmhOx/srScGAsMTg0iMM0uLM+TBkDpNJpAyl0scmTaqyxeDT+5nt79bmdv2no97rSQ4Gg696bVkVeXL/FYTGZUuu37k4tnDWN9DihLJECrXb29KVImYtv33/E3lw/yd7cPFktbJgm94xGhr71rW95PnHnrUZTMpzetOmduM9uU59fu46PmP/4HTdHnn19nRsfrh8cHo1dbOtw19dWGq6DMqYfqkJsMBAYTf3mt8/EwuFg9N+/9VfWooJ8NyazcekgGyZ6mWl10NzZClgm9io8PZ3JYpes+OgzyQRXg46DMajLMQARfPUYnggTyvVHBB8pYx8Cgl+IrXW+uYp/EJ6Nw4Zj4M5KRyAWKyy6YtHCkytdCeOFl2ZRSPycjvAxLXF6ZkxykIUnTpr2hAgyGpBigO2JwFVBF4styQHAAg1d8UEAqHOYZo8rYlo8HDo+g5Y/APHCRcBLAQdg8MCNR9EqykGJjSTRcBhfgSTSssKGOnEGiBPAPvJmQuDQaMOdUfoAtCBznmQggYv88YNbmGwQ3vHAcT+Xhn7IHaDFcJSmSCIWbs6LQhgVFwqD4kpxJgstqjSJcTlowTSRMqaXCZgiHOoNTVoosBZGl4wbRpfZOJijcRH+cVrEKkTLgieoFIADJpx2Mytg4uRFlAOsBIHNIKXjQfXVJ36q1JQWDJC87tz03nalrKRY+cuvfslCuHxoB57Yjo2N8t15bOOwu9ySy4cnYV4+KQn5gEeT8YSaiIbkyGi/ZJLSibd3HDAdPnVOTaaU6PWL5in4EDMJH3ZSwszTmxqSJ85fMJECljh8+ryaTCQMRdhKU1ud6h0cVLbvP6rgbviSuTPkju7edPfAgHzD0oXpyvJiu8/jKSAenjjDUyFwRzo3P1+qrKlVe0l4/OVjT0qvvLnOSAtsck5rU2DprKkRn8cVbZpUpeD0w/7hgC3Pn5tcPGeGPZFS8h12u1SclyPleV24ewqJXnRnFlDTAVRSEtU3t+xWn3rjHenx1zYYxkIRhEeL/d6RhtrK1LSmeudt1y02VJcX+1Np5ZrCCgTIeDyeJp1jfDX6AEAb018mYctJbc346H8SztUL7Z3qhh37lK17j4S7B0fCn7z9hvS9N11nz/Pn5EBoEDOGwAc/plIpOznMh06cDvs8bgspt8qCmVMSa5bMM+b5fX5daO4dGFY3btsXaaqthNBCQYLHUZRwJKaeuXRFeX3TdvXXz71KSmB7auWCWWP/8md/mpzR0ujD1iieQ4jW4HBAeXXje6HOgTHzzoMnLSmjK17fujjROu8GpbyyyWe22nIoTxmn2mkFFe2sXYR1dRg7ECxAlIvz45bS4ql9lHgsjL1xDrvDk1Ne3aLkFdfGSNgyjIwMS6fOnbOcunAxPjA4ErrS3iWfvnRFHqLyBiMRBVXGVjD9TjMEfWwlxvHlyBf94XY4lANHjii1zTOsZl+xabC3I+Jz2c1Op0PrIxpvlDAwFlIOnzodOnr6vPWm5YskVsbQoEQH1n8F4slYtjLGpzmJyKsAgqTLmyN5fDn8pIs/pk5G4yGGRDIR27b/mLxoZovi87ppGEMZc0pWUsgy7aeVC9826xsYxLt86eL8HD4KH/F6qbNLn+lDHShSlJfCNcSr6yvKhPFryCiR6E0oYWIrKCNkwcT0mDOhiDBvisJdBQKf6WbKIIZcIp4QZbsWXFXObACtcDSqYJtic0O9tayiQl0wa7o6Y0qrlJfrl4ZGRqOX2trj3b19cRKUDTS3GLDJ4MCRE6EVC+YYnnnlLfvWvQeNKxfNC/3y3/5eKsjPdfUHYnLXcEQNx+IRk8tnMNnx/UFaqw1myeZw8ScT3G6P5M3xk8mRfGSOHT8ZbW5udhcXF8v4ZpTTQQo18SzegcNBKaxUUDWIC4kP8XqDGfHm8sK80JkLF02T62tT7V198c7ungitQdYpkyqTn7/vDmskmnAcP31OMZuMCZPRoJYXFsTx0fQ1S+eRtmIwgQ9zvW4Vn7zAR6S1ZvlvByhgZt6aKPo1TSsLwpRrvxb8e4HFJMvv7NwfWjFvljhRkfqyb2g4fulym6kwNwc3WkS7fSgo6Z7B0URLQ609SVPM+m17DdQeCeIHS31leaK6tIQKnLaRUptYt2WXye10qZ+59xa5uCCPb+SAAq3BhraOnnBZcZF1z9GTg9SPvqXX36gajGaD02pUH370McN9t64xDvb3xxx2m/m9vfvk0+cuWpvrapTK0uJQcX6uo6gwP46TOkdHx8IeYpBVSxbIVpIvRkYD6VfWbUx0dvbEZk+fIl+/bLGbsrRifGRa7X38PdGvFXMcj+zxtJkLBvgEL6ej9rO5af6xOZjvrgaBg/Goj8nxsQk3AONSH8+ZshBku/+Y4CNl7CrITPVXTfq6wAMQQohwQ0gFqs5Uwg0cAbxQwU/8BTdOi2JFjJUxhZ+QkXTNihicwmg0kZ6JaDYYmxYmcVeTDHgWErzVxHfKEK6QIIF88AMdACwK1cLG89DJMD7CkB4OToOFT8TrkBkjcGhuWDx4UC5SDOA2JhUJK/r4oBKDEjRFEKei0ggXX/V8GEF42EmDnlIJRFhsEEI/fT4VRFmYEmn4z+GwUW8GsgSmsJmWFiUey+t1Fu3BJSQH6LLChQRY2BlJbBmxkICPp134nhse20NhAB0G5A837IwRyhK6Tfj1cos0wOcwVE4kFXH0B68AF08sEATB0WoRT8KgnEEB47SUFEoZ7toe3PxGuvvCkeD9d91p/t5Pf24tys9Nfefbf5v2et0+EgQIW5JCwRALRW6vR3J7fPyiP06BRL4oBykIyoHDR+P/8L0fqJOK80n2SxkOnjgTzc3xje09etLU3TdomNbcYJ07tUU+cvpcaufBo+YpjXVSeWmxunH7btPimdPVKx1dqStdvfLkSdXmSZXlqQuXL6sX2rpiwVDYvGrxPNzJGyvOz/OQwvi+98IAVptNqq6dJOXk+NUXX1ubfuiJZwykQMZvWbZw5IE7V0dJnDZ39Q3GaPG1XukaMNZWVcUbamu8kypKXAU5OVa/zyPleJ2S12Hj4+r19tYBgh7atndwGAdoKL9+4U3D1n2H5StdfcxlJYX5wdVL5gfWLFvgaJpUT2TszuJcr42ExAmEQJeEe4w3tadvSNl1+MRwY22l8+o6Ia8JQVlUwIv4ttnZi+3xv/vJI2p3/3CkoaZ65IZlC0yrFs3FQSoO6l9xp1ZPR/kyL0O4I4OPMK/dvCNeX11uRJvarVa7hSR3HguUhnhIfe6NjdFfPPOytatvQHXabSlSqtKHTpyV/u2XTygvrNtkeH3jNhmHcty0dGHga5++N3HfTdc7c7xuF5XdiHoGxoKpt7fvVb/3myeN7f2BeFnDnOiU2asNVQ3TXf78UoeFJH/id5rcKE+UjfLlAqOsXGZxERZfOQwhQskRYSywZrcVpxDzy8hwb3LPpufVYGAgmpNfZqA87S6P31pW3WwqrZqcdLr94eGhAUOe22qeNb01UlaYH4mR9hYIhdM9fQOpvQePximfOA6MsVlMRrOJPDR/6cXBds7dR07G7Z58Y2llrcnq8imnThyJ11eVWQ14lE6AnQp4H2/7/kOxUxfbbLevXiEV5uE0RVDRCGlwNd/pAGVKKGNYWGge1ueZawDaxeXxSHmFxTghlRT+KCtxoo0F/WgsoWzdf1SaN7VJoXFqwTfGMK6hlKFtsVVaF6Li8Zg0MDioDA6PRsuL8rMEOtE3KLOu3KBIE6pAfmx1RyDjcSH0NOBx+PE+K05MxJN1hOPJA7btZx+qcTWITPjJhjbfibWWK8lxAITrANoAESa2TSYT7z/SPgPZia8ClD0cjShj4ZhhSkuz0UALAC3ZVpoXrW6X00pCt722ssJSXFBI3WEMHjh6PHL+0hVSfuqi6zdtcW3csdfy5QfvD/7lFx+0+7xeezQtyee6hqUY8dYAEfV4cgykTJsUo1WSTTZ+EmY0W/kdHPQRDlB0OJ2Smk7F3XaruXnKdENOfpGck5cv5ebmSX6/j9szGAxSWUX7oHVwY4AIyV5vjjXH6+m9fPmCd/6sGSaXwx6cM63ZeM8Nyx2BQMD09KtvJme11MeXzp7hIQU8VltW5KR5yo6xjS7EGjMyFlTPXu5I+n2+a87J/x1gVNOSkVQwAbKUlC3s/4OfjBGYadF6eeOWkZtXLKap0snT4nAgkOjo7jYU+n1m1E/nzw8CGtvp4bFQsqq81IYHn719g/F7b1oZ3rznkHt2a2OM5nhl77HT1s7efun+W1ZFv3j/7VZaI6y0/meIUg6G/qGRwEgw5BoeC0aKSsv9U5vqpMhQj5wKBkxbd+8LXbdovv3nv30q8sk7bjb+7oXXrMOjAdPsqa2xgf4h47IFc9M2m1WhuSSFbxfSWiktmjfbdOj4ieRvn3s1Om/m1NTKxQscRQV5NKhJh82C8UJk13Fifd9X/6v6mGO1C+Nmue2+XMnq9vFTXBGeDQKH+ZLkkGwEkEE2uiJ2rT64VtgfA3ykjOlwrcnm6jDyIgTrJHspHn59otLRs/0wGQWHfhB6WenRnozxEzESfBlPT8PYwtbdYGjODwsOGSh3NGNyesajOF6sYOAXSSbQEHgwAgcXdsPW/drAQRj8E4eFWGrFYNEN/HShhQHlgoZnSBIVECDvhIFFTtBHiCCvLdYZFDh0g4Eq5hcRItJxZlAUMcVCuSMUVk60hZicAl8k4gtPDHB+ACAtFnwk4hpy46JdNOUHyhbiOB9RJmRstllYAdMz5HxQILJhmAzXFF49HvUSfj0c7cY+LZzD+C/cyJLLwm6EIQmUMlIGNUUMgaABI7ZbGqTRnsvp5x/+bvqmVdfF3tm8xXvy7FnpwY/fG505pTWXBFyuSCqVokQ4Jc7NL/eDtg7xRFLt7e0Pjw32Ru0GxXby7PnkKxs2mzp6+gJTmxqT05sbc3I87nj/0FCChHZTTUWZYXZLU/rw6bMyKWmWlroaadrkhsTLb282r1w4Rzl26lyqe2DI0NrUYGmsrkwcOHnGMhoMhkdHR20zWyfjPTPcxtQaeBwcDqc0qbFJpXzSjzz5pPrOtj3S1Ob6vr//0qeTfq/HgyPct+47EuzsG3DXVpaHrl8yHx+Qzq2rKDTn5ebIOKmMZPGsLYm6AQiepjUzTcqL8vOnX5W37j9mHCUF1Wg04WPNoc/fc3v3miXz7ZMqynPxDhsJ7aaa0gLZ7cIDKNG/DOTEfn9SUPDSWujRl9+U7169LOiw2Tw6WlLBN5QUZWh0NOHAu0cokFYUOAhPOXrmfOrdPQcHWhrq4/NnTAndfv0Sw7Smunynw2En/hNpOIFeBw0gFMOIOimvbtiizJ85xWjDl8ORSRY6FsOv/O8fyslEynjuUrv8ysb3TK9s3GrccfCYGopEsH0s8rGbV/X+y5//qbxmyTxHYW6Ol8YJ366OxePKpm374j/73YvSc+vfSxXVzumfvug2a1FJtd9stfGddepGslAjLV+9yHzR3LDQLuTAuGBU3rFI5SPlJB6LSOHgqBQOjUihwCCVOS2ZzXjnA/hIRwpv+/nI+RPbrL2d52xD/Z1KXlGVYrU7cVPaSLatuKzOWlo9OdrW3R05eWyHp7ayythSP8nfVFtjqK0oS9dPqpJIESN6cgInodF4MmcrY2DGZCwSe3fHXmnFdaslg8lu6xgKB4MDbenKslKclMmYSYLHXlirBIJh+43LFxmKiwqQVKMyEfTuywYcNx+LQBnTD/DA7bNrA9rU7nRJLreXtzZCIcsoY4gn+vFkKr39wFGptb7GUlKQS0qqvk0R36sVOJjLsBLEozFpaHAgMTIWipUW5uG7fSKeDWOzLXh9Yqm4lMDX/FfXGGnwVAtGrzffhPxQRQwgyof5ThC9Om9BSyNJIPB0P2zkoT9pfB+MJ7wmIDocjeFzC9LUlhajbMp0NZWC2weZ4ZuJOIzI2dLcoJw+d3HU63E4kunk8J2rVyY+cftNXhyPbqI2x8EzfWRQn0g0knI5XUp+Xj5/moKLgotwiGxQ5lRUCo4MDHX29Hrq6+tpHrPLeLKJA4v8eYVSSVm5ZLXYpL7eHqJrkLq7uwd8Ph9pcJSWAkpLS2ksSsNT6qo8d6xeanCTdrd20zbl3x563PiNB+7ury4rce45fER2Wi3JSVVlpIgJ7ZyyVy93dCe27jmYqi4vHonF0x59691/N+DQDty6AoCLUrJZMks0BmgZoBWPw/9PAfsQCj2OsdKyUo/f56FZgiirhkTv4IDB67DxLgah4H9wlWjukvuHR1NlxYUmHGB7+PQ55cTZi+GOvgHv7JbG5J5jpywF/pzIv//5F5UZkxu8NOFo2xgpL+0mB+hb7baxU+ev2LbvO5iOh0OuJbNaoSySjiIr5y5diTVOqo6u27wtZ9aUpvRrGzZj27eR1q947/CQ8fpli9J2u02d0dIsE56nobZaeubVN6WOru7g1z77gL2mqsxJeQitNVOV8Tqx6wPrmIV3NY7mFewoPIzDTiEr2by5Evia5aH35QEc3JR+fxy84uYa8Sj6JSsedLmvKOx9ZfojgI+UsWsBGIVtYTGAd2BpcbDh1G0AlC4OQzyMFgEr8ySK/Jh6FJolceIgZg7SyzL4sAG6YjbBzjZQxLBQEdOysoc/EdJpYGJjG+FkOG/EweZwDU8Pz3ZrNgIRg7hrAYYLBg3KIg7zoOqQIGOgtBhL48OJMQVNAlxRPgCuGfpaAvj1wagFMT34UCstSignZITQJ3A1NMpLIAFXTwtg2toVIZgAeGJGJECnqRm+g6ylh56ArTZQwPC9HnHXJwuASP9MfZiqMJn6sI3JSnPzn0oknFwWBvJAoUIXMw7hivoKP+vh2GpHDgQhDk/DsNiDRnh0QH3oO38hlZeWBMpLyxyPPvW09fY1q0Yf/Ni9DiILyYIBuKQDaT6tdUhYCgbG4tu27wj+7OFHLblet21sLEQChD3SMzgin77U5i7Oz7Xm+nym0sJ8Eyltss1qi1zs7MA2JPN1C+YkLrZ1qLuPHDOV5OeZ5k6bnNi2/4hp2bwZhmg8mth54IhcWVZimzu1KdnW2WO0kjBw7kq7TLRUp00slgCcXOf25SgDY2Hp5bfWJ97etCVeV1MV/cLH7gpXlRT5nnx1nffhF96IO92u0PTmBvt9N69SZzTXF5QV5NpLC3NlnHqH9/qcVD+0Uzag6VPptNrW3Ss9tfad9Pcfe864ed8R43AgKJGCF2uaVB2+7brFkbtWrzT4c3KKbVazze2wGcoKfFJVcR4piOLQOTRZIBhSj5+5oK57b49y5kJb8vCpsyFFUXGgoLJm6Tw/5cNPklJKWn1h3abk4y+/HbeaTQHKy1ReXGCiPsDBJemOvsHw+bbOsM/jjd+8crHb7/P6CvNyXGaTkbUFfH8sHIkqdpuVK4M6oL/wjh9pL2B65g3kRWNtbNu+I6Yls6fJZhMxCuMKgJOUxuRvX1pn/sStq0aWz5+VtNts6TyfN/61T90T/vZXPxv904/dZZ7eUp/vctgdpDuakSZGUtnGbXtSP3z46cT6/eeiaUd1YtbiW1KFpXX5RvHNMmJDcLN2c4TdsJGrBlRG3DBKpRJSIh6VYtExcsfJJFmpiASHk72dFyKBkX5jPBoyxGNhKZmIs5KSSsaJ563ibiyI0iB3+4hnPLlhml1jPW2n5AQpcHlF1bLFYsHL+zTvpUkRcThKK5usnqLm0O79B6T2rg7FbJDMbifOOyFxyWq14ZMJNJ7wYIwUmXFlDBVpqi6RN+3YJecWliVKS8tspSVllou9Y2Px0a5kYR7flZapPVOvbdyKgzMsN5AyVlpUSE2RofI+uDoKJxrqT8bQjVA89XnkfUQord3hZGUsGh4jpTXKN/k4oQYpIriNFOvq0qJUVVkJyU122WZ38bwFwsgeZcCpnLxNsb8vNRIIJksK8njrskBgB/Wq8Iq1YTwP4ad8GU+30OPIQMSzIsZzGoVTGJSjD1SQdCBEvqGkT3ZEj/NhELmM24yOq4YvAPRxo4mV2mtlJRJ9ICA6GI6muwdHldnTp5lwwnF2ngC9D7kuqmSlsZK2WqyW1YsX5DdNqnURNxlx8iz69kLngBRLpJBGHh4eoWKlTbW1NUYopjxGMoD5N0UDNEo0FWksHFE2vLvVuGjBfHEThtoS1UGeWI/w/bPCoiJpbHQ0fejQIam8rJQ6GJhM0+Dx+mSfxyXnum32vqHh6Lr3dsdXLZgda+vus+88eESaN7UlOqWpzmamgYX2SyRSyhvvbk8+u+7d2IN33mgqKyrMOXGxrYfq5gHB/24Ar5igfPHzMBO/M8/vjlH58ebyHwLgN6OsJHFSYUVJEW4ggTdSZy9cVtx2HFyEW0UfroyhLU5eaI8V5OVaKooKDF39Q1Fay5LtPf3mwZGA6SufuDP555+532G3W/FRZpolDGpP/2D60KkzksvhUjweD+kj+HaeJX3o5JmIrEhQ0iOL58xyYDsrzYHykZNnUhu27EitWrLAQWmTW3btsztJ2f7Cx+9OzpsxPVZfXemuqSgzh8Nh+zOvrVOutLfhHW0coe+lkltojZFxEwc8hPHPPKFxk87zXMMJ1SQPIjNhEyLH24Rs4SbDbg5kNwCnvVocLqof2I2DMiBuooj7f1dHIjnKyWOG6Y7H627Y2eF/LPCRMvZhgDlWM1Bm4GClhi7MUAhi97iyI2wspjB6HMKFIS8L3njCBXeawzVc8sPGspPx05XTAAfpgc/+8XBhBB12I1yPY7eWt+7HBUAOpBFOEZ+dEOkwJGALNN0vBhWNOlLEMPhFuAELCymECBE/sQjjL9ILm7GzBxsnJnwOolSIxg8OhGSFAxeKBw7TYOWDnwIJHFbKYOPHd9rZJX4cBwICWLFh5UUTFOiXwYdN+Hx3B26k46TC1p3AF35IK7pfS8vpqKZsiyhM8Do9LKSZCJQVVCgefgQhPSqmoyCKowmT609lx7tjXA+0BZHjPAlJSSfV5x/5kRoc6A59+mP3K4899bS7o6sr8Ivv/6uBFK/3fSwZoJcpHg1LFy6cHU2Eg0Gfy+7cf+ykeeP2vabB0ZHE4pkzTZPrawwDQ8OJbQeOWEmgiNdVVZjLiosMA8NDKRLqTGPBcKy9t8d+2/XLU5fau9R9x09ZjAbZOK25MbH23W3mWS3NprLiwtirG7YYc31eY0vDJOlie2dgzaL5itvptFOfQJ+TSooLSckJKk+99Lq0/8jx0JKZ00L33LQKH6S1P/7S656177xnJCVw8LZVS5NL5sz0zG6pd9RXlDhzfR5ZJgGTJBd+L8zMd+S1ShLAjX7HwvnS+s3qL59fK+88dIKUxASwlKba6v6P3bpapUXPnpvjx51He77PLVUU5UhFuV7JZbcJvqHOHQ2ElLVbd6qPvLROfn3zLnnXkVOy3WpJPXj7DcmSojzDygWznEbZYANhPGV8+Z2tyu9ee8d0ubPXnIjHFVrAE9hGU0QKbUfPQEd+Qa6lvrrcVVyQ56J6Ul1VyovEirSi7jl8MvXoi28Ydh8+Hl4+f6YZ3cXdCCGVB+44gG87evpT67ftNV6/eA5OUdRu1fKV+1pVDcpjL78R/9aXP6OQMuZeMW+WumLBDKW5rtqFY/nTStpCZAVnUl1Pn78c/94vHzG+tvVg0lk8day+dZGzuLTSbrZYnLjtrI1qcoKPhMkAlZGYQ4pHgvykKxrC066AFI2MSUlSJHirHSld4D1S0GQSotODA5194bFho9eXx1qvTi9NgireO0qRAoH2IWHflJNbbKmomSLnFdckhvraEmePbrUUl9Un8YQMSTkhrXU2m8tWWt0sK9bcsa37jirpyIC5orSEZAeSpKiiJDvzuIrhfdes4vvdjvSVjk65eyQktbZOgRRnzvH7rafPnO6rKPDZHQ67OZ5IJYmnDaSYG29ZuVguLYYylmlxYWXBhPYhgLIZi4T5PSDUixRgChXzBwrDxLIMvnnudLul8FiQ2ixGaWilACqmPaaoqjsPnTTkeFzJyXXVJpvdYbA5HNx2lFwggRbNHTjgorenKzUwMqpWFBfYsCaM5wVU2OKmD8omADwkMgMeOzJXEYZ5KTO/UgSERj6sA1X7AEA67PRikrx+YF26OoGei8DX/SgOF4nCuA2TEPKzy5wFhCPyuDZgrg1EokrP0Fhy/qzpuPP2oQkQE47G0lRf2ed2W8w2C01DeHdYJYUqLrX1B7Q+laVYLJYiPo41Nzba0CYoHVMmh5KMSHIqTvIBsS6ZSCSa3rV3r7ps4UIT5gLR5mBBtI0AJynm+QWFiTPnz+KbWhZSrJgcLlQeSySRNuL94fICP80FxvSTr73tisZjscK8XGlq46QUIblDkRh4RVm7aUd0dCwY+8YDd9n8Pg9OSjV2DYxgvsNNo/FM/7uA2hREE7KFFDExTUEhQ+nFjPJ/DuhaI3Ha2fZeaWZLI994xOshO/cfSeTnuG2krEEb4wYiVE5zNaCVB4dHIz6v11JZVoJ7NMnth455RsaC6X/6+hfkma0NDuJMCicKBoOy98iJ+A8fe9bw0ttboIgZZ0xpwZHvciKZwrbCsNPpsLldtlh9TbXD53UTV6hqNBqL//aF15yfuPMmiRQz5fiZ8xZaD6Q/+cS9hklVZTaaN42bt+9S1m7cEm5tmKQunTvLnp/ntylpMd/iJgp1I9+swnyYSpBJJXkuUfjj8WgL1I8MmAxGXDKAVhZNINpB4LODjR6VoaOFyTSP2Fw+XmtEOBABiKefll5EiDzFuIRXkyiRNeMgSOCAxRCmh/8xwUfK2IeB4A8CDB1d2RFu8E5G+dH89OcA2Lryg+lXKFYiPStlFIgpOIOjGYElaAI0S6OdFachiHACJGY/6Ak8HTChZfw6PuMJdwafPcKve7OBh1VmcAmA4C8wafCQJfPdWYGBASlALIxs0xVGYAiY6BepGJvyYvJaGOetheHOF5QwfbzyhMhG4Ilg3a8ZhNIfCo++rVHUB/ECFwD6wj8eBtDTI0yECz8WRoYs5HGn5gAqO9EGTEnLnxyisvTX/HSB2KPH88e1YZMFAB4WViiiQEd5x8uMtjFK54/uVdc+/2jyz7/25eG2tg6z1Wwe+s63/zbp9bgKqLeRLAPILRaNq7FoVBrq6VLe27GLZOJwjIRK/6Yde0N3XL9sBJP7lj2H3YGxoNxSX2uZ3DBJ6SJhf+eho46B4eFYQ02lsZ6UsrbunoTX7TI5bbb4vqPHbTctWxQ/e7lNPnn+spEEKsOqhfMiz7+1ydxcW2VdMmd65Nk3N6anNjVIKxfM9dttVo/FajZhMaosL5F6hgKpf/jBf0orF83vu//WNerQyLDza//wXdPeQ8fkua31Y2uWLOhbs2yBv66izNdaW2IuzvcbUsR+OHzBZTNJVu2dN7SJqCdAlUbHQsqr72xP/9l3/1M+fPYSKXxhvGeWXjh9SuiBO27qWzF/VqHTZneZCApz3IaGykKpKM8rWcx430UIrm3dvelHX3or/bc/ecS4+8gpQ+/gsGQjJewvPn33wJc/fnu8tCgv1+/zOkmwx7ZLjHN1w469qe8/+gI/RURxuvqHbW09/QZSguJlxQUWEoxy7CTCkZTAqxuErWQ6rR46eVb5i+/8XPnty2+ZL3Z0JVcvmjc4ua7KRvoVjlGmKmXdWWfKdKFOfmvLLtlEWS+dPQONwHeHEScbqB60kFJ9jF/55J1jPo/HTX1DPoPZbrVaIaYwLgHIUR7qpp374n/3498Y+xOewSmz18SKSmuKjTjpEdIilZTzpwkASeHD04gkKQhQtkJjQ1I4MEz2CCtbSjpJBudtaE+fkJQHAQyKiEM1LBZPTp59eLAnPDLYbfDm5PNHrjFpQeiIkDIXIWUOSrvZzFtlSJ0ymr3+IltJVbMSDo4NHNv7lh1bFu0OL/RybhTQNlDl3Z5cd0l5bXDX4ePSaN9FQ0FunuywWw3iO4EkLE9QxlQp1+tCWw+++va7xsVLVpocThdvgzS5/MYrF8/11leV5cQScfMbm94zkbBmvGnFYrWsuAhNoVHJEJsAQNABpwrGwtQ+pIwhGAd6TJzJxwFksU3R6faScjsmJUgYQ5vrsQBSUpPbDx5Xiwv8aktdjZkUMYPVZuct1yJbgQehFAfp9HR1pvqHRuSK4kKLyFcvW6YSEmmdPJeLp3Zi/RJ4Go5WH8yxXHnNDwvp+ImYtlZdC3jO47TwgQ0pF87jg0DwWzaIfKn9WMkRaa+Zp4aXnVz3izBZIgUFT+XTc2dOt8h8gh0iOPJ9AN4PhoIkHydN+fm5JmytxqmV2K7fFyRld2hMw8RyrcRIiLZMaWkxod8BMrUpFDHUmTqJt+khq3gqrV66fCU9fUorsSexMr7FruJwLBRnvCx2uz197tw5HImfIERWQLi01J6Yt0ZJIbQaDcrbW7aF9xw7PUY41hUL5siL507L7eoblsOxuFyUmyPVV5eNzmpt9ND0gpsguJEjdfeP4PMmmXnhvxeudXKiWCf/UAAPOEzG+MHT55Slc2fSnMq7RtJnLrUlvHYLvrFI7Yj+RytOzEfnfTStzWaJKpLBUlNRgi/CR0+cvZT49pc+ba4oLXRStKykFLWjtz/1rR/9OvXbV9dbaCqN03oW7x0csi2bPweflMDUpBw+fjq+7/CxxI59h3OWzZ8tlZUUUQFwQ9lI7JJQPv+xu9Mbtmw3zJ3eOjhzWou8atFcS3tnt/TSm29HBoYG41/42D32yvJipwGLO/JVsIVbKGHM52T46RjGJZ6QMe+D77E2YDy+f5yIamu15zgRn8HTbOEXZhxNlswWGx9rP4Et9LToPawF1MYsm06gRS2sjUeO1/LF3K7DNcv7RwAfKWPXBMEIOn/AFm4RADf4iRcmMnq87h+PA55u624tnuhwGNMTUwCHsYEfPsQJPACUOgDCOB5eWFp6AOLY1kwGJuCMIwlaVGNy6PlwtIYj3OwUoLnFQGIXp4UyBgJieJMhPwaUQB+/6hgKPx7EoBX4fKUL/BPd9GM3BSK1FobsESZsDUejBFtcBIgQ5KwF04XxOJ2GzyF01QhxGGz2axMLu3WjI8DOCs7Cg1vPgwJEGDs1Wwesu1oYXUU6BHOSrDrTJIX3wyDsII7EUxYex4Ufg6QmY8rP/v2v0nOmtQRWr1jpJwFB8brthsa66nziALHHhdKRKEnCEQkKfX3JH/zyV1JXZ1dSVpWB373yhnvf0ROuXJ936J4br6Oly5KXl5Nj7B0cjB48eSY1OjamVJQUWybX1aSHA4HkyfOX4kPDo1JJUQE+Mmo8d/FKOsfrMRYXFCRPnL1gXjhraoIUoOTF9q54MByxz2xtiF9o70w0TKqyLJg+1ez3ei0Wi8lMiqKUl+OT/DleKSbZ4he7eiPRcCg6bXJj+m1aqN7asj2xauGc5Dc+dVdq9eK5VipfQXGe11yS56NaiacZULKdViO3k+A4rirz2XAgqLzyzjb18dfWS5v3Hk57Xc6Q12UP1FVVxG9duTg9f+Y0q8vpKLSYjcYiv1eqKs6V8v0eUnxNEg4bGBweVbYfOKo8++a76pNr35H2HjuDNjeWFPhji2e2Bv/5qw/GZ7Q0eilvXzrN7+Ox8tAzMJTesGO/+sRrGwwk3KGbkmTSNeXFiVktjZFbVizCFjmLPiaBEInF1a27DyqPv7pOfeT5tYbO3n5DcZ4/9tm7b8bWSQcJCfy0kccPZ0NpmRdorab0HT19yo9/+6xx8ayp8ZbGGitFEzbe2xEKJU0kvHAraQXvB2GBfz8Q4w2OjKZ//ezrqRc37o7lV8+MNLTMc9od7lyaKYCArDg/uFkBSySkaCxMyn2ITJD84okN8y7lT3nzMfpIgotumEaWESwqm9xev3ksMBAZ6uuUPL58IoEb0UgjxgDQsY0Yizu2MOLpGilJloLSaovbmx/vaT8bt9qdCYfTK06DI3xORDlYLDZneVVj4lJHX/TIkb3mqpIiJdfn5n7DR9UZTQOv0yYV5HjTu09cDNfWNZmKCotY2LXb7JaDp89GjaqSLPR7HWvf2YpT9qQVC+ekqspKIXBpVLKIZUEmmkA8GYtwvwD4UAyNJ64GpBPKmIeU3FEWyjD34sck6UJ/dfuBY4ZJFaWG+ppKk83m4PeNoMAKIERuRxorlLarsz01ODyilpeQMgZ2QjToMCpp9dS/pVWTsG0Yp6pKsViUqWQA+LBEQhGQAbFlkLdSXguQJDOHaWEEovrXbgNBfyK+niduzuE9UQAUzcx6lw3IT3OCxkQ6ABqH8bgyOBYlZWyqhe/+jd8S02wA3KLsY+FIAocsFBfmmy00byDftGySukYi0kgAB20AlfrOak91dbWrs2fMMKPfVdygSCWYhszbvoQwinemSF5InbtwIdVQV2+2YBMt9RdKrpJCxrljPBNQT6YPHj6kzJwx0+Sw202hsQCHizYVNyDHwlG1vaNTyc/1Wu+7ebWJ5Anr5faeWCKVSpCibCktzIPygNNcUVle17G+BMJRaWgsmCYFn8ff//VA3e1zWBN9Q6PSjNZmnBpMxZbVyx1daVlNGe1WCytD2XVBm2YDfDRppjr6BvlmhoNm6dlTm404PClFCnJHz0Dq4ZfeSNMcrdB8ZPjbrzw4euTEWenMpUumvsER8103rVJxwibRIQV4R/qtzdtsU5vqE/W11fKkKpxeK8vJdCpBSpi0ZsVStbO7J/Wxu25xtzTUGUhhVo6ePBtfMHuaYdm82aSEydr6IPOTL8yzGI9UAa3UYh3gWpCFuZFDKQ0MxjjP+xws4rLd4+0wsU2YPvHiuJsd7AZdnKTIn2dAhI7H41Ubb4Qj6CEeAXwBTzOKTpvrJogzPso6oRx/JPCRMnYNEEzMvMRuKClgILE+kp8C9DDhhq3wlkP6j8eRLb4nRjb58W4YwnT6Og67iTt1N8dTOeCfoIBlxenl4jhOKOLFZSJwOs0N0FEEvojT0467yTBkHBRObhok2LGhA8YMtiYZcBeQgymef+wcTw6bkTlGOIWL3GQwV8BmFAxITIYYlBpuZrALQA5YdLGIs63RIYvtiWZiGJBAH8Bp2QCHC8GGFz12MxKH8SQHHE6r+8fpZitf9M8A+QQe3ExC4CBGV8QAen3YDfrARRjQqDy6IsYKmDFrayIZttW0+vbzDysnj+1PfPMrX0GQ4/Hnno/fc8sNRqtZdoAy3qOy55Uqp670qBvfeTfloUVr974Doe37DjoPnzpj+cTtNw6fvHDZeujkaZeZMsrxeGXiU3NTbZUhlogmz11uj56/0qZWkkK2aNY0dTgwlmzv7U3inani/FxTa0OdvHXvfqUwL9dUWV6a2rh9j2nu1GYwPCSxcHF+njR3Wqspx+O2+30ea36uz+jzuCUXCbwmfvpkVJLxyGix3+usrSw3PPbcq+ZpzQ2JT91+s+WGxbPdBX4v3qGyeJx23lYW1w4CsJEb2zb1tgSwABKKKJv2HEh/75FnDUfPXEzmer2B8qK8YElhXmL5vLmmhTOn+XJzctweh91aXuSXygv9Uo7HSW3Ni4za3T+kvrV1V/onT74ib9y533D6cocUjETBzdHP37Um+Kf33ZK4ZcVCl8dF0jE1L/LHaYrdvQPpp9ZuUH/z4ptyZ+9AkAZrbCQYspESFsOhHretXBy+Y/VSi8ftdKGbUV6k7R0YTv/40WfVJ15dbzxx/rLB73NHPnv3LaN//tn71aVzprsddpsDLKDjR+NxacP2vYk9R06oHqdDbevpU//zqZekQ6fOG7/9pQdDLrfLaaA+B//w3JHGu2XoClRBN+NtBprkU9/dfTD19z/+dfzKsDxS3rDQ5s8v8ZAyZEPzAgdp8EulSTAn5StISsFYcIzceNcFn0jQFSZhhga7k6HAYNzp8opHlh8CiBVTjcHozSkkoTE92tV+NmV3eIxWmz0jSEGQxRY9ofzh3amwlIiyMmh2uL3moooGk9XmIGGMP3zKafinjXMKtxaW1BiD8URg395t5oaqUolkLUMynf3pNRnfLZJIGDOfOnd+zJdX7CqvrM5oNMXFJdZ//c53hhYtWODevG0bjs2XVy2eH6+pLKdyiplCwPurPJ6HeDImnhyKW3H480m7VwFSoPwOl5u3KrIyloRwpiliGg4p5vLOwycVh9WWmt5cbyRFTDwZ4yfGNE5IcWcBTcPv6uhI9w0OqVWlxWa+o07Esg34priiWvL6/ZRnQIqMiSc9XB52EWQ8mRACKGLivZZrAc/f2lxLfw1QLnjeX/9xyGTGINKKNLn+XHzjSQqFQvwk+1qAtSU7vQCdpqATTaSUIVLGZk+fggFEgdn4Op4GVIBYPJbCR6JpjrPgSTqUqbTZKV3p6pMiUVKYCYfaIen1uuX2tsvKvFkzzakEPllG7Y2xoilifHgFykf4JoNBuXKlTamsqDDbHU4+Cp/7D00DhQylIjwKSR84uF/y+3ONra1TjWOjo1I0ggNDtLYl+uFIJJKMheNf/tjtpvf2H7EeP3MpWlyQT8qh1RlPpuTSglxJ39EMYLo0B5651JZ6c+uueH01KREI/L8cMM95nRZldCycpnFoJuWLmkFW27v7EqPDo0Zae3hXgb7WfhCk04r80qYd4VuWL3RCS8U8kkgk0k+8tj71w8efN3Z0dhs+fceNo7ip6HU5lPbeQePlzm5SWk3We266XnU57QaoSYdPnk7tO3Lc9Tdf+XwUVGhdwwf30e6GpvpJkRyvx1tTWWE4cea86cU31sdpvVNWLJhjz8vx2VFKlAXNjjLjdFBdJsTw0EeIPqcBIA/iZg6zCKURWwl1ZOIFWIJxhCvTpVf5YfMfFz1OXPDkHrIEP2nX1haFb7jQPBYcJb/CN+Aoc6YHdzQSlXp7e2mtdzANPZ9MfkQDAH8m7I8IPlLGdMgwhLAYiDl0hgafMMORn3UfhJGDw2Bn4SFeV7QwJHQljDBEPLtEGNtaOAzjaPF8FX8ywBFxHCYC2UbJhR9Dn4MFaPECMg4OG0+n0QTAQYFaS7Cf47SLPowZKAw+NhpBPjRDT0MgbN6mxanxF6jko/bmDXM88EBDxOPCgxFO+BDMF+HW8+VtesAjD5QTODieLvqyqRtcM4Ob40EfSCKNMLiIeNhYe1F+hHPREM5p8AcCwiem53DUFJZwiTD4YWnlRP4MvKIiSKODJZXD4BJlQISRJlqLJtwiLduMRT8OE3e++rsvK9/7p7+U/+rrXxtsrKvLfeOt9ckVixeN5VY05cVspVI8nlAHE1altG6yYfvWdwPf+/53HVfa25Xi4qLUhctXDEMjAWtpUb5l6ewZ0X1HT1j2HT1lCgSDyUkVZfgAKSlkNfLBE2ckwkmcvnhZ9bpc5vkzppjbu7rlqrLiyLnLl2UrzdArF86Xnl67Lk2LtxWHd7y+aYdxUnlJhBaYxNSmuryykkJnvt9n4FPsqNyoj2hfajNFlc1Go5OUIRKkbaFVS+bFpzXV+/0eu8skKfwNF/Q3eCiZUvidMBzxn0nPV4wtRT1w/HTqe488Y3hpw3tSIpUcXbVg1uDQyLBpxpTWxNxpU/0+rzuHhA/zpLICubI4X/I4bNyOoDI4HFBf2/Re6t9//ZRhy74jxtGxEOWAu9qW9KKZLUM/+dZXlRXzZrhJkfRQ5nzKIDIfHB5Nr313R/qh59bKO46cjM6f2nwlEo3ae4dGLFaS0B64Y3X0c3ffYquuKPZRHXFYAhccl0QilVrzub9Q04oSyvN5R772qbv7/+GrnzHOmTo5x+VyOKlctLppPEM/Glfqrv1HL/71D39t3XnouP25t96V1m3dZbjc0Y22Hf3m5z/uMpos/ARN1bYGCtBbSQfRdgDc9X3tnfdi3/rZ79KlDUtHahpn5FvwXhixo9Ggn0ZJ7aukpFgsJIVDYyT0RqRE5gmEmAewlRa8KsLkyOGdr5sGui+brHZX2uHxcY8zoWsAJ9EA3e325rpIqRrq6bwQ9OUW4rRGFlAAWPTF0ze9FqIM6VTCQEqFiZQzEw4LMVvtPE5E+ckwMsaP0VRQXGseCoyFduzcTOxkaLNZrXGT0YTT5XiXsM9pg3JpUCw5w0mTzVhWXsVbuEABB4V4vH4pEE0qx08cTyVTqdiCaVOMk6rLzVxHUSgNJngybQngJ2PYpkgCNrcZGX46RqBjZWyqvsPtluxOpxQKjEp4H08HkARdFH3noRNRUg5MS+bO4AM88BkOfjIm5LtM/hCUurp75M7uXrm6rAgf3xaEsgAKWmF5hRQlBaez7SIEVS0GeBNxs/18s1LBk8arcQgra9zrIPx6GEoCt5jtBGTHA4QbyTB28/LypKLiYmmMlEUoY9gaeTUAdzxf2NluHfhESmUgEE7PnjbFnCCFEk+XP4hvQY8U6WSQFKCiPD+NdQsCpZRskS6299JclYLCTUM7nY5EQr1nT520z5k+xWSkyY/ByE/glXhKUTC7p7QnX8R2qf2Hj6SKS0psXq+HlgdqEyjLmoAtQ8mlEpE/ffDQQRoMstLQUG+2Ws1SMBDgEyX1+dXjdJpaaytMa9/ZbN5z9HTklpVLTG6Xw43iY43Ocbv4nVi91WPxhLJl76HkP//iCfWuG65TSLkQjxv/HwAbTa4DQ8OjRYUFLq/HjU4zDI8GQ7TeOYrycngA/FfKGCVKr9t+IHb36uVOVlJVNfXShq3RR156SxoaHTPeunKx1FxXJVeWFkknz1+SvD6v/Gef/VToTz5xV8hLGjf1LGkpknzy3IXQrgNH8M5dpLO7z7V8wRwactzvRr/X5xgeCaQfee5lJRaNhj573+028c6wakSfoIToOxgoQLipkZlnEcccCQYAJoUJQVOLExJI9vhjm8aJSMMhmoWrRksH3U2WcAo/J6ULnuaiLDSpkwI2IsXGhqVkNETzUYLaFqdNi9OGSYZIb3rnndhTTz2tej0eQ3VNNUk5VDZtHgJwvlwvMY4nlOOPBD5Sxq4CZnO6wLASobmFX19cYMb9ZDEu1ifYCMeueth6HNOAW6efFa8b8HrGTxc9jVicdTddNI8YlMLLBtYENxxgarK1MICeDA6UAaCzPryIx0AeT0KujLIEEIOcXYTMpyeOI08kprlhcb58odTaRAg6+sSAILFwEGPSRXcDB4IdOTkdh8GvGeAhrcAUV0FTx0EY6GOZ0+JhIw4/IMAGERFxlaHJ4ao4QR9OXLRJRY8XEewU5dWNqJ/eDKyMEi7NPXTV0tAPygbS4QEkThQ2m/EUTKsn4igVWYxDJWM/enLX+mdiFYX+wXlz5uZ29/RIJ06fHFy55vbcMUu+MSFZk9/69v+Sfvy9f5QDMSVVXVYQCw73Rw8eOe4aGhmR716zMobT+nbsP2IPk0Axs6Up3D80bDp14YqpvbsnVZyfp3rcTvO86VPlC5faZLfLmSahPz0SGDMtmTNDPnH2ooX0klQgFEqduXTFvGbpAnX7vgPp1skt8uc/fq+hojjPVFtZVuDP8ZrQArFEggUlPEXC5MstgYpogIna4XDYaU11GdSU0UwjStRftBW4E4ctoE8FPtvq4EhAfW/fEfVnT72i0qJp7B0cjjZWl/XMmTZZyc3JdS6eN9tSkp9f6HPbLVQaeVJ5oeR22Em5x53tpHr2Srvy8ob31P/1o99Ie4+fMUVi+AyVrNCCG7xnzbLon3/67si9Nyz3Oux2Lwlf+FgTH4F95lKb+vQb76R/9fza2MFT52MepyNcUpgbJ6Es75blC9VvPHhfkhb12KyWRryXlfmwMwP3u+CNlsZJY6SsmR+8+2ZPQ3UF9g05SCjHok7AF65zd2+/evjU+aHNew9ZBoeHc1DOgtwc5Yv33TIWDEeVH33rz+OF+bkuJZ3iE7cEiPTvB7SrQeobGEr/4umXEi9uPhpvmLo8UVxamUeLO04fY4Ed81g0GpVC4RA/xYlG43xCnE41mzpulnBPcbfIktOVE0ynlETb+YP4KF8kN7+Ev2d1LchigwzYbE53bkE5BBzx/ts1QOQ1Dng/DU+csD3PYtYUbSBdhSirsjE3r1Q6dngnnrS5Z7U243t3mXxyXPg2nVEai6cjp/uCjuaGBnyriIhBoCBONcrK9u3vKU53TvRzX/ia/Ma61w0Lprea7Tab6FiGa9VKANoX5YxlnowhEAqa6DdBBFeyCddIZfF4ffw9qvAYKWP8sj7m5HEgxVPdfvBY6t29R6QH77zJiHfG7PrpZxpoY4btkZERtbOrU6ksKRRPDSiMjRYPZcxfWCz1dbZLkVCQ8stWxnTQ3Fq3gg5vu7wGg/B8yvjjgVweeCndOH0AB447s4BzRDqKsFF74MPJ2EYZGAtQe8Yo/2w6GhA65zUBJvrhi5Ny1B8IK7VVFekX1q4P0VyX3H/4KN4PNWL7ss1mob4XTwVALpFMJceCQanA78crmTxXkY4uXersp/5Npnt6ewLtbR1Jj9NqemvjRsvDTzzZPzg0LI2Fw8nCgqKE2WpXT54+M3bo0KHw0ePHU729vYnOru7kug0bLDk+n5nqJlstBtWgJqn4EFgxLaB9sZ3QkDp2/BjuSlgm1VQZSO+Tc3Lz+OlYmpR1zBnUF8qWPQei6WhIue365ebhQEC2QWsDULs67FYpx4sH/JI0OBpI/eSJFxM9/QPJ7//1V/B6lCuFl3L/XwCqK3/p0SBHDCaTraQgj+dam9Uc3XPwsKWyRHx2QvDgBwONIZry0om6qkp8W46aUJaK8/39dVXl6SNnL9pryoqinb398elNDebTF9riTrfb3tHX5/N5PdbCvNyM4mq3WZObtu+2Hj5x2pbr90WvX7LAQmHywOBwesOWHbHdh47GViyYJS+eNdWD7aL6vKiXjvuZlHMoY3zaqj4IYGlImJszg4PCxFyBtDBi/gYK5hR+HxVKHdFCHN/bAqIGE8aGIKCFiXBOox+2glNwicdSsQjzIcJxSBDRVzs6u5VXXnst9cv//Hkc/PfpT39amjptmonGJAhMoKnXWQddJvhjgo+UsSwQShMM2FrYUFYQLgwxsxaGxQLbSMSCQ2Hk1nEwZel02A8302d+zYQjDFcOy6QRfo5BuOYRZRO2hszhAB0nOxz0s4Hpsq37BTocOqoeN44kLroXwwbODBoZmTLiu3UawMnDCwNNOCgMbZRmXCTCkfAcjQEJAZsHJgYg3BSuh7ENXLJ5vhADGEbPERMV0rCSApOFoxvQEnmQ0XE4rbjod2J4gdPy4UhtkkIazkREkkV4yBxh5EIw4yOOje7FRbg5Of10HgFwfhyv5U9hQukSNhQVbPcy8ZYi1AF0EI88UG89PYVLilzuldPTWiabv/aXf2nYvG2bwemwxc53DTq2bt5oaL94Vt3w+jMhkh7sxw7tMR4/uN+wZEaLMqmyLLbnyAn35c5O89I5M2LReCxFCpg9EAyapjc3BAZHRi2BsdDImcuXLTazWS0vLrJUl5XIJ85dkorz/Ngznth//JT5puWLDf3DI0lasC01FeWR9/Yfttx905podXGB2eUwuzwuhxVVHBwe5acoDrsNQg3XQ+MkNAkD2gLvfODur1FJSiYceqwpXqKVBA7/tL4bHQuln3trk/qfz7wub9p9QL7c2Svn+jzR1QvnDi+eM8tbX13lLcrPcxT6fXa8D1aon4xI6WmBU09dvJJ++MU3pKfXbpJ3HztlJJ5FRmpZYf7onWtWjK5cMMe2eHqLvaQoz0PoeHlDSibTyru796f/8+lXpbXv7pT2HT8bIIVOznHZLfOnT4nce9NKy8dvWWWtr660U31dTgc+giy//+4y1wWWQa4oLsAWJystmnxnVIBui3qnqMCPvLA2RmVTn3p9vbEwNzdKypg1RQL9XTetSs6d1hKf3dLgU5U0Dk7h5BNbmCDLA34KBEOpv/7BbxIXRm2B+tZFDpfHh+2TvO0SW6xjsRgJuGNSJBLBE1YqA24+aeXCfU5NTuN8KCHmQ8RjqyjZRofTa/EXlKixSCgUi4YGCoqr/UR7QpF0GK/tOKA/CBnMck24NiWEY7zQOLJQX+vvN+g56BYVPqUkjaHgUOT0qaOmvBxvqKSwwIr8gE2KO5RLtXNMGT1/udM4depUnGbJ0gjmNqvVJvf19QzPmj3flJeX5z5w6FBcTUQUvK8iTtDLhvcXFGXiJ43RCLWjrjgTHs8VmsCkBQHMZrPk9ubwtt5gYJTnVjGLa3yEH6U5cfFy8vTFdstn7r7FaHc4ZNJntfq/H6CMtbV3qJWlReB9DuOxibx5niEp32aXRgYHxDtqAkOzBbAv06a64IcALVCzOYQQ9J0lukGibPc1DVJn/EwORWQ+w3jBNtkQKYvgU2yPzGSdBbyuUGmvEZUBzAvxpKL0DQdTC+fMsLc0NRBf5JAyZIueu3Rp8LX1m4yX2tqNpAAqeX4fTUNGOZVOxXr6+w3FBXlmbNfC/B2OJqXLvUNM0uPx2krLSsyLZ89Qunq6TX/6uc8oxDvBN9/eGCeaFofDZW9pbbFPbm62NTQ0WCorqww5fr+yc/duQ57fP7Rh48bwgQMHSaDPlfL8XpqCTFwL5hmq0slTp1PRWMzU0tRIdU9RFQxSji9HSsXjpAwmJKvZJLdWl0pFlPadPftThXkFBguYiQBtSBMPzYs+KUyTyVf/6Ufd99+40nT39cvtHrfL3j8coHGfZD74vx1QQrQJrTnhZEqxlhUL5YsU6PRb72xR66rK9CeSjP9BgPYLYVuD3WEpKyrg7dXRaDz+0ydf8l3q7DZPnlSVpHlQnjN1sqOjbyD60DMvm6srysLXLV7gwCN20EAWhJN89e1NOP3XWEtr4+K5M220fsbXv7st2tpchwM77BYpbYvF49r8hhuy4iYlxkIaN5WgiEGBAtdm+F6Mc8xf4uZFVn3IyfMA0RA3DGhOJuVLrCnaONMI8RpKRoCgkWkbzQYtuJmeVjZOx+s3RRGvY341mkzq0MhI+olnnkv93T/+c3LezKmRT9x3j23NmjXmvIIiK2WMAos0nKeWj1YezocAN5z+2OAjZewqEAsB84ZmwLjjbjAz24QrlDAKpx/kEuFmKuyHR7+PwelFUMYAsm128+AiNy4ajDvBrMLOXPU4sgVehtczkPFrdnb8RFTyZXCEWxsqDBNxKe6qjJCGx66eCB5CURJJvgvD8UYMaDKgjcGdMaoQttlgItSUDiIjwnV8jS4R1nPHxMD4AonxyMFoAl0L4z9+Iox9HAc/UWS35uHobFsYkQ5h4qJ7JwICRcR4PAm1xCC4dcmx2kVYgg4rYDQ/wWY3eSBkkJMNcIALQUKk0wylwaTosFlNTrNqvf2WW0IFubmxV998y7Nv1zbLuVNHDEcP7DS2Tps97DQZkiMjw/ZAKGTu7h8wz5nWYmyoKg8dOXXedvjUWfuC6a2RcDSe7uzpt/f0D5oLSDDtHxnNmTG5afDE+YsmnPBXVlhgbp5Uo760YbNcXV5kqC4tS7z89kbzigVzzF39A4m6SXXSVz55Z5IWfTcphA5asaTRQFAaGQ1KXq9b8rpdXC8qNRm9F+EWwBO+0USaAAmeUor7lfs2C9AOKVpw+waGFFKE0n/zw18bdh4+he2EakGuP3Lz8sXDn77zpnhVeWkJLcr2Qr/H1FBRZMDhHLirDZ6BEtbW3aP+4LHnlB8/8ZLxfFuXgRZfmVZqxedyjT141y1Dt1+3zFZJGlh9ZbGlMNdjxJqHp2+b9xxKP/h331W37Dti6hkYkkkvU+vKi5Uvf+L26F/9ySeD1y+aW1yYl+skhc08HAhhW4r2tOgaQHURteMrs/t4e0wcY6SIqT9/4sXUoVPnEhfau9O/+pe/Vv7kvtudN6xYNDi5rlYZDQTGFs2c4jGbjOLrvpT8/S2sAXKhzHoGBpMP/q//rQxZaofr6qfmUtvYaawaEsmkFAqHpTHqu0gkSvObGMOYhcCPIEB+EaDT4zDKE8Fko++xnZRSGqwWsyWvuMKUCEdMA31tPV5/sZvyet+qi66GyYbMuMsGNBQjC28Wj2AiQiTj4AkZZmKT2cr9zgOGEwkDQSYZj8gWm1Pp77pgOHfxorGxplLxuFwsqOLJmOLIl3ad7w15HBZbbV0jTlPLAlm+dOn8SGPj5ByTyWK9eOF8eMeu7Qko8A6H/apOn5gSgKJC2MLR9qxYUbshjNsbiwrXA39UycAfZ8fWSIwTvKuHtNzJTJou1DkUJ8cJtu4/an/wrttSDqcd740x3WvB0EggdfHSZbW6tNBEOXI+OiraFS/q81Ha+CA48mN4Py20JSthpFzqW6YEiALy2GaDurw//QcUj9tEh3EcQYN/3MrMj4yMd8WQP4pwNUk9zdWgh8DG/EvKWLJ3ZEyZPa3VajSbjXab3VxUkEeKWb1n5eIFIZvFEti2d3/i5bc2GkjgN+b4vKn+gQEDDjNCO1BppLFYUuoaGOMyU9n4MxM1VeXS8ePH1ZtvvNEyfdr0/Pvuvc/c2NQ8ev7Cxfi3//HvY20dHfLB/QdMpIiZo7Go8b33tsn5ebluGvvywrlzRvoHB5JVpSWO4yeOJ0ORSDo3x09dpBouXbo0cv7Cec/MadPwJA4nK8o0AUsFhYX8TbriXJe0e/f2+OWOrsSi2TOtpCeLb8ppgDm5KN9Pyr5Rvv/G6/wVxQV2Ix89KEtjwbA0PBZOxhPxBOlv449X/28FlZUxZWAkYKirKufyEosYf/LUy2NzJze4sO2Qb7J+CFCsYYwaeCwSNzfVVpp6ensl0s+VdVt3m/qGRkw3Lpobc9jtxrPtHfJTazfavvM3X098/Pab3dSOvNUXfU5tx98gPHLiVOjf/+aboYK8HMNjz70i2a221Gfvu83stJic/V3txkQyIZstVuoD8UotDMaJeBqWovGkDYCrx0FmYIg0KLSenuUsba7juYR+AkWLh4fSg1eNtN5yJAjgym52sOH5QKMnDMK1sUzrKcKGBoeTm7ZsS37mS19PTW1uiv/qZz9Qpk1pzSEeNNHkYzDS/AvgMarRhK0FCpsAIR8pY3/EoAsPbLP//QbjQRihlOluCGjM6loY/UW47kYGBHDrYdmQ7UfuwNEh2w3Q/WzpbtgZt+YAkBP0xt3C1kOBCsYXQXTlQHjGbd37PqAI3pqoG8A1kFUIYiRg6NsYWWDigUhuPO3AAOcxickH4bApji6Mo4XDRlkRBxxhiD7RRW0yaUGe8BCHFGLiyE4z0ejIPNFkJcYJfXo4byhjt4jGRdzV0dxkQZHjpsCF6SCUJkEtTJ9LEcYxoIcU5AE6ym8imlxXGIofPwThqnZgm5JyHLlBk2zV5JDSZIySaq+pKLdcv2J5PJ5IBEkXUfCUpKP9stvjtKVJQI7T+mBKpFKxk2fPG/Pz/KZJFeWx3oEB0/m2TntRfi4+gUILfdQeicWxCzXcNzTsnTG5IdbTPySdvnhFwomJqxbPU3fsP0IKtmS4buHcBIUn7791jVRTmg+dMocyMQXDEYlo4WVlSuPmgzGwMKBRUC9uADYCuD54kmE2ShaZFgkixF2h15HSBUIRde/Rk8oL67eoz6x9x/DWtr0GkhmUmrLS4KwpLeF7blwh1ZSV5NisVm9+jkuuLsmT8nI8lLeJF7VILIr3ydRn3tqsPrX2HfnQ6QuY+WWr2ZysKS8Nr1kyf+zuG1ZaaitLfSX5Ofbq4jwcFqKeudyhvLRhq/q71zdIa7fsogVXVRuqy2PzpraEvvbJOyN/8rHbjFMaJ3lI5/AHQmFDZ9+gdKGtR+oeGJFsVG8cDJJhAx2oTnrtMy5YOqIeRHixWFx9cf1m5ZfPvm6sqyqJ/cl9t6mVpcV+lYQjHFFfV1lqpHo7SQjD/jh9yE2A8ZYWNNt7+1Lffei5dHdIHmyaPDeP4m14zyQai+Gjt1ICN1K4rwR/kyV4ktzwh8eGgiR4KyazjY/x14HHkpYbX4FMhoRRk9dfaCbFR41Hg2Gr1YFvuY0nvBooiviFC5BKpdRQOJBUUgklFBxM4MPmg33tqXg4EAmODSWGBjrlUGAgOdTfnXK7PXjBh6dD0oQprbirj216bGvzAgDCCBQ2UjjSgeHBWGCk15Hv98mVJcU03GTZ58uRRgw5sUOHD0aam6c48vLztS9+C8CLYufOnQ5XVFS5qStMHR3tSjI4HF22YLbscjqEUpyBiVVFWQC4WcVbyrSxAUAM1hEdUGaMf3wvzOXx4C40P6VK4Wh79BGQ6AIbuF19A7Ete4/YHrjzxriLFEsoY+Mg8tUhEAzG265cMdSUl5hQFgjmeL8M5XO4PJKZxi+2RCaScRYQuTP1BtSA2xFCHxZEDhCWAOIZ4gnckBB1Rh+gP8RHobEW6DwjogW/TaQhQGQr8tbTIYzXDA4Vyi1/s419EwH56+2Oqx6PGV33o1zRRCrROzqmzJzWamXBUcOkOsrUT46C/Fz39JbJhorSoujbW7bF1bSapu43FhcVWICNrhsJJ6XeEZykKJgRB4tMqq40vLdrd7Spscnl9HjlRCptttls3ob6Otutt9ximjFtRmrfwQOhJ59+Snlt7Vrb8RMnTOcvXEjOnTUr5fF4TAODA5bfPP47ae1b66M0j6drqitVN/Xv6MhI/PFnn7MV5eUFd+7eExoZHTXk5eYanA6H7CCeQcHtUiK+cPZUx/krncYNO/biHVjF7eJ7C1RFg1RamIs2N4gnumLcY7yHI3GJ5v54MBJOup2uq3j6/z6ATGA1yspIMJJqqKmg/mMeUXv7B8Neh41GJbpU7/kPAEpASlvozOUua3mB39TR2SV5fT5ly74jyb7BEdP1i+clX920zUyjIf2vf/0Ndfrkpgmn06LdQuGIsufA0VR3X7/0pw/c508ranrO1BZpwfTJzsHebuvo0GDm5obZhI9EY80XcxP4B/zLWwoZQ4xxxDE/cZiog85fVEttPAh+RVhmvWVMAkGA0yAvzCN8TwzhAkFcKY4uTAtuQRNBSIfTebF1XVLbO7vSz778WvK9XXuS7R2d6Z9//9/lZUsW0rxusKNuyAfvjxn4awkAKjnyf999OL1GolxI98cEHyljDDqrQ7wSCyBsMDJiwMtC+QJj6wbhwgYWOdkgnVDMYAvKcMNmHs/iL46DIaYTOQncDJCbvXqg8AhbC9KJIz2YWA9GNgjLJM0izE7dq6XX/dl4OohBfg3gdBPxeXMXQKsrFvYMDtWTF2M4aUAbNWUjYyheuLPCOQxJMXmICU6QQm3JTX/0AURPLOo8wTAuJhDGZD8SizgO4njYDMgPfs4ItsDlyRppEU7ITJPTawlhk8ER8Tj+PEkmkUzj+1DaXVkIJ4I3RGMxaQKtTKDJeeNJGNlG1JXc8JOb36ciNwthFM7tQskoivOFtJmpKxeFymm0SmmrV1IsLoPd47fOmLVAXrZshdzS3Bx546037aMk/4IraLHFNka5tDBvrHdg2EoTq3HBjCnBQyfOmIcDQRwFjrOWk4lkEk9JzCRvyoTnmD21Oel1O2Nbdu035XhcpkVzZspWiyk8f/pU26ypTVYPPnijKnbcSUXdHTabRMogK0JgAywMKCvqgvrr7cJtAa9mWw0qLU6ifqJfDVLvwJCydd/h1EPPvT768oZt8tGzFy1DgaBcXVY4dPt1SyPL5s+2NNZUeQpyvI6yQr+hvChXynE7JbxMD77D8fYnzl5S/umhJwxvbN2dPnX+Umh4LIgCqDNbGgOrF8+LrFgw1zylodZbXZJvqyzKM1hJCTt3pV15au1G9bFX1ht2HTlpGBgJKItnTRn99G1rwp+/91b5pmXz7ZWlRV5SNK3RWMLY0dMvXejok4YCISlJSkBRno+EnDzeaslVzALufzJijF0dKwCLHim2yvNvvas+/v+x9x5wchRX/nj35Bw256BVzhLKAQFCJJMNGGMb54Dj+Xy+8/mcfXcOZ5/D2TiAwWAwGDCYHIWQkFBCOefV5ryTZ3q6p/v/vq+6Z2cXgc939//87od/b7enctWrV69evdddXf3oU+pn33PD6EfedbWroaY6RAVtWMQxCTRVJVLJ2Ls0oaLxQYTA36SsFu557Onc9lOpzPR5F4QIF148M9ks3p9jnHgw6ILDPGv6rWGTbY5Cb8fh4WC4ymsTR/UV8yCb9QvAGOAdSEqzu8kyIOuAqrQ7KAxmYECTUEj0gq4VyMpJxIa07s7jkq4kMjYtkSwPe5K6Gos7jPxgW3NtauqU1vjMaW1aXXU0V0fjXVdTGa+vLsunE4PKru0v671nT9uDkXLd6XARz2s2Dcft05/dji2yoiO4ZQK/3e50BCMVqY4zR+1uXzgztanaTbq1zVM3Uz/e3jV09MgB35oLL3bxV8ktIITzaj7f09OpTmpt89tJqCWTicLOndvci+bMcNZXVeIkxwkjYlKG2xcAWYEnY/wkDEBJ4Hl+wkJ+7O4Bn+Aof3xfDO9/IR13tLNpKod8XC/oS3mJhoMjsdyLr73uueGKi6WK8jI7DjEZD2Ptj8TiWl//oDxjcqtDURQ2viqq6ySP3y+VV9dK8ZERaXiwj+/SW0aXeIrHCyAD+OXNDDF0AjKs2Gcr3XI5C40B3rWCgUb4Q+FDnyHWSmlVBIqzornPppyA7MQWRUvJFauXyMj5UA64UNtWillNEbAFNEOTrn80qS+aN9vNSEzIRf1FhLMiGvXOnzXTRnN9hIx+d21VFU7Lk0GPoUROGoqnuSRoRoaR1NbWJv3ugQeSCxec56isquF39ER9OnXdQaR3u852nC1MnzZVS5Hxc+ZMu3f2jBn5mdOnKZs2b/E/8MijzpDf3zcci4Wvv+JiY9b0aaTp2mSn3Zn6xW/u8l15+aXJfF5xzJ01K/34M88WiJbOhvp6W1dnZ6HMI2PSOY6f7ky8umtftqWhTg8HgzBWuHN1ZIzxGjRhrLCudfUPZokObpLpb/re5v8GcBjgUUnye1y6puv55oZaj8UbxLLZkeF+bzgYQAT+3xKCfn929+GjzupoiEbGIVdVVhvrt+0upFNp42zvgP1TH7xF/fh7b8J3IjG5TDnG/GUcO3la+/oPf5ZduWSBfv0Vl9AS6HDxdn0t7xno67ZleN4Sd5pIQM5jPiMM1zLMBH9gbtFFWal2zs/xnIawcLmf9Id5aPGVBdwOXaxLEC2Qly+0Ra6ZCT+EP+YdSGTSiF2UFTg6nS6jvbNb+/YPfqKv3/RqZu7sWdo7r7rccfXll5Kl6yOrixpAc1YbOHnR3CYOfZfx5IpLQeDL+JNbxOmvBP6fMWaCye/MBBYPY9HG2mgZZ+wnBRN+TuN4oWzzRBHFii4AfhbZJt9xGvk5Hn5mPfjHyiNkKfBFdjUT0XYxzgIzDmlFYNxMfwlwHF2lrRUBZcgprd+a0Fb9VhrHUgALmsgxIc0EgwwV7FUG8CKICUgV8R1NXObEZAFhLgBWPhGmenHRvBSzG2HUQRWaaQCMDerEIo5I1AFAOc4PYFzhN41W8vJ7+IjitszJT/mtLYtwAQZ1FG3wVkPUQ1deM2jBzkuZnCZlFU1S8hrFkVLM70kIgE+0Jupho4+8VDvhJuLQjngnStAI6XgBHAsiMLKEJ9OE8IDLuJr5uQhcHKQLF5WSsqk7aX3whEnDLHPWTprlDZdV9h3evwuKpJuMRXs2pziVXM598erVo2f7Bl3Hjh32/cM/fT22bccOZzab9ZPygKpw4RYWKRuafPjEGde01ibjglXLc48+t37k1usul6ZOaimnIcT3iRyxRNKmaZpECzy/EC62XQhFBLwkFgHzjhgzFGNLgH4Iv5uMMHy0GadIIoaMQO2hZ9Zrtz/wWPqx9a/F+weH/TSnPKSzKDdecXHXdevWhuuqKsOVkaBnanONra4yIvnxPhjVh612HX192p9e2qz/8oHHjUde2CiFfd7husrywUQ6Gwh4ffrHbr5uaM2yRcHGmurotOYad1NNORk4Dmnf0ZN4j0z/4T2P2EkZl6kPelkkrPzsK5/tfd+1l4dmT2uL+nBKAyk3eD8KH38+crpbGhxNEtaG5PW4pAXTWqQGMsRwAIQYmDEAPQZH4lo3KTmkXOH9IovtioCXEo61d+n//LO7jCc3vKbfdvP1yVuuuaQcNgLVIGNh3Lh9d27PoePZ6ZNxyh/RdIzdSmB8BDVi/Oahx7MPvXxAmXneOnz2wEfWj5TOZImHhRKLEuBJro5chBk5K0BAdonT4wvk+juPF4LRatCCU0qyEAiexNNO8DSAuk7rtB2Hg5gTkDRbSnPYdKWv81jh0L5t6tmThxzZWHs+mxoZmj6tbWjVqtXJCy5a61ixbGVo0eLFlTNmzYlOmz4z1NjUFJ7UNpX8M7zTp88MzJg117/ovMXyxesuzTmdeuqVFx/1jgz1SKFopU4Kj42UdNmFLTOMI3iSXPAlzUF/IOo6sveVRDhSacxqrXNXTV9m7x1JJk8cPZyfM3eBrb6xKUTIFjsBFj529ODoqZMnnPMXLsadcTmZSBS2b9+SX7VwbqypvjZYzC9+CcygIBUD1hUlmzGfOhFQkjmTOQ1+3MGGIRaORtmP8lC6svg+Gc05rg7l6MLcIX7MvbBlp2ftyiW51sYGl9389tZ4EG0oSl7v6O3Pr1q10kVzVA5GysgIq5F8wRA/IcMWxeH+3iLO+EXfwcPAGRdWD8SVdMsEyCXIMcgwM+pNAPVZ9SA/bkhBSXUQn2N7Mc5VwQVjieMpjm9aoW6sEGiALmxThMwBmFHwmf4JkwyAIIQtMzs/wSW5nlf7RlNvaoyVgEw4OTxuV7B3aEhrqKkWxhgl9Ixk8CQfWfiGHbZpT5rUKh88fEhrmzTZVVNTXXxHj+ungiSbjR07dxTqamu8mza96hoYHDTe9c7rh55+/oXg3gMH3B//wHtHb73lRoPGPPfua6+KGGrODv51OOz6r357ry2ViDmPHT8hNdbXu59fv8E2e+ZMfVJLi/PhPz6UIUtAq6oow50IV3NDg7MiEvaA1Nw6tY3j7YmW+pGTZ1PlkSCfCY800PLo6Y5UNpcNkGx/U0L8nwbMZ+JW6pBBhq+HViybVlle5sF42m02QzP07Lade1zN9dW4l/lGPpgANBXch463xxprKwOhYEBqbmku7D58PNszMKw/dudPpDkzpgaJD0uMUxxylNdf2LQ5v23X/tSXPv0R1+SWZj+t2850KiUN9nTJsZFBPrAH8o71AS6Gd8No7hsFntser1fy+Pwsm/D5juK3xcy8gmcm4k710TwQhhj6Ji6Rgh9KZ8OLuk4Vg2csOcLJPD/pIhd5Rbw5ZygO5ahdY2h4pHDfw48q//rjnxsXrFya+PLffMY/b/YMn8/rdVK7fAItsw3qQhVgMBhjLppGXG9p/WNQnAccDYN04pOztzfg7o1Jgb9eEAaWMICKfuJ7MD+ULDz5QDz8EKjwwxCz4kFBNsyoLpQVLlfNUOIdSyOGgyvSRJscph+ecyJgKv7j0619j+ynfyTAawFwYUAye8eni3iKIy+vGAAzXITSAqbXmjrFFCBXAoyPBfCijyrREMdeU14W6+YEtLtICGAzmwk0NdkVNZi/5JT2m2lNf6APDhXgMaE0nDDEY4I2SKGynkCgFsThiZWSL0gZMpaQ5ve5+JtUeBIFNQcmB4QTZWUDEWEYXSrqN900GVyoB0LG67JzfTC8gA+EStH4419SUqlv+C4YnuoAhEElBAy3Sn7kRRzSxFHgIh8f2oEnYxCAKGOWRTmrPZRF/7h2CjCN4CeAn7JwHv4x89vtTj2dTqbPHD9kbN+ywRjuPmk/dvSQjYbI+bef+2xm167XbS+88IJ78eLF6Y0bN7oTicS4dwoICmSIpWdNn6K997qrnAGPw4vtjji2GXei8dI0GUjUFyePlwDCmP2EA5AiwB11gHjixR851l1OBxkWdhlGmI/oy/3lS5IGRkaz9z3xQvKpDds8pPA4W+rrcovmztKntzbZy6OhUNDntoWDPjLASNjTHxlgxsDwqLHx9X3Stt0HCzlVzZGxo81obSh09g+ppIjbUrm8e970yYWWpgYHGWfh8rBfilIdVK6wZc9Bacf+o/IrO/cy9arKIul1Kxapl6xcpC2aO9NOfY2CL7Dw5RSFn4B19w9LMVK6fB63VBby84vwZaR4oQ+l8wL9YWqQZ/eh44Uv//BXcj+1uWLBLBp6m9RUWy1NaW3AsdI4Ptl2/MxZrXdwNDe9rUV791XrjOktjUFd15zga9Tkdnukf7vj/tTQaCL9b//4mSpDGNAg9zlAREKubdz+uvKtOx/PzVpyJbG8M4TtZ+m0+Egz8gFPqw445gjyPCkCRSIfFteRwY4eu90dDZVV8eMXLm8CygneF7we9Hkkt8dZyKSSBZqL9lw6mZMNpdBx5qjD4DP47dKFF11S8Hj9Bk7Hq66pkyORcMDpcjohR5inqA/wjYHAEGDhJOaVozA6Ohzb+MrL9kcffUyrqp3kb5g024nvlZHhJeMJkMOGb0IJutAUl86c2Ddyet/z6hf/4WtOl8fne+D3d6cvXHuZvmDhkgricW7Eak1RlNzHP/Lu7r//x29VkiEYorE2DhzYl1v/1B+Uf/jY+xzzZk0PFJUoLmnhKFwLoIjFhgZI6cIJgGM9A++gPPoLXKvqm3BXmtNQBdLx1CoZG+Z8wIzmuUS0ks70DGTe8/mv+W7/9j+m1124yv/GJ2MAgcdoPJF/9uVX1Fuuu8bLjEhg8W06mZQ6Tx+Xhgf7Tf5AmrjQHv+W4Axg3KhulsRUG+pCtVa3zar/PJj5QS8hE4TcFvSDK9KKGQlAB5z6CYMMa8NE4BsCXAadEHEMxSpk3k44OJrM7D7Zqd32/luwJ5Tj3wqUvKIfPHpMO2/ObDJoIfck6cDZYalnKMayAmNYW1Mrrb1ojfTUM8/EyKgJrVy5Ejd5gBDXAfmukeV7y63vy+3btzdQU1OTd7tc+re/9lXNKORzbrL5Zk6d4rPbbQ6ZxqJARrKhKZKk5aVUJpNecf37HZWRUJ5kHk469d59++2pxYvOCxHtbPfee3dmblOZE98LO9PdL7X3DHKbFkAeL5s7Fbiq//KL36a+/IlbozBioIjnae18fsvOkVMdPb55M6Z6LN743wa0eksuI0+E1CWPx1PoHE0lz1+8IFgeCdshu9q7+ka/9aOfOT72zncE0YNx8uwcQIa+8fyW13unNdfVrli2XJ40ZaqezSpxkl80Bg43zzniJfAmzSH92U3b1Vx8JFtVVWG7cMVSH8kLRyqZkPp7unlLMd73ZF4mmopyQj8AIM7lcpFs9PJcB36pRILnDt4nE+864+ZmkV1MEPNBzAPMLTE2xTi6UDfK8pNn8lt1IQ15HNSuMNIsfCie/KAPbE0lrxZOnjlrPP3iy1pvf7964arl0prly+wVFeUemmM8zYWRJdb0Yj1on9DxhCKS0x8WbZCOZSaarsBZyC9RhGoofrj9rwX+6p+MWYwrfhG2LmIOcvkiHmHjC3GWnxJQBnmFSi7i4TKAzwQfvtH/BkCkKGlm5SBPJHJFCoFobMyPBDjFDPCb8abfShOuFRAOd64USisiQFDgIuL5l36wyFq/ABFf0neAmcjbbrgdTFBMfPLRZLSTwo3+QWFily6kiwUXfRcLN09sM43pYbpcPcKmi3LACMayohb4gvGVVlQpmVWljKJJObI6chQv3iUggUACI0t5RjOKNBhXpFhakTQS4qmcKg0nctIIhRNUFoZYnuplXiDrD0YYDHEgwZiYePATULiUBGqMoYf3XgTPwBjk3VyIp/Z5Ow5fEPzCEMOFhVFcgkaQX6iHhSq5qBsuJRXbAXC9nCbyM1KMKozNgux0Ot3VtfXOuectc77zndfLt9x4jTx37pzU3n17jSsuv8K2ZMli5aGHHvImk0kNwpF4CFqIPnfqpNQt114+8u6rLvEunTfL57DJHjJK7GSMMU4uvOPFAt0aN3Fxy+RhXAiYHwjwxCyZyepPb3hVv+fRZ+RJjfWZuqoyl5cMWDamkZ1+aOErPP3Ka6ntew/nF8ycpn/hgzcWrlm70j+zrdlXX13mq4gE5bDfS22L7/Sc7ugu/Md9j0r3P/WSdPDwiezcmVNj5aGAI5HOOHL5Qr65rsE2ua0lOHtKm3tSY02gtbbSUxEOGHFaSH98z0PyfU+t11/aurtwqrPbUR4J5j583eWDn3vfOx3rVi7x1tVUBqgNH2iJp0g9g8PSyY5+qY+ULfSzoaZCmtxULdVURPnJ3EQo0oP+AGTIKS9v2220Ndak27v7nIdPnbUdOH5aPnzyDD4ZoJES1n/ZmuXKre98h+v6yy72VkZD3oKm4WhgGpcxOhJt1Fxe0QhHfjLDCRaMDxHI0iAZfz/57RPpyqnn24gdgjklJ2cyZAQQ41rZwXMA4Gop0WJMhNLGSoQZBsOT1eJKxQfT3kDYQ3MXsQzMs+Rim2pzQ6Uxc0qLGg3Y013th9Su9iPDowNdOb/XlfV6PJm5885T581f4r3wonWO+oYWb3lFlSccDvvJSPdSNdRVKBKCl4R8KHHxR66QNADhIyPHRoq1b/Lkqc65c+dqSno0d+jgfqmmoc1Bxh62hYncPGfxRESW5s1otRU0JZ/NK45HH/m9ceO7btVmzJhdTvWyFoF8mHtkh6n33HNHfOH8xcaKVRdEKJpv5Z4+fii3d/d26YYrLpajoZCbR4SRKpKFcS0C94OU+RwOxyBbFFHWBVrjojnhIoUsHC2jWNE3S1GC0qJpYvsg7nQHwlFS6Hy4kWTc96dn7ZeuWalOnzzJxQpSabsMIkxtaIeOnSjMmDIJilpx6xwAL+jjQIhEbKSoMI0BlR/LaoKI4PXQvEQU5eVOUZ2Y4+ZYmii8NXAVWJPNG28kf9kgp3gujmpAR/LCsDVlFxVCqTHgPEX25ELsFCsRHt7anCLZc6pn0Fh63nwnKZFmxjcHnQR8/8CQUVtdxfYemu8dTUupdJZLAifiZ6m1pUnq6emJ5XKKZ1Jrq0UIUT0KkdCurKiItzQ3xz//ub9xYtvr9Clt/vlzZvuqKivdtH7aceOL+0+GmFHAQTupwr/+7A75RHunO69qzryq2r/7+Q+l16y7LEjjzvgcPHhAra+MOstCftvWPYczONwi6PeN8TRlaqqrBCrGtj375fkzpsJv6+wbLOw/clw/2dmjDgwNS5OaGv5Xa8k41h7kpD7Jp7r78y0Nda5wKMj99LicuQPHTtva6qvcyAOiC/fcgNSsoqTI51++fDnvSzl5/LCXxswRCAZpuEjfUBR9x669yqNPv5DzuyR14fRJvrrKMk8um7bjA+nx0REeK+Z5aoyNFqtdyC84FIChhrkMAyw2MiwlYzEphyPjKQevq3TxNmHunxnH9YnLmrPwlwLy8Y1Pk+/ZCKM6rRtvOMykuFXRrAu4Qk8hntZ37Tuofu17/64Tz2ZXLlmkvfv6q71zZ810e71eGKPcEW6TL7RQMu8JILedXr/EB3iYeQSOYziTxywrsgDYcLMCfwXwV/9kTDCNtXBAYMLgsgwvgxY5oUTjTji222lWOp6KoTzCKGv64YKBLLKyYzKUSDXj4ArHbJ9qQwTqIpfrMv3FRQ1x5lrI9ZtFkAlB4TU9BChnNcLxlp9/RAAOY1dSDlAMlpTjjPBbLpyJ5UwXgKduhkYLI13wF4UBKc42Ut5FSIDlB6nG2jb7XupnlxYh6jvCPDY0LrgBStYD+1UaM4wT3t2CcUb2F4+figWcyqAc1lY8pcrmKQ8qpYbNZwrCqCLBBNmEeOBtKadFY5FDwl8EM0Cjz/mQCS6eCAAnQknyOvJ6z+kjatPkGYbX43PpupYi40smwR7EHXqXUzbIKKMmqU26UCOaRvsmChzHNAFRwQOEP7pgAbycx8THAg5ynaJun9shTWsISEGfU8rn87mXXlofO3u2PXT//fc7t27dyr1vrK1Kvfuqy5Jrls53EVaV1p1mtIEFBsYkt011c5vkt5odhxMFrCdi2Zyi7z96Qv/x3Q9qNAb5Gy+7IHP12tWesnAwgo9bi+KiQhpnRZL1HJXRIuGQT81reIeNc1AqN0YGoXGyvUt/+LmXjac27cBKozpsttiS2dMKp7u6fecvWZKdPrVVry4ri2iFgi8c8EoNlWWSz+MyOnr78ZFm6fENr8npbG4UtPe4Pe7Pv++65EXLFtnKo+Fy4ivcHma8wGPDo0mJFnkpk1X4SVhtZVRqrC5jBQ58di6waCJABEjJ0b78w1/kfvmtLyrxVKrQ0zdESpNshEJ+dfqkVgcZEZUF6P/Ep3j3Uskk+SkzGdVMT4DL6ZL+/e4H0yPxZOZ7f//pCqKxIJwF49rFE1uHQcZv+oldg5mahmmV2WxOxmEdFkWt7KwfIkTCLpONq06Xj4waD5FVxCO/kC9mSYxDPktKi83mdLl9BRz7yCfqKWohl1Ca68u1ymhY2b3ndWd376DksOWVtZdcKTU1tzqbmlucNBeCZGjyky/8MR70Q+1RV3lG0nxxG4lEXBseGbKhccK9YCOMyJBjoyocjkj+QMDucnlg0DP6AItWpgzK3v2bX2WyBYeveeoyj5IvyEGvQwr53YbfZ5e8bhvejcpvfnWDWlNTm16+/Px8U0trPYw6roPrNPR8XtUfuP+3wy+//Jz2k/+4OxIOh/yYG6Qk67+7986UkRqI/fTbX6oiKeJBf7gzJTBRyUCexPAgH81eXAssoKzoDO6OV9Y1UgTRhxQVKExmolTIq1I2Iz5yDLkG6OkbyF9666dcf/+J9+dve/8tLnxYmGFC26iAyil3PfBI4ebrrnSFAoGxbVeUF/Q7ffSg1N/dQewgDCDgJ1A0fyHciiDkUWnMGIhYNqLhQs5SGwIl9EWUZZhYwQS0xQBbmSiEIaeKQAMomnA1CH/gg1/64bYsQfoW4PP6pEQ6UzjS0afecN21LmIwIvZbl8vnFX3f4aPawrmzSIwR3Ygme88MSn3DceJjfg9SaiFDbM3qVdKOnTvjXZ1d/quuvhqnFYqKCUHxHh6ebkLRJkGm5PXv/eDfkhevWR1cOG+ujRVoSudeK2nJUHOElaH/9Df35X7/+NOFdCYb9Lid+W995sOZy89fErJXTrHZ3D5SxmXjzrvuyiyf0+aZVBW2PfrS5v7hRDbc1ljHj0tRH7ZSr5w/DTJM++ZPf5P3ej3ytn1HCrXlkdwNl18k51TdePCp55wfvfnGsCjxvw8gmZxGnp+QEfn0swOjscUL5oemTmrim1hklKRuv/dhY0ZjpRffEAH/mdQ/J4DH+oeG+pKKVvnem2+2H9y/Vxoe6JNmzJkvBQIB48Tp9sKDjz6Rra4qL1y6arnL53XR+gS2tvENEuIJHk8xxEKPKPp5jNEC4mFoFaQMvtlF5TCHEQ9APuyAwPxHff5gSIKMg7EEsG5IvQEoig0xc94jD8Liphb0G5HGxhI/saN6ON4u5TVVP3z0pPbk8y/qR0+eVv/+M5/Qli6Y71P1Aj8NRF76Ea5ZN8KMMuYZ1ev0+CQHXXANm80YjcUlr8cr+wN+zkMLBOcrPZUba4rVFewAOGe/3qbwV22MoevoPCgAP9YTGFrWBUWfv6dDQhRKFsK4I8cGAMoibJa16gGUkpTjhZfA5FTzdyw/mNBcgFEXuVwnXcAD8ZwHC6Gp67HSgvyWn1zUzsyMOJQ10xkozPnpQprF4ogTqpXwjwMrwoofQ1845k+xnFVpKQA3vINi5rHhLozTEkICisVKyhfrJI/VD8QJBVDQC/FFQ5nowmNFHhylzReNGx+tTfEwzoAG2sDYWWMIcqJ6qHswXpgyLGeEC8mABZxkFMfxYk7RpUgjaxGoMoSF0OVUXljT6aRxdPcmY/+WJ/X2o3v1ucvWKtl0Kuf1uh1Oh8sdCEU8wXDECAaCRjAStQUCQal18nS5vKLCcLvcssfjMVwuFzVPOBLeaBILM/gD+KP/oieifYEgewiAlOkQXtBFcKcMGQ0tZ3Sf3Gvs2LIBxy1L69evV2uqquKrly7OR4Ie79qlC+1Bvz9AlMJBBG8EqgN34yHA8eV968nXGFAh0JkuUp6NLa/vN850dyvUjzQZYNJoIundf/Skcv3aVb7qyqgHh5cU8bYcxHE1AgGE8WSqf3hU37H/iLFj3xFj37FT9sHROLY5qq2N9bmySDg/e/pkbXJTo5cMFo/LaXeF/F6pIhokoacbB46dMja9vk/fc+SE3Nk3lC4LB7ItdbXO+TMm69etW2Wvq6r00Ri6ed4T32SVPOGakgZHE/wyO96HK48EpeqyEBth1ri8GXC3iuMhgOSKlspmM+GAP0ALI1imgBenaIGzQXHGhbHC+zjYjoRtLpABQmETdWBb6L/+4t5UJqdk/xPGmPH6gcPqv/zulURNy4IAGeC4i441wEwWgCJYlInm+nD/mUTPqV3e5ulLjfLqZg9XZy7AXI4GnOZinhQJ8hWM4e4TGSrr1dV0JhYbCgS87hGfz+3z+UIZr9fliUSixtJl5+s1dQ1+p8PupLx4z4DJw3OaNFbCC0e2GydPHFOdTqdBRhpU9CRez0um4vLIyCgZfA7KzFOYaZ/P5xyRSLmNWLVAc8XudDvd1ZXV9rYp05wOsrAxT8Q8xvfh8rl7f/ub9Jz5i3xOb9SRjg9qRONcIj6qa4W8/eyZ0/LUaTPyM2fN9fn8AYeWz9tj8RE9GAxrXV0dmZ6uzsLw8KDR29drvOtd73W3tk2NUv+pKzaps7ND/fbX/77w9U9/ULn60gvDWDvQOcxYVScFjRBxEfc68OJTCYCWqdgwfx8Lc0jMasCYnMSd86r6ZnRYjE8J4B0UPlmRXDAH+tpNxtgl77vN9albb1L/7pMfheIpqgJCE4CKaF/+zo+Uz37ove76uhoHWtdUMvDSKTbyBro7pXhslPJZCxDGy/TgVwRMEP5xUQwUYcaN9c/soYkSHNCqFEPkFGuUSB1zASKnCIlf8APGArTnd9nAJARok9Poskq/GcAYyyhK/lhnv3LVO67w2x20aI3DCoBaxuI0LV94ff+h+OJ5s8IO0qZBk6IxRm1ClkxqbZVWr1wOPok98uhj/k998lPISpUQdhh3xhV+uojWhqYaP/jxjxLnr1zhX3LeQgfv4kVuLS/p+RwvUZ1dXfHfPfyoc/mCOfHPfvPfaq6/eHXma5/6ID6q7nCW1Ur2YCUbY7ffcUfsgkVzwq1lXtuLW3aPdgwMudqaGv1oE626aG1eMX86jILcp77+b7mP3nydNGfqJKfdYXN6XG7bkdOd2me++cPsFz/xgQgsSPT5fyO4DIWNMQKjb2g0UdfU4l69aJ5HI15wO53abx76U7zK746Ggj4bbmq8VU+QNDiaTCQlh23xtJbA8OCA5PF4jQwJzoPHT6tDI3F1zZJ5trrKch8vgkRLyBrMR6xRXDU1IMglXPCmmIpizcBTZ2ypRX4ByIO8pCuhLPxUhn451ev3kyzwkrHipHi8Uwl9ypQHyC98XAZtlYaxVmM3BcfThfdB+Uh9cglvI55M6c+t32j0DQwow7GYcckFq7XlSxZ7/H4/3puktYJ4EgsiV2j9YMZieoiWXP6A5ApEqC2XlEglCxs3vqrv2rhBaWiqdU5pbnDjoCL0GQbnhTd8gN9LBd0AmCOWmIKhaN1Y+muA/2eMkYvJwyKQXPoXijop8FB8SKdnoS6euoiJxpMNGUvLoi7yiFgBRcqas8EKj+Uxy/BVssihTq5ftFXMQ34RFunIgR9RPaWJIiLdcjmNoKgji7SxBHM6caQJXNj0cyL+8WO1NJZ3XDG6zPlYBA4CMWSEIHIIoYF8VlbhYoHkGugaq/QNaNEPooSfFltyeVwoQjzFFIaYQpc4TAN+YZChDAVJgxOGNUQKyoM0qBPypHiCAtCEH9EkHPAkjQUjopEXQB7kRb0cZyYgDusrgiSfjZG+Dv21Z++Vd29+RsplUvqsJRfF8F7VjHnLY8FQqBwn7h3YvsG1a/NzaBUHbMgutyc+aeosCHWv0+3xzJm/RF+2YpWtvqlVC4Yi9iOH9hXOW7IKEtAuaEH9Az5AwBonKww/cKQA+sLyjRL37dpm3PGz70qnjh+VkvERZM0tXbKk/RPvvs5XUxaqIqPFg7t1RaAcWGRwNwsVop++cBnxZEHKpxPkgpJWiwCRh3jWOHLiVOH3T75gP3KyvfCuKy9OXLxyiW/r7v2uI6fOJFfOn527ZNXikNvl9I4tJQTjq2KAcO7qHShsfH2P/NhLW6TOvgEbf9xVkpR3rFkan9rSJDXU1npxsIRuyB7I9ZqKsFRTHia+0PSDR09Kv3roaSj3o/3Dw47ReNo7a3LzyHuvXCcvWzDLGwr4cbKYC+3FkmlpMJaSRsnF8fzYzoF3wSoiISkU8OJ9AsZp3Nx5EwAdzgWIt8qLD2fi1CkyxGhx5TGF0kVjABpDOX6jMeaWvv6TO+Nklajf//tPl1MaNfTGtrCgJ1MZ/aNf/PqwY9KlbpfdEUxnswniw3F3uYGPhSu5BikIybOHNsrRinp7dfNMLwZTyWUTycQw+VV3LpdWE8OdSVIaSdexOXOZIZ0smNyChculmvo6V2VltdzQ0Ggna4z0OXxk244tTqy0oI+4KZBX84WRkSGjt7vLfujQXnzHKDmpbYrusDvkuvp6e1VVDcq7nS6XYbc7bQ6HjUhjuIgWIB5sV0xbGFSwdYxsNiufOnksE4/F1HQqGbzo0ivwxW1qE3SAcsI3BpTDh/YP1zc0+jWCQCBEPOOSY6MjhX37dzsOH9jvPHXyOJFAhmixZWjekhKWcrlc6UWLV9qqamvcM2bMdlD/AlQhTSsZd7X1H37/X5LDfWddd//gW/aWxjqy0g0pV7BL8bxDSusOKdV7PN5QEbKVR6PBiXyDF/UTI8Mkm8STHYwjj4dIJgXMI1U1thTTSgFxajbHCh1qRerw6Gj6/Bs/7H/31Zdlv/OVL2LfrDWw7JQCjYbxxW9+L/6ZD7/X19rUyNvQYHydOrSX379iXmR8Bc5AwfSJX158LBCyVvhKgULF+PEpfym8oQclfQJfgW5CHok1gVcXCjI9aS5MpP1E8Pv8WCcyh0535S9Zd3HI5cF2PrEGWG2B5qIehKEzqIXX9x4aXTRvVoS3ehJN9pwekPpH4pwDeExua5NWLl+K7/eNfP1b3wx859v/4sQpfRZ9xc0s+Klu8pPxZfzoJz9NLV26xLZqySK/+GYeKiNZQOsG/UjpRDyRz+WcmXQ8+9Uf/NzZ0tjg/sonbnUZRkFyBMsle7gOT1GMX93129ELF8+LNEYctpNn+9SO/iHwLQsxtO31uKXl86aRX1LuefTp1KJZ06LzZky14a4HaNo7OKx8+MvfVz5z641+Mmr4W1r/fwBk9jh2+gsBT8bstLpjrIdjiXQibxgfvPHqAA5zIhluPP7cht7E6FBta0MN2TJ/XtkfGk3mTnT1KZeuWBjOk5R78bVdeZfTkcO3x1rran0OPp1J0BDzD58GwdhbRgX4BbiAT+DybhJKhwGGtb9UniMdhhIMJpZVKGvyK3ZHQHfBUzJfIMjblrEWoz5+wmSWRznwELcnKuU60VdiS47HOoonT26vl+SKSxoaiSlPv/iy7Y9Pv6BccuFqfOjcOXPqNKcvGHTRosT1ohyggPda0U/iQZVkVoH6Yae68FF4p9snBSqq8EqIumHjq/Ltd/wmHyqk1fmt1Y6ammoPdcROXM19cQdC0g2f/jJ/OgMEwB90beAKwPqKtfCvBf6qjTGssug9SIDJb7kQ4qy0wyU9Dwo9mEQ8hREXTw7OK8jH9WACiH++JgLymPws8ph1IIC7wkjieiCEsdhxusjDLsWhPfhL26Wpza4V5jzsNyMBkPGIJSV8XDyAwphrHG2lweE4KywQFzULAApmd4qxnJ8iIQZ4/hJYeVgoFAMExfTxOCF6LDQGpahZxqgYK/LTxU+/KKyqBr/jlVfFk7GcaZihDX4qRgV5fKkG9IGfkFGjLLrwD2Fgs7YasqbF73OxoDPbB8DPYEZa/eX3wqhMPDZi7N38VOGlP/wUt7xsLrdbve5j3x6YOW9xdMdTd2SvvPamYIVPT1VFAmU/u+OeWE3Em1p34SrPzR/5hG/B7Jm2/YfO2pyhcOLKdatSx48f827bti0UCIYDNQ3Nxskj+x0//NVDiUXLzg+BN5kaQMxEgr3sI78ZILSEQcmyWjZ6us4O//ZXP4o99/iDkzweT/7vP/XR7uVzZ9UV1Oy4rYDwYuHA0yF8RBT0geANRqokJZuWUvFBqt5qzUJBhIdGRvVHnn1Rf37zdlKt7eon3nN9TzyZjDy7aZt/1qSW/i9/8lZa2B0RakTmp3Ul9TCYQWwxS6QzxvOv7tR/8+jTxkg8maVxcbloJVyzeE7imovXZBx2V2VOK7hJt2aBXhEJSI01ZbRYFIw9h48X/uP+R6XugeH8uuULegZHYhF83+e2m68ZWDxnZh014SOWkGH4JNJZ6XT3gJTK5KgeuxQNevn7O9EQPlYNnd6izV8GYkF7I0DRsZFxbsOdTlYkiepY7FQ85cDExXwHX1vGGE9mBjyV+8Z/3EkDYNP/9QufrBLGGOCNbW3atTfzr0+1x2tCkdpMMjbo9ASi1Na41Y553MQTDhb6VGyoZ2TwrNTYtqCaxoj+bZrdYRukKZHxumW9qaESBrBTUVSn2+sOOWw2d8DvtxFPyYSPeL+FSMZUww/1KafktJHRYenowQPyqVPHsk6nQ5s9d0FizZq1sj8QqCBFwUnji6cLhIUpezXNIIPayGVzsqopBo2FTIu1kckkwaQGjlsmRcXw+3yk4LpI2XDofX29A08+8VjwuutucJdXVDrB16AfPoVBeiiseDspvsbQ8FD+kYceNF7dtJ7mr0ObOm2WiieH/oA/+75bPzYcCgXdsUQ8Eg5FyBjEO2w2fnokJpchZdIp/aE/3Ke/+PzTxvS2FvUn3/pHJ80P5xAZYRkyxqg1yZnqVrrbjw1ddsGqevDoG0EmYwxbFTOCTFS3JXMA+E5YVUOTOf5vHF9VUfjpNABjF0+m4suueV/45muvSH/vK1/00roitByAOcYWgO/2HDw0VB4u8zU31/nQLbTTfuKI1Nd5lvzipgyzI1zhEJAP/0wHC4TMKI0RMBb5X51DE2FcL4p8K+SIMFrFeAtAm2P8PR7nMQDF8V0uKpnfvOewcdH5a1yRykqSnTYjnkoRKfiJm0x8YPP6vJiDMk57JOOn8Pq+g6OL5s6KEF86sObuOd0n9Q0neN2DPjEFxtiKZVI6k0pcdPE65/oXX/LghooYayANvLD+05yB8kG8+bNf/DI5b+5s5/nLlnh5HIA2tirD8CY/lGzZgYOTHNKPfvbL+MDQQPBf/ulLNhhuyGpzepHHuPt396XXrV7qq7ArthMdvVJX//A4WlSUhaX5U1ug6yj3Pf5sanpba2Tp/FnF0x7T2ZzyjZ/+Nrt8/sxQWTRiw9r5/wfgOSHq/q9WbyfaOPFlFvLHk+nUhr3HjB9/9W+DMMawxuw5dKRv6/YdlXOntvEtU/HkSdDhXKDk89mzPYP5SCjsenLTFv2ylcvyC2ZMDlJRfrcSNASPYU6DNxioOtYf2E/1s1+4uKk20QgDII2NJlzgYbMcdEPUjRp4rMnFIR8+f4BvjuJzF15vgE8YRf7i97tQeWmdFI+tjXxIiNfPN/9isbj27Cuvqr994FHHorkzk1/63CedkbKwz+Hw2O0uD4q/AfKZlJRNxmjtz7JRhkx4iuWPlkvOULm+aesO5Zd33Gnr2rkz9/GP3iSR0AxQJ9h4B73g4t23eedfKi29+CpK4hRUzXo2APhi7cFN678W+Ks1xiymQO/h58kPlzxgDjbCaIKx0k4BPH2Bsm8p/pbBYxlFwqE4ERwHpVHwm1mRW+SHHwLYTMAagjYsfDiaXLSBOOCCzCI/DyK7cLhfcDlseTiV/sXMQjwmGZLFTwlYZeAtesxyVpigJJsIUIWcjn/KXpzD7Bch/FpCD8r1WCYTxipkryhn+UUyN1Xit2iEMcM2RTbGTOOLL5WMMTLK+AAOyseGGPKyX9AU0x+GGfrAQpMuGGCQhxCo8IsnXUinzGibLtM7DtC95Eifse+1p4xkbDiRGh3MOw0lFQgFfDd98G/VmOKodI4cTiyfWul49vlnYu97z601r23bIX/9+z/uuedn/+6Pp9LR4dhoV31NTcW+gwfT1LrsJOXvVHef0T0UyykF2T06MuTYu3Orf+WaSwtf+Mr39Eh5pQf8YuHO2In/IiCa+4Jk9I38yUS88PeffE/e7nTpn/vw+zO1HjWqqTkHlBksFEpe5feiwP8ul1N8L8zt428PYQtdPpeWlHRKtGsC043Kd/b16tt3H5QeeOpFjJFyxZrlmaqKqN7ZM+AOeD3qVRetxIEXOOXLCcMVwhe1gMZFvM1qk6m0sXHHHuOV7Xs1EtCpfE7R0pqqzWyb5J47bbJRVVnhSWWUAA4T8XlcUmVZUCoPBchgixs7DxyVNmzbrXQPDue8LqdOOGTKwuHgVRcsL8yZ2ubwul1h8EE2l+dTEYdiSSmWzFBf3VI1KSf4WHSAv9uLRVFgVtrfvwRQjhVFFEdVGA9aIG1YRMlFunk3XCxyZnuCx8eMMSErRJrH7SFj7DcDdrvT+e3PfyxqKc0CxvCEEvlPP3sgNmI0+GhGwUjKON0+NoLNLEBH4Gf6eSxFQM8kR5Ielz113vz5dcGAj0SODmNHCvDhKeI7bjh5DcfX42YE4WnQmBq5XE5PJRPQY43RkRH9bPsZrby8Qokn4qqiKvZ5sxfoFZVVtpq6BhcpSj4qR/oGPnCd00GOeCwmDw0Nyvv37dYUVc3V1dTkzp7t1F02xZUcHbBpsteQ1DS+LW+MJtJqLJFQZ86YFQpFora58xdJ5PeT4Rbbv29ffsH8BRVOl8vUVKxuG9LQwODQ7r274tFoWbSqqkaqqalz+P0+WVEUIoDDoWl5cXociMJ0B6EQxHyySQMDfdr9996ppzPp7Nq1l+bbJk9zVlRWBgwqi/nmccpSz/G92aGuU6lLL1zpDwaCE08pFUD1ZZJxPOkojq/gNZx25uQ7yMGycl4bBAMBkC6AtzvlcZKcwDVBxtjSq98TvuW6K9Pf+acvvIUxJuZfLJ5I4HTQmqrKEPeS8uBD1Mf27pJSKcKJ2uWmGchj+i1cx4A4bCz53EAZRPpb5npLKO2B1R/mWPIjZM1X8Cpi0KKVC/6JeFv1od8+Pxljsqzd+6fns7LNqc2YNYvkVXXh4NHjxJtZaSSRcpIuYIQDPqmtuVkaGB5BfX6aV/mbr7uSv2MFxXzv6f5xxlgr5T1/9UocuKFdfOklsZeef7Gc5nWqp7ubdHTVllNy+Ia7n2StPRIK2fx+v7H+5ZfTZdGoa+WK5XgaTAjaCDewMeGPfoOWNO9pcI1f/PpXo51dXeF/+dpX7JAlZofwUyBjLHf5Rau9ZXLKdvxsj9TdP8J9BWAL3/TWBqmpthJ0UP/43IYsGVzei5af5+Q2CVS1oP743ofTteVRf2NdjbMwJjr+RwG1/te5AmBIbkPhUabxSH/vroe1Z+75edjqx9munsHfPfxIdO2S8xyIAQ3wpMgkxRuAyqmv7jkcr4hGnItmTXXS2PDNChRAnZC5RSPMAqoLPCdILyrGE288NdNwI4bKC/KBJ0U6DC024OiCK+YbHgSIp3yQzcATsla86yXe1+Zj8Mm4guGCbYeYy4KCVIYYD9/3wpZGbEf0Ul7SffQTp88Wnn/lVWloeDQzc/oU27rVy6Xa2mqPzeF24gh63Bzkyi0w+wAjLDU8iC25iGQ8CTf9bHef/treg/rRkydzqcEB25I5U4zmuloP0YdvgFkAv0J6Q9u8pdLqq29moxDzE3JUzEmRB4C+4gaDxaNvd/h/xpg5+FhkILxZYcckgAvlnuJgrSMMZR8uXyhvloFr1clMizgRVQQO048VT1UQjDGfUKbJb9bP8eyirbE8XAfizDwiI/+zn+OEl66xAHvNYBGsdAvMfGB9lBVd4RD/Q9yUlrDqp1Kma4JZBC68Y7+YuOw1Y8aAy479vAFQVqSYFZs+ogTRglzChRQyHitsSRSGGLYoalIuD4EmxhLvkcFg06gw4mCEmWSVDNaTqW5ycQcNMo0NGBJ6LN+QaiKO/BxFAL8lLA9ufUY9e3y3QkZKIq/mXQ3NU6S6Mq8UcNscAZfNtW//XkNTkkoynXNVlkUNl9vtGxwYpHVNjk1uabJHwhHfxeevzJ7q6PDklXymub5ebW5ujOQdnlxV81T76f6sFo+NaMePHPb89pf/7v7Xn9yjNrVMChTxMF0ADw+6Qxf3C0EE4DK+srH+uT8ls4lhac30Go+eiblwTH08keLvTUF5CAb8EhQObGlw+YMsHPPZDC0qeD8Mir9VH//y8b5PvrRJ37J7vz2TzRYWzJw2WFdT6Thy4pRv2qSW+LL5s72t9TV+n9eNc0tgaApcihiO4Y+IPFnWP733Eb2rry85e3JbuntguIxyjly0ckmIFhgS9oaDsLAFPG6poSpKxpjT6OzrN373xEvyidMdOWLfBPrUVFPhXDp/dnbx7OmBtsZ6Dwl6J5HCls2pUsfAsBRLkGFJC2XQS/VUl1OfycjAQlCysJmdfAP8ucXCpLV4B4wWOc5vdlJsRRFB3AnHyWhi3o9f3LHoW9+awQJtgZsWzm/87K6BSCjo/fuP3hrE1qTxIE7LemL9lsyvnz+WDZY3liVH+0a9gTIvLehjZ50DP3awwFo4iyQs7i6HTY8EPYmGuuqgiywuiiKUDd5K6CRKEl4GGedGJh0vYLvdmVPH5XS8Tx1OKHped6hVdZPSNTX19qa6St/ypQudgVCUbHCbHbukiA3x4Weaj3iBPaU9/eSj+u5dO+yBQFAjBTTrdLtz582bLdVWhEPVIXyWQpcLyUGHkk0YGs1z0JBIYuTyitHTO1BQ8praPziUfmnjXtVW3ma78qrLImQQFhyugNQ2dUoU870IkBsaTkEgapDtBJxAM+ADZSCNUyaJzy0j1QKK04aHhgpPP/WofOzIIW3+wiXZK695p8fn9brJwKY6aEZTJYaqaId2bkjt27dL/fT7b3HU1VTh1EWmLPNBKVAYd81T8VFJo7GGXMUTPuDhD0V4SxHzo8mOYyAC4BmUxxYgzPNUKhtfeMWN4euuuFj/0Te/jL2dnM9snP1WWeCiEh0UImIoHAyz2UL1JYeHpJNHD0rpdIrlCdfB/+BR4RcgPGYTY9HjYCy/tWb8d8HqBYPZp+JYETKilZK2Sr2lc6xkLCDzcciAbNgKj7ywIXn5BatcLVOmOexOD5K4CvSdaKbjnBqS03r/0LCRSKfTz7z0iiuZTDm/+vlPuv1er30PGWP9IwnGE2t2Y2ODtIaMsVwuo15w8cXxp594KhIOh2Uaby2byxWI/4F/ltaPfHdfr97TN+jYu2+Pi9YJ17VXXy+XV5TbyUBzBYNBmeQnVme+MYKbN5iSh48c6Tl75nTw0nVrg2yMAVniGZrD8Z/+4leuKy9d5653K7ajpzuknsFR9AFdprHXpFULZkg+rwfKvr7+tddH/X5vcPn8OcIAJEBf73rk6YG8opTPmzrZgWMy/rcCPvzswPfGZDl3/xMvKt/7yt/7A0EfP8lq7+rJ/PLeB9Wrzl8athiI13ta598EDLfHo2I8iY7FJ4Usi1k3HOOj0jmNm1kArKMwwJAPZa15M/Y0TsgblAXv4qk973bBOkB/HE/4YVcGG2GEJsIwYFCH0+mWPD6xRltGGgCGWYC/E4hdAk6cFK0fPnpK+9lv7tWb6uvU5UsWqvNmzwyUR0I2p8vjcHp9VJaMsJI+WIDtiMmRQVr7zQ/MU9vED3pXd6/2zz+7Uy/k8/rcKY25yXVVvmgkjAUCSBQrQp+xrRZPz+auuEhqmb1Q8voDFI80sTWResn9BaD/ljEmqnr7w/8zxuin1LCCwOQtMVDU4VKcZYxZ8fBzXirD9ZgUZMcKmAxttWMBkq2wVVa4NOno4jrpB+sE4tAW8vMdc85r5ke86S+p0IwzoywPO1YkwpanBJBM8cCaU4tZRJ3CZ15mBONRLCAcDtKPGcVkEFnEVBO/VpyVywxTEPnHYilMAStcmibKCxeyEONBwyQEn2mMKaYxpqhII2WWaIZ4ccIixVEFRFWmOYtTVEbA74dB2JEMwIES4mmPSGQXXjMvg4kIBFR8qCfu9QWVjpO7PXvW/zFz9a1fDExtDNkjzmxc6T/t6O3pkVOZjJ7OZoyhoWH70Gg8n8gW5O7OM/6Ork4yqooVF+bOnG4smDMrP2vaNBdpr/Eb3v3e0Ku7j8VPnT5rrL3k6rK7f/XvqUAg4rrqhvf4SseB6yA/PlSNaIG6qBfC2/QhIG3Z+EK63CdrZfqwb7Cn055OKzhDwo6nHLWVZZKXFmcYES4clY0777k093MMqA0K5xTFeP3gEe2BJ563n+nskSOhQO7i5YuHSYeIvLZ7v/LFj70XRwxX0Og7PWQcwAjD4t43NFyoqSi3+dzuN0hcjMHpzh7tN488lV8+f1bmu3c8EL5g6cLBS9esjFKzXvBP2OeR6mvKpZDPqx873V5Yv22PfN+TLxZa6qpGaFzl0XjS/tn3vbNwycpFUijor1TVAhkB/G0zqXtwhO9agzf8ZMy11FXyoRx4smPxvAVFGpp8UAqlC3ApiEWUjA1zgRQL7bkXFhhh+HAv6Cnml4WAqBuGCg62QBov/kimJI/bJX3zp3f3V1ZGfX/zwVtIAZtgjBEO1D/9G796NHNgyCfblLjhcHizbn+wktsSmfgXdEFXhI5gxlEAx9JjLAiHfHx0KEcKo0vJpWx9nWcKsq6Q7pBVqS7y2MiatOWbZyx1yg4v2VlOu8/rL7jJ7l44Z5r3vHkzfNVV5TxXAUw38qJPHWdPFw4d3Dt86OD+4O7dO5K33XabcsvNN7umTWr0qokBf6L3lD070knKD96ZwQ0SPBkQOBaB6nN4gpLdHZAcLo+h5KVkZywbc/t8rrJwpGI4Z08m02oUp0eKMQMeRE8SCDQXh0ZjIzgpzOtwOGVSeMk8s+k4sdHl8sRl8quK6gL1hwb6C2fOnpEeefB3rmuuu0m7eN3lhUikrIxqK37PgOo3uru78uuf+uNguUeTP/PR93sDfn9ZqeIGGMc7ph8HceDgDGxTDUSiktcXIB4StCrCuK6PBbAusGJO9ElmsvF5a68JX3/5RdIPv/lPZo7SNsfKIY7GAaNRSKSzNMZZm9PQnEp82JZIJuTRWIy/hyWy4B9lRV/QJkcSsPcNIMoI3zkz/JegiH0pDQl4jpk8VvpbhD+DC3idxgoVaQ89uyF37SUX+FumTJclKKpvAVpBMzZt3Zlsrq9P19dVVXhcLufeU/1SH4wxwhFj31BXK12wZrWk5LLqxZddln74wYe81dVVOGyDUYZiaqhk5pD8xXfhiI8Lu3fvSR47erSwYOF8LZlMytu3b8un0ulg26TWQAWxXcDrlcvKo7LX4y54XW47zTeqTLfz7hMCEugY2/iPbr/dffWl6xwtAcNx6GQ7f5LD4gW0fcHiWRyGEtze1TcQIiKUl4V9JD9gdbIsePCZDV1Hjx0pv3TVcm+Ov3ryvxNwgAcO8nDYbPoT67cMfOjWm2umtIgtvvFUWnno8Wey0xtrIpbhAtlnnU44EbBi4okS1kKAGCud1kNhXE2EsfnFPMGym8tYk6NkCRCrsZC7uFAdcITexylEc35iRjwJg1HcvBI8aj1JQx/w/hj4ReyowM0YuxSKRKTy6lrKbzMOHT+Zf+TJ56QXNm5Rfv6drxYWzZmNF3i9WPtw7LzLG2R8qLDpElDdOvFianRISsdxeA/hRO0S6O2dXfn7//S8/OSLG/Ifu2Ztoa2l3ul1u3yEN9AeB7hBSMaetPSKG6WGSVMlbyDEfeSbaCb9QDMULJ2ToAF25GD3yF8D/FUbY9bcEMaYCIMB3tIYowt+XKAclHmLfyjqDYCoUhLDa4UQL4wuroUTeDHleLN+dq2L8nC6KMsRpoMf0xFx5Fjp7EUhCzhTCVhBs46SH/61sgu/GV/MSy6kA7z8KwCpHIs0McvYtbwMpgdVivjSGsblZLCEnPgdA+4aVQLjio0uTTwB4+2JtIiwAYZ4MspwsAfGVqUw1FZsVwT1GV9TUcaiI4QdudQY3+HifyEwuE8WwEvtCkwJB1XNtR/ennv50V85Zy9em45GQjZHIVXoPPiqriiKw+V2241CwRdLpmxKPp/BKV2tbZMlF60eteXRgo+UQBKwvL0JOKczaS2n5J20COuTp85wkkKQG4pndH+k0t/cOsXR09WRu+qG9/pJGMsOh0usv/hhfOEVgTGUhTEMmmOP+bZNL+YTseHU7o1PBXfv3OpsbW5Ir1p0nn3VeXPcDrwoR4IQwpDfPyB8RK30SxXqxFQjowlpz+Gj+vObtuH7WGiGqCxn505rTdRXV/qWLZhbWDBrms9us9Ml2xw2A9un9Nf2HDJe23MAhwNkv/nZD2u1lRXYMse4WYBF5uip9uyP73lYGx2NO5YsmDO6dMG8iNvl8kWCPikS8OKOo75hxx7jwNFT0pY9B4mmqj65sTbeUFtduHj5eTL1w+F1k3ZONM3nVVJQc9JgLCGNJjLMK/gAMU5ExHZEGKACTAJOAOa/0rE3oXTxBYgwSEdGjPkeWGl1Jhcx8E0Wpq1YsM1Y07WADCrwMU6rJFmBE12tPDhN8cv//utUY22N/jcfendovDEGxcom7dh3WPncT59I19RNNoZ6jg40TF7UQmmu4b4TaZfLbwTL60OEM4DGmopR1cAQ9IfRjLmANCwWNOZpcnK6phJb2CS3x0MGoZe8No9EWVGW5hcbwZhGk5pqpHmzp0htrY1k5OLcDrNySdYHBvry+/bs0vt7u7OvbHrZXldbU1g0b4784Q/cIjWXe4OF9IgjGx+QdTUHQrGCwYXxz4gKZIGbRTs7GWO+8gb2M78ysQjvgkach6CO70dJ8UxBUnS7pBl2KVew6emcRmLDliV+Ugf6evHgC+/10JxySEPDI4W8qsoFVbcZsm5z2p2FxctW4Z01r4f+qF986A6GnZQMPRYb1U8d2at0tB9Xr12zSJ87c0aAEl3F4S0BLmQC+AQ0JcuLQiRLNBw4IE5MY/kksgkYFwCMj0C9cbKi5l18beiqSy7U/+Ofv2LjNYX4A0/6RHYxrvBjKxOm30gslj91trOQjsdTgz1dUiaXlXOKKpFxhg9yY6usHPDSpCFmIEXJhu10ZATYPS6yv2l8iQ+wPRUykwUNG95mx8fP7v8+FHtcQkOAJce5Q8JHUNK26Z2IjzUvgX8wGMD81R96fmP2xisvczY1N7sUnndvDrjpsWHz1sSyhfODwaCftwnuOz3ApykCR4Rraqqliy44X9LySuFHP/2P3FVXXe1obmp0e8z3xphWxE58E8fs1+joaBrIVZRXYHsrsaam5/O5zMDAQGb//n1OcrHDAC+tGclkwpZTsqqPJmZNVaVMjjx1UptcW1eX/dF//Mxz9Tsuc0yt8Dv2HTokDZhGIprEB/OXzJnCYfRf0woKeR3d/cO5l7fulOPJtHHV2lWuzv6h+PqNmyKXrVhsz8j4/N9b0+T/FAAvfPwZ54XtOXSsd86C+dXnL15ogxFAczn/8qvbs0G3PUTkLDIPdhBYNLdAhMgYIzkHgwwA4wr1ACy5Y4FVHnMMWz9Zt8Owgk6iyBggK12C7wR/WPXhl2+O0RJst9G6RH4Ow8X84rlG+JKQRZPgebgApLthyHv9+v4T7dqZjm51aHhYWrN8qXrhqqVe4i0XF6E6eLcLvv9VBPAD6UrZjJRNxaVsEh+dJsQpOpXOGnsPHy3sPXRU6+sf0EMel750zhSHB4/mqNmJtACgT4FoVDr/+lulmvpm7pe4BN7Qb7lPJvKQF0J00B9lhPzFzYG/Bvh/xhgNOuYVBh/hotFFgvdNjTGKA38KI85kLvhRHaDoGecVecz8+BELFdyxSci4UBucF21ggiI72qULwMXIT4Mn/JxBtM9+gJkGFue6S+ItQLwQBBPykMfKBocvM4JboX/G3QROF95xrqiZXMtjQrGk6RF1M6YcfjOwBB2c0idmRCbhUj00VPzUCwd3wPAqHnEPw4yuHAlIjC3eIcPaio88M1lRNVWMNnBBiSWZxoIBLqehEYGCCQhYhQGylBjtTW14+Ofa2cPbnZ/83iMFm5ZWFzcHda13L+GGI9lVOyk09uFYjCr3kDePU6zyJCzlZ1962XDYbf5AIORura90tDQ3S9FoOdILLqezgMUin1eyvaMp276TfeqrG56rIIVNq6ptsM9dsFz55Be+6iJsaFEWWAmOIJccQp9A4MlKHwnxnq72wh9/f6fx6vqnC/HYqJxNpwpf/fSHUiPxuOPyNavCRAeS8KJUyXCzsE+k0vrug0eMh59ZL/cMDJECoCAJt8Uyi+bMGL5q7fn+OdPaSBdw+3Qcs0e4K7lsYeO23dJzm3fYjrZ34sPIqS999Jbk+YvnV1A6W5IlzbDCnUglM0dPdaT+43ePGp+59YZsW1NdbcDjcfUODhde3LLTtmnXAfnomQ7OHvS6Ere9+/rMotlTPXXVVS6v24VvPNECbOBELFaKUtmcpKgqGWFeqam6TCoLByS851Ty6hSPv8DEcgE0/rCQTRpaYPGkBVbYZm4ZMQlPYLrkWDFsgPGL3ODgsTkHmFCthO8lCWMMcsDieGxTdLIx1lRfq//NB0uNMVGB0+kwrvro342q5eeRiqdrI0Md3U1tC2frZE0d2PKg6gtVxSfNWVdJ/OCC9WQBFGsHvvlmIiIUXGEQIA6GPPEkb3/BXCkC9SGRyhCtJGn14lnStCktfBgCqrEWVZTZsf21zP333ZU8eeqMUh4O2j5128ekqy5eGQhLMW9BSbq1bJJygubMguw3J6IIs5/Akp0lxOOtmiW0ZBCVEFjzmH5pzAsUyus2Kac7JdUgCtlcUk7ysaGGjNg/qTu8Wi4H2qNalNbxMjo0Bp4LuFmB+YStfLt2bh3asWOrcdH8SdIt110ZonRx6mMRxrwWbaGwYA2AUsSnh5nx54I3pIyLKKmbLkXVlA/+zT8O3XT15b5rLrkwmkvGYARwe2gD7WNc7Xih3xeUbA6XkVWU5P49u0keDEtqXtMTiVT+xe27Cl29gwEll3MGfR65IhrOZ0mgEk10P9llyYyi5guqFPV5/A01lb6KaMQWCviMslBQjwQCNp/XAzJB1yAZSG2TO3F4/hJ4Iw0mxoi+MZyrrRJeORfgXcj6hibJHwror+06mKmuqrTPmTHFm8zhpMo3tF4EaqnwypYd8YWzZ4TD4RAJFV3af2ZA6h0e26ZYXV0hXbTmfArr6l33/Db19NPPOpYsWpT61Cc/WamohUK0vMIJ7FxOF9HMZpBcld1uNy1thkzjxjQU+ENpZVoYtEYVaB3QC6qi57JpKZ/LYVboZBirI6MxSrYVbLKR/+6//zj6gfe8x7VgSoO05/Ud0gDJRNAJdVaVhaU5U1vQjSLtCF0DuyepZYX67fR5PPgMSd/vH/lT5VUXLLXnZbe9IDsIh7em5/8JAEZuGGMyvguZ6NLcvtprLz6fBQjNR+2Rp59PR30uYmdPUXiJNV8ETSlRBFrH2BjD3IE+yOPwJoC5XGqwAZCfoovAJDYvtIW80OkYKBF6h7XeQAZCvmBbImQo/MiDJ2VWRWIuQ27jHStbYfeRE4WnXtmmz587O3fpmhWO6VMmYy12EBaiRZJZnqA4fh7Usvggl0rwe6s4pINlEtWXzWa1bXsPGHc88BjxSFtq3rRWB9HOJRU0fLvtTS0lrEU1rdOkeasukjxk9EUrqrhdfiJG6ZgP6DdojrbRL/xxWZOnsIb+P2PsbQ7otuB9MIQYfCjyUOjZ8HoTY8xKp3++mHziX0w4VAkoegQU0814NmbwTxcbY6iM4+minzGDTLRl+TkXwhwJv5mPEzhoxonwWEKJ3wIOi0kowqZjhvmXfjB9+Q4PgpQGeqF5AAQA67EIc74S1wTOU5KfgSIQZWZnl6GkHIOV3wQxWUUpqy6rbsg60I7fGaMxE1sSC2yQwRDLKuIpWZ46YB3gIcaUCqIuFn4kAEg48IEd1ADaYCHBSRCInGUcXmN9laWuU/tzT93xNb162nm5K97zd+7MwInCB89vCbiMHN+ZF7kISMgUDNJQdGxNExwIZGjFTQ92n02fOtueP93Zax/NFWhBzvnIuPThnaG+vgE5kVGkj3/xn3WvL5j5wbe+4Fu2Zl3iAx/7Ar5DVsNIU1VoS7Rn/goZzEI+nUoaf7z/14W7fv49SDlGBws/Kfbq1WtXj65duTRbW1negG8hQXji6FpRD5XNpI09JOjveuhPev/QKD8RQCKU/saaitRHb74+tnDWjErK7cWJSaCNks8br+8/VPjZ7x7BkytjSlO9cvPlFw6846LlIUovYwUNFQlUTYwJqGbKn9m6+8DAebOmO/1+b+3Js13G9399v7H/ZDs/xiK89XDAp910yQXD73/nFfigWDmO/0UdOo31aCotneoalBRFpUWAFC0yCpuqyqT6qijTwmrLUrLEOJ8LiAd48McyWEpLKWChwVMGbDMqzWv5RRHiORzGQbwJrh3jnzGYWDWe6mlsuIn5bhUyn4ylm+pryBgr3aaImwiy1NHTr13zqR+kZy6/xNl1fHusumU2KW+OoM3utB/Y8gfJE4jk2uZe4iMDCbe5uV0sftiey/yPP/QbCdQm4qCsulwOoqWTjTYA05vGEXOpubZSWrF0jhQKBjgOiy2OQT516iQpND514ysv5aVCOktGTNbn0Fwfu2GdVhGw12m5FKlOwLvIltweRQh/yS/jQ8B3bfni4F8O1Cfzzi+3y4qP3SU5K6dIQ0NxqT+Fmzloi2SKYTMUFTox3r4wbHgSoqmaNDDQW9i9c7tSVlGVWLF6tfHD73wz8q7LVnlvufpyO97FsVAWIAKlvINtiXjPDnzjC4b5rve4/pSUH1cV4Bx1W4A2MD+ofjkzOiSruQxiLdIxsDHmdksuMsbwcVa8D6rEh5kuBBhwIpCOJ4RJms8JbBveuGOvq72rm3hSCw/FEvb9J89ClJKBaqjEm/jGgZfow3fLyZ4nfrNr5y+cKU9pbdDrKivsQa/bhlNAXU47kbuoC//FML7rE/tu1ovxFb4xEH17UyivKJcmTZ6KcSC5dTjdPzTsvvbSC52xtCLRMvIWYBRe2vRact6sGaHK8jLquS4dODNIxlhcpFK7NdVV0toLVkubNm3MfflrX1Pv/dXP1aOnOwPf//FP9Ns+9vFcjoTl4kWLnblczv/4k38y+vr6tGuvvtZLGBemTp2mVVdXOXPZrC2TTsuDQwPqQF+fPZeO22QlbUT9Ts1NEzfk89kDAa8cCIZlXzAq2X0hyekN5u/9w0ODFWF/xSXLz3Pv3rMH388iOmGGS1JbY43UXF/NeFqUxVzA0xOLlsh75FT76O2/+Z3/+rXLHbLdZVNk/grC/0qwS5rkNFSJ7Ibu146drfn4zdfZcUMT8/aeR56IVwY8ofJwsHhEP9YDpAsYz094comDMiCzIdMwNSbmAViGGOtLZsWWLlean9nVvDidlRCERR7gAoDshTzguYy5ijGhOIwJj515Yf0mW1463dGj/vKhp/TF8+dqn/zAu/MtjQ0RwsQ2juWparcX3wILs+qBNUXJpqTkYB++10jJlIHaIGbUDx4/qfz7r++TI6Gg+jcfeXfWqWsVg329/IQR7b4VYA2MVtZILk9AOv+am9ggg4x1wI4j3QAHbk18HxcGMdrnddRcW/5cO28X+Ks1xmAMoecQ1Ty3yC0aYzDEyGVFnS5xcAcUDZEXcUjHfOR6UNqkokVOM8ieop8AZc2inBd3WiiqWA7pXKfZDjJzfvqxwphNxQluplmNoBzycJDz8twbl4cBYTA58lrxcM0Ak4RARKE+Mx744TLTAOOVWgvgGz+JxqeZYHqFMy5gIg53rJ6ij+LG106rFeEJEvGTMPLAAIOiz0/E8pqUgzEGQw00RzpdwhCgmlAZV4inYhAGonbeawUBiCwiygREkMP0Qv8F0gNdp/JP3fFP8ruuvCS9bM0VzqNnutQrV80JubQYGWNmBVwRlQFdUYxw4KckdEFpHe3rYqGPvdVVTW2UR88TjbMaMWQ8kXCkMznjrj88mvu7f70jcPTIwdyP//lLvn/71YOGPxASp76Z1nHRSDYBQm1osFf/8T//Y2HzhmeKL0AE/b70FRetzK5dsdhWV1npICMsxJ1j/MT2uYGhEf31A0cKJ9s7Ext37jayuTz2bHhdToc+c3Jr8pp1a7S50yeTwRQIEU+zdE1lMsa+I8eMV7buNvYeOa4unDk5d8WaFdqiWdPs0bA/VCgYtMogJwHhaXkBQBt0h1nVNzii7zl0VN686yA+1CwrqoaselNtVerSlYvy11682lZVXobHLx6MBMYaH2geGIlLCT6AgRZTJ74RFuYTEgNefO4EfRONChKJ1sePcSlYPDGWYeIiwQuI00V44+mGGWkCB+kHhyuILZ+W0cRkPieUVl9qjAllQNRpbVOc3NKkfOq9N+A7Y5yGVPTwqfWblJ++0D1aFYmUDQ+2d5VVNtcWNC3l9PjDZ/ZvSClKsjB53rqg2+v3ont8dxgLPWogP2+FAd6EJPoLZQXbObGXH4sl4nHDAydtNpARNrWtUaquLOO8fFGlqWRCuve3v9Y7O9pTN914k9LYVGs/e2RPbnKFy7Ni4XQH4RPidx2KHbZcRJGf6Mp+/gWY8uZcT8D+S0D1UeXYacCtoCFWErDn1iENF6JSsuCVUjlNOdXeGc8pSi6dTPlG48P5vt5u+4yZ85ykrCVrausC8XhMfvbpx4yrVi0M3nD5RXwgDkMReUEX9oE+RONsMknGGJ4sG5Lb55e8pLSUKihjZQWMC05ImxiBJ2G5xKikKlnBaGYXLUA7/H6Si+YEhfkFfRrP8XmsAGQhn3SJLZB6NpdLJZMpmeRRIV/QZDwdjyVSxtEz3fpgDIeraM5kOoOTB43uwRFo7fyNOa/bVZjaVMdPpUN+n1xbUaaXhwN28htBv5d4GluuSQgTvgJlYHZuGNfbIp7wltCPx3UMODQhDmVRGvxaVV0jNTW38Hw+cao9uXXPAceHb77OnVVUW04rSBoL1nOCvvG1HZmpk1vctdXVTvDQwfZBqaf4ZEyXaqqqpAvXrJLu+u3dg42NjbbnX3yp8PyLL1SWRcuyt77v/bm1ay+W7//9fbZXX93k/sAHPqQAzQMH9+svv/ySnk6nC++95b2Ogf5euX9ggHRapzKppswW8rnsWl6Vh0bjGj7eq6iqXVdV3eNyOWqqyn0LZ02Tp0yZLu07cjyejA/73rFmhfvAibPi+2fUb8zpOZObpfJoUJAF85/icS/T5XZh+yN3Dut8e1dv5ps//Fnh5svOD5DskfM0pLr4VNn/OrDeG3Pa7fk/bNgR+/bnP17p87h5KDZs3x1PDPQFq8ojDuhbAPR5bKv6eMDNA3yCAGPIJDJ/xwP0CazhQj5jSzTXLKonsDxUTvwTacHdFF/MiATICPjoj/iRbxJRGOuh8IvCbKxQ+VgyXTjefraw/0RHIRApV2+4Yp19yYI5NFw2L4xDAVTABGx/xnuELo9fUsn4wpzP57JcP+Uzhkdj2ubX90gHDx9XktmsdM3F50s10YgrmRh2pRJJM99bA9YhvMM2adZ8adaSVXwUP75P5iA5E6ioYTri5jLWjrEnfGJHBr8LN6GNMRn09oW/SmMMXYbSDmDDB3PBjBMGl7iEQYY9wkJ5F3kRJ/KSVxhFZp0IA0yH49g1f+CiHrjcHvxmOcsA43gzDRnZJU/RODMrEnNMlOUf/POFCE4SERP8/GvmZ/6GF3724s9Mph/4AcIvQlinreltpaMeLieCDFwfV8xrKkL4eSOIxHGpb5KzRJyg2tKQAKihoJ044h4urSZkiClqQcoomqTkYYyRgkWCAGl5yss0NfHH3SDUirp5KwCBUE7Hx5XCRFzdUk47/MxPjPNmtSVmz5gWaO/oSq1etpSUZFMpmwBoXxYDj218fGc6MTrIynogWimV1dQLOjII/ChshCpr8z05l+2VzVvT//a1z3t+9Js/xWbOWVjDOWXUCVogIMpSSeOR39+Rf/Hph6WTRw64cfeuoaUtt3rF6uFF0+o93WdOai1Nje7KykqD1l+Xx+nwo93+4RHjroefVCc1VKfxXv/W3YeCQ6MxbD3Uly6YnVp3/lJl9uS2iM/jISuEVEsS8nk1b+w7fFx/+JmXsH8mN3vKpNS6lYtsk5sb8U0xbIejVQRKAI5AF/zOOAqHIa+qRnt3v/7j3z1Ci0PcPjASk1OZLBS4/PnnzUstmz8zO2tKa7iqPOrGq2g0PrJCwr1/NCENkPKTVzV+5w7f46wtD/FHn0k5Gc835B1rcvzYIh+yguJw2ZA2y1rjYdUl8hKfsCFWsohY6XShDBvcZHRYxtR/Brhtak7BN6RIsRfyZgxrKA9f/P7tqUVzZqY/fNPV1cIYo0L0D6P9X27/7WCXMTUcH+lMGoasGQVV94Wq/bSo2xMjvYXeMzsdk+auk4OhiA+Lu3VHlp+OkZJm4Q5EcGMCJ0yKl6ptfCMjFPBLUyY1SK2kXAeD1oewcUMDSoNh9PX16w/+/i65qalFu/bqK3OJ+IA00nEkMbfeGyJFEack4IUogbJomtozPQCKhFJsAXhEPKUXxmEJKd4SrDGzYDwfmPVbUcjLOFEEM6VdyhbsUn8+Uth9rGu0vrE56HZ7qRB2iImbNeDjXC6bTyRiqac3bMxeNq/J846V51XxmKFOrls0wNXiRXxTyUrGR8TpidQuvt/nD0doHICTyM9wbq+AcRFjAShZSiIuFVSlpP/cMeElYDoAD/ILvizlzXEVjwPkxbZZGGa5nCKpmkrsTaoftYMfjA+RhGwEVc8SHw4l0joZpjky0vK9QyN4f9NzprPHfvh0h8NHE9PNW14dht/jyeMAiqDP61wys01urKm2+3xug+QGyQs8ibXJ4DurP0UM0Y8i0JiYYavXFqC/kOliG9lYHeAxnCToI2O4rLJSCtEYID6VySTvf/QZ18feewMNic2JdYOMcmjGXHYC6K/vO5Cuqax0N9bXujDfD5+FMYYtt2ArXaooK5cuImOMlGDd7vYZv7333vj3f/D9QG1NbebOO+9SfvnLX3g2bnolQHI4fs1VV7sI1xyMCZpz9mQi6ezq6nYdP3VSjifiDprDss3QcVKHze1yFnC6IhkN2uWrl8o0H+VMOisd6+hMPPfqDi+NCb7/p958xYWuqy9eYzt0ulPqNr8zhq2mC6ZP4hs7CIMqmL9nOvsSk5obQhatsfz1DA7nvvCtf1NuveKCkNfrkUmVltT/pU/H0BNhjNmkR17a3PfVz91WHQr6qYuyfrqjO7l5y2uuKc31fIiFyC8MU9DAAnhhLDhp7TBfy6NYXGN5LCCOZ77igz3wJ8iGgTc9pSDKv/H0WwBkHrAho5jYDPiAP/kmGcXjVhmJSGM0kVJ/8eCTUlVlpTZ/1vT8wgVzHfNnzqBhJAMaxU3gMaU+4huE4kRe4n3CiWWpmYdkmDESi2u/fuCP+n5auy9euViZPaXNVV0RdcWGB+25TJrmHTZ1v7HfEwF0KKuskWbMXyS5CF/c3IH+EyirlqqmzJFcPrFjAjegSo0xXnPommiIWVA6Lm9HsH+DwPT/VYBYJsb8FozFCT8UgtK8HMv/xBDkMltYvFEaIAc8I6LMOIDp5SbNCw6AXQ6L9iy0Sl3Ty8B++sFawtWWJk4AlC3BgiYgRRTzozf0Rxne0LZwKGyliDhz/RKVWn0it7QNwLloOxEs+r5Z+psB2hLKsQijPMQp10U/uIAnK/p0wXgWh3iIp2dIxzH3XAb5UA9XJyqkKFEP/YktikikC3GlF+cWAHwQV+GTbc74UT0SCsXJQAliIa2qrPCOz00A/qIqoTTgAi2Sw/1SNpVghRuVYSsBno5NLEt4yYV8zhGpLJN6B+IkIh2ZFasvVr0+v5uENd/aA7oCRK9Qv8frGayuadC3b17vmTZ16tA/f/kfMytmtdTI+ZTzd48/F/d43HEsTn6PO5xKp4wN23brz72yJX7Z6qWxrKK6X9m2q6p/eNRZXVGW/tJtt8ZuunKdt6m2tpwUcD6lQiUD6ujJ04VHn18v/fbRZwvnzZ42+LkPvFu7bNXicGU0HCJB68RywnfX83l9+77D0FS1YMBnJxoXUYZSd9/jL2hf//nd9o7eATstOkjSW+prBn71jb/NXrtuta+loa7c7/W48BYy9U3uGxolxaOPt95goYHSVBb0S9NbasgYi7CRIBooEqbEKzz4BRaaphkjozG9b3Ck0D80YhuOJaSRWEyKp9Ow3/HOE7VqF7XRL9mCEn+bhRYRlIdhhkWzOG7k6BotgvyUBGNrRgKKvT43WMnY1iGURxp9KA+ECJKoTe2J9ZuV1sZ6bcHMKQEx74CUJI3GY9qT+4bVgu72jQy0Kz5/VHZ4ArZMclj2BqM4TUse7T9ti1Q0233+AAxabhC0glJi8SUv3OSH4QebG358BmDmlCZpzfJ5UmtznYQb6GJ7r53wLEjd3R36vj278r/8xY/sXo/H/t3v/Itt66YX1cH96zPXXriwyu+zzmnHwov6JSOvkoVPQ0d9Mm+1UzxoiieNCFEiP1E0+8j4lgKjb44Bz1vsFBM0mwjjyrLBRWHzpkgROA8qpTE38lLYnrad7e7VM7rXEY1GifeoFbqAJVwXMUYwGPLPnj7d1d7dl9GSg7aqynInUrkSE9AnMWUgo0gpyaX5gBbgiXckcBdZ4DdWptQL4FTKQ39ghPEZKR4v4CvJGBliwsg7Fw1EXnJg3IKnmA4WlFQ5AaxcOKDGQ7iS3JH8/oCMKxAMkGEfsuEKh0OOSCTqrKyqdDY31romNTX45kybHFx53lzvmiXz1TVLFiiXnb8sN2fKpNj2g0fzqUzONZpMaUOxRGrh7Glx3WZP3PX4C4UNO/bbevsHbYOjcSmZymrEX/zBb95FbT4pgIqKmwXgP37pn/gXwGQkhDkHBcR38PDkWshr0Aa8jhsMjY1NUnVNHX+7zwJSgAuPr9/oWDZ/DrZWspaIQ6FExeNpRHgYHV3defI4qivKSS5J0mAiIyUzec6K3F6PW2ptauDMNofb1trapi5csGD0tk980tM2uS346GOPpm/72G3p97z7PY6Ksqgaj8f9+w8eLLv/wQcDG1991Xv0+HHXwMCAnkwmB1vrqgtL583UZ0xqySydNyN56erlhdWL5hskT9XX9x9Jfvc3v3cSc0bz+bx28ES7o2941I33OesqK7TyaMQ+HE9y/8MkJxtqKokvcY+MsKQ4J9Hotd37kpNbGvGVf6DLFxl49n379yvNdTUevK9KVKT1E/NzPC3+NwAwwtMxHOJBqm6ipbkxGPD7qBsybuxpr23fI0+qr3ZCvgE4f7GvghQI410x8JWYR4Bz9xVyDzfucYoxT5Ji/nODSJ2YR9QNfkX7FrCohEs8lkxntBdf26nd9acXC1/+zG2pD93yTvn85UsD9TXVHjLexd0wsx7cAMDH4BWSB9gKDXkDvcYC9DWTy6kvvPKa+pO775caqivTH3/PDfLsqZP8Wi7jHurrtpHRxJUBp7cCiz6Tp86UWlonkZKl0FoutiKi3XBNk5TPpCU1l2V5g1OGrbWF1xwnZCL6fe523iz+7QJ/VU/G0FV0Fj22/PgBQ1jx8AslXiyUvERSGFoCGFvEW4q8yMeluSwq5ARRlxm0JjvWem6L81JZXGYhq02uk/PQJRopluEf089pZrvAD2wqkunHTOKIN/ipPBwqgyguR5fF5iKrmccsgxCHqc1CSWaROuZaIIqNxZ47HTAxxQQr+i3n3hjGOM2RcaRyICfGirU6nKpICye2reFuJgwyPmmRCK1gbE0asDHJ1YkFmv2Ioz+HE08EIAhNUcQ/Y8CoUiEICtCrwmdIo6/fr8ya0hKntEgwEMi1NDXAojJBlrx+fPvDKaWTo/w+FgRWIa9IowM9/P4IAOPjC0WkivoW7ttEKORVyV3bnP3pL36b8YSrjBvf+3Gvms/ZSTnyFGUW4YP+AGesD6SgGCePH9I+feuVxu3f+pJSEfYH+gYHlZFYMvny1h3a+657B25xlu0/ciJ/9HR7rqG2WiFj0rP59X3+A8dPFWZNbs2tW7VYWTZ/rtPldlGfDFuBrNvBkRFjx95D0p7Dx/QUaVSzZ0xWr7xwdZ6MtqjbIbtwZxKKEN4dS6bS0v5jp/Q/PLfBoFjlM++7XiXBD/qw+aLmVf1PG7aQMfYi7sLiiH197rTW9A3r1mTnzpjsxl1zUnr9HqfLmcnlpdFkmo9ozhE90FUIdXwjrAYnJIZxiKIYlzEwiWM6mDlIH40ndcJf6h0aUZKplLb74HFbe08/H+uMkac1mWwXu+7zetRprQ356a2tzjnTJznnTJsihyMR0qygj4uFRLRHtCce42+H6ZYhZUIpPpT/PwNKLkf8jDuakEE8+bktooXy+e/+NHPh0kXaLVdfWmm1g7Rtew6kf/DIDtUVrAt2HNueqGqYrmXTCYc/Uml3e0OhgpZXR3rPDAXCUXdZRW0UhYQyKxQPXripOrFQ2llBi4T8Uk11uTR7eqtUURY2b1bghWxDGhkakra+tkk/eHCv1tvTrXScPWNvamp0fepTn9btykiiNahI09pay6gMUVPMJ3Q/kc7RGp1JB4I+gwzsMkE/0JwUbZp7bIAxLm9CN6oOeIg4M56y8pNIISjfAKDPnwVGk8YTWyhNSKZT2T/tHMxOnrsqQuiQ3Sg+dg1l3qpSGOV27dSp40O1joRnztSmsNPhAqFIllCfiJ7ImiMFCduEVBpbazsRjDHcgPGQgVPsiwnCwJQlfBg4nc5JW3fuzp/p7JZ8fq99xuRJtraWJhqfkGw3NDkTHyEZIU7ffHM4Bw3MKFDaIjf7hZflkgV8im7pmEwAjBdfImRmxQ/K0S856A/FE9saaiabTe0/ehIf5XW8fugEvm9oj0RCheryqB4K+LR4Ig2D1zEwPKx39Aw6GmrLbCQHJLWgyT6Px11THpHLI2GKc+rEw9jqSPSGeKeBZNqDfhRRRBlrqy75vD6J5rBUVlFF9KcxZxQFIWgs89d+/AvZX//LV/xVlWUOJOGdXR28MXF8qMyWna/nXC6XvnTeXMgO6UjnkNQzJLYpghLRcFi6YNUyScZTdDs/UTKIx/FROpxGp2eJBrt3ve545I9/dL322mY5mU6rs2fNwlH7utft0ubNmCJ5bEbB7XQWmhvrDIqnfto8LocbffEQjzhwS4PGCQTPdvf1p0+d7XAcOnrMfuBUh7urt98N/vyHj75HX714gU3RNBLQLqm1oZYGQdzowBiDn+974rmhdSuXhV56bac9r6r2xtpqY8akJvmXv72/f+HMKRWRUIAtXo2MMU1662P//08BTlR00uLX0T80vGD+vNCU1iYnxonkferL3/ux9P6r1gZw484CyDqs9zyvXeJj9lir8drAGO8XGagIvD2R9Auex5Q8TladA3hWvGkenhjMgvTLOGBEaT009hw5pQ7FMoVVK5boV196oT0aiWB/cfF9dADkNnQKPAkraLT2oB1uS/Ar5IhGC/fQcMx4ZsOmfEdPbyHo8xuXrF5ilIeD3kQ87kjiW4eqxjz954DnEMkrbO+tqasn3nG9af8hk3ETp3H+SskZiPDWe3Fi4tjHncW9q/Htoj6MydsZ/mqejIE1+DJ5hB36GRcHjxlngfBbjAEmKQ0Jn1W+yEOmh1PhpT+rzrG2cNFiAD9Ncis8dlEYf+wKKHWRZvnZJQ+3zRH44dbfCMhkFSLgPlPE+HZEuNRvpVsXqrfyWH700opCO0U/AftLI0xA1DkxNSPHFaEAwuMu7o7IjLBFTyilMLYgmPAOGU5WtD7arRKy2MZo1QHhxNhTvOgTKwg0+TFyY4hwkvAWr2Ik9RdtV3kKUrb/UGFK26RcV0+PozwatYVDQbHqUqUuWvij1bX87Q7cIcLjezwx0ZSclMukWVihTqYl4e0NR1lQjTUkAN99UZ1+445f/0KZsWBVom3arCrCFN9R5vvbwJr7YqLPLqUlhvuV0zv/NLBy0eLAkVOn06QDZGoqy91DIzF13qyp3sHhkWwymUn5A17vidNng4+v3+yuKgsPfOiGK7Wr113gnNzcFLbZbV4SjHImly08uX6z/ttHnrJt2L5buXz18uF3XXWpY8V58z1+nzfiIM3T73bCiNBfP3Bcf/qVLdJdjz0nP7d5h7rqvNnDn3vfDbaWhroAkY4X9QIN0O+felG//YEn7Dj6P+Bx52+99tL+edMmOai9XEU0IpN161Hymrurf1TuGhiWcHcX44txjZKhMKmuQqqvjPKR9ecGkyDkwPDIKfnCk2T8/fqhJ2xPbdxmXLhsYXz25Fbb5tf3uzsGhh0KLUi4YNBn8eGqTBZMlB8mzXD7vsPp1w8e89TVVBSaG+rtQv/BRZzACyIZT7QoYhzEPBNgDUkReOK+OaCsxosqFnrw7VhddtlWeP3gUWNm2yR9ckuDz2oHfdv0+jFl96kUrXV2faDzgOrxR/OGoWWDZXXlxGhYFB3BSKXT4/boZKi7ic9gUzLfia1gzDL8RBlbuBbOmSwtnDtNmj65SQoTrZEXW8eyZFRs2vCi9Lt775ReeP6pkZqauqHBwf5QKpn0rLv8Hfl0aiR2/ZJG3LkN2ljbFV3Gd5le3r5/QFHURG11Gdlhbhjl1KRMuMEQozlFNDQJiGLjgepAXijYFoCSPAa8LXhCGe6Q6SdA2T8HwIGfGpngdrocI/0dSuewashOn0shnlDzKh9qgotxh9JASJWXlXs7+keztnxKruYnZHbRL8oDzKAsYWvyRIMJ5d0kJ4A//Jj/+PbdSCxe2LR1p/TYMy9Jv7j3QelE+5nE6mWLM2e7e3L//qvf+jZu3Sl39/Qa2US8EA14dZ/HBQW/gEEltygXzg1CfiEPDlHB54KwY4BvVpiXALgCfwbQ0KRjsX5zrNhP+HMJymONFdOd/cjAaURm2eF2u3wt9bWeOdMn21YtnmefPa1NczlcBRxqsWXPQfuhk+2RoVjcPqWpwbFw1jRj/ozpRltLgxYJRQqRcCiZzuUSOw8czz22fou6ee9hx+59h20jyZQ8MBLTh+IJ0KCANmkMC9SWzevxkpETkCqqqqRotEyMm8CHXQAp54UHn3yhcPHKJc4yMvSQlieexE3JsWzwEIXI6esfzOTzqr2lsZ6fuAwl01IG2xopDWsJjkhvbW4mg1w8BUAtqBRtd3acLXz3O99J/+7396XnzJ6dvf6667R3Xn+9cdP11+kzp06RG+tqZDI0HbRG+Mh+c8aTaS814fP7fG7cpaK67JBTJG5ltWDI+YLh8vi8/vraOufM6dNtZLCnD584NZJIpUIHjp+W1q5cbNRUVtqCQb/kwg0Yk8+xpsKQ3bRzT6a1oc440907/MizL2WefHmzsmrhXHtPT08+GglhvqIDsCaJZ8STyP8qMCWE938UwNV2Wcd7VZrD6bE31dfwY3aXw6HuOnxUaqmuwIQsChA8UcVprzgtFrIN48LyhMbb4m/B3QL4hj34gQ0xZBLS+c/2xayvFMbKWD5hiOG7aM+/ul3ed6Y3e9mVV2m3ffyjzlXLlnq8Xq8bh/MgH7oAWYmnX7ihi0scJGK1IuYfbhwNjcbVx55fr9/+u4fzU1tbcmuXL3LOa2t05bNp78jQkC2TTnG/SufBuQB1o826hkZp0uQpUkUlbma8NR8YtI7VzjhPClXVM72E4StkIlor4oswN0+yptgHRL81Tv83w9v+yRg6V9pFKG0coh8rDckshshDycwkiEMawqzcw89lTdfMBz/vMCGw+ISSuCzyFOvgvGYZ9pvXhHThirIU4ji4HKYfK57v0nAc/Zt+tC/8SCAmJj/jhKAoyID4MfyE0sUlLPzNrJTCCQgWm8NPST/ZteKsggQT75qW5jWLExAOpm8szgRKwKJQCiXVMXCQ8+CHjC/8EqI4CdN6ZwxPxrAYpnIFfrKA07ByFI/3iaw+AVVMcmAj6C0ioTZCGCKd79ZQO3AwZlabACsdbc4uV6XuXY8qF6xaMfLKpi2hpYvOs1dVlhUtA2tM+CV5bo/wIsGpZFJSKjbKYaujGCO8W1JW1yh5cPQ0LRAW4Ila3Fmuffazn5K/+P37uyi92eWQ+XsxLoeNlTfSI8cDNZxv32Y8+Ye7Uls6U7kvvnOtLRL0lamaZnR09/ZPamqsHBwZsf/gjt9JR0+fNWrLy1Of//Ato3OmtdUoqooP4lKdNjJ+CtKuA0e0H939AB6hFJYvnD3y2fe/W/O4XXWgN2gJIZvJpPUdew9q3/n1fZDQdicZBXPbmhNf/OgtqeltzTWapuOoXaYiUB2JJ/UPf+X7clffIFUhZ85fMLs/FPKXv+P8ZfHlC+ZUJ7NZ16HT3VIileVxAc0xFkHqc1NthVQRCQr+N8cFMJ4EYyFVLxh7D5/QPvHNH2Eh5hXE7XKOTmtpdO8/fhqasAUGKSYGKWU64aS8c+1qfdvBg/auvhEX+KuqPDrY0z8YuecH3zQWzp5GRioZwzAONWt7mBjHUpg4LMwQbwEon8vmyEAST9hKlXdSVpWv/fSO/AXLztOuWXdBFGMEwMvmf/vv94wcHQ0EUwOnU8NdRyR/pHaocfJ5Uc0o2FwuPz5dQGOC7V100SINNFC/9Q4FWLQs6peWzJsmkaHOWxTRFeTDlUolpU2vrDfu/s3teNdpeObMOUmX022LJ0aah4YGpZUrlueD+YGh22653BcMBiL8pAvzjpi8q28ov23/0di1Fy93ul2uCigOAmhceUHH3CA8TFzeAIQA4V/004/wmnNKgJleSn+OKil7LoBuxnKRjCHChQ3CEiD5kv7Kv9+VWHv9Z6rzkBJUF3ZdVlREmZaoW8xdGd/lym9+8YmRT77rsmpS9IqN8piS0pPBtmSMJ1A0Ux0Ol1RWXSulMxm9u6ffOHa6XX1p0xb54LETaltzUzaeTqs79hyoxtOfqvIy+ZPvf7fqcbs7v/Ct79dQcTxSA+gXLJ6nvbJzn/ydv/lI/uKVi7zEmqx0nqvnbICxD7izY4LwjEnqEkBGKy8XssCKx2iUhBmEnEURMQSCVkKmohoro1DOYPBDwSM+1Yh/+rbu2l84eOK072R7p3fT7oPQXzwrF8yWLz1/udFSX2MvDwcLwYBPIdaOpYhOuw8e1QaGRoKDI8Oe9u5+2/H2Tnk4kSEdW3ZeuHSeceGK5XpjbbWLDFedlG87uQWHw0GGmsfweNwsQm/9/FdjX/rkh/yNjfV2l9Mhk95Nhg5RS3SgCBjvQ8dOZHr6+uXLLlzjxQd/j3eNSL3DYjsgiBCJhKXzVyyVZBpjHPRDfK8PDQ/nDh08mBgaGVKvuPwyd3m0LEq4O/v6+ozXXtteuOPuO7WBgX49UF5t1FVVGOFAQMMTQg82IWo5qbev30Y0ka64YLXt6ksv8pBxZuBTDGTDUp8cNNddzKOY2xTO7zl4uOMnd9zdNJeM3p98/e9sZaGQjd9pNmkPPsAWxO/96p6h9137jvKG2hp8Q47oYlNj8YTn9jvvTdXXVvoro2Ey8G1SXia5wKP1XweQEtebTff/KtiNguSW8tKpzt6YOxhw3fiOy1i203zJ/viu3yuNZYFwNBTgGxUAPKUJBgLks4wBEyhDgeriG2yEJHiYP2FoJmJ8wbFvKVdMwFM0C0rzjysp2zCG+tObd6rrXz8k/evX/iH73ptucBLjBixZCUMxRzI4NdxvGl849RhQWpPpJyeVShc2vLZT+fl9D9nefdVl2ZuuWCsP9vdEBvoH8M4nr+3/WaDeSz7SSdqmTpPKysrAx2bKmwNubFW2zZYqmqeKOY+1gMph9wOw5JuNyEc0Qd+A9Dj6/Cdo+38zvO2NMUvIA+DnIF1jwp+DzBwA6HLMKBNd4hNMQCh7KIt4LCsQcDhK3QKzmmKdSOc66A/ym40FimeX00QelEM+eKwwylsu12m6iGSlE0E4zMNWGD8iKAqDicnhykUc6je9dAmjRBQXCgSn4Y/jkMfEDfWYbilYeYRPgOUbF41y5H9jrjdUyTCWSv7SQAkIg00s8EwS+gFdxbH24oIxlqYLR9zDEMOLP9YWRTY4CYRij3ZEGIIDuhMLBtAE/3wJ5QGAXzQPwQEXxtisaF7q3fNY/rKLLuh/bv2GsrVrVuPL/ZaCJAADhsaoBmxTwh3yTCLOBtk4xU80gwak8oYW8/0xATDGUs6I9pnPfU750g9/H5PtnnocVIJ3dyojPslDi+mYMWZWRLinRnpTL7/0Yuz82c1BT7YnLHiNOkS2pMPucG7asSv90uYd2pqlC3PLF86jNcvpL2gamXmEMmU+fOqM/vJru6Rdh47qzXXVqfddd0V+Wmtz0Gaz4/hlOZ9Xje7+AWPjtl3G9v2H5bPdvfjGmD6jrSX5/qvXKkvnz/F4Pe4A1UXSViCIsQNQ2cJ//O6PmaNnOowZk5rz11y4wt7cUOMgJHCYiK2jb1g62dUvtpLQFfZ7pMpoUCoLB/mgDgjzYpdNGB8W49nVP6A//NwG4/GXt9oS6czEIgBSeHw6KT7plvpafeWCmYUZk1tlF2m/pPzacaJaPJNTn9mwRd59+Ji0/8gJvb6myvjoTde4V543xxfxe0m5sTjr3PCGRsFcbwIYHjx9wulcvIBZPEpFYIz9049+lb9g+SLt+ksvLBpjZBSo1//tD0ftZdP8R7Y93G9zuMM1rQsSHl950OMLOO1OVxj5XNh+WGKI4a5wIBiUwuGANGdyndTSVMdH1ENO4OlcPq8YQ4MD8s4dW6X9+3drXZ0d6uIly7KRcHkhFhtxnzx5LNjb04P5pVx2weLktz5+VSAQqfLi7nkuOSqd7ujKpzLKqM/tkirKQu5wyB+0s5VGCFAezDtCxJxjdJ2LiJTXklMM7EccZSdFR5Q1obQ8F0E+LPTnqJjrIW605CmBddO81AAGvbbsP911oEsPqXZ/yOP1ScFwWKqrrZUixIsAlGa5Qb7Dx48lq9Q+7aLVyyM0dhBWjGOO5nsmFWc/+oPcsWRa7+ztl3YfOVM4292tn2jvyCqKok+bNMkYTSbJWHC6ybgoLJg1XV+8YL766o7X7aOxhO3E6TPGaCzuTmdzbqI995QAaMi3veuqzMfedbVHzDmTDOOAZB9FskhiYBRNELmtOVoKYohEfOkvHNNXTJ8ITBoTuOemOsy/ZpFiFngoDjTiO+l2Oa9pupJIpY2MohQOn2wvbN932J7JZnH/DNuYZb/H43S5HB4aP53Cqt/rIU0Vj6klu9/vN5wut4qnmkRLub233+52ueSckrfXVZWpOIVwJJ6UPv+R97pwQNAP7/jd0NyZ03yNdTXpwZFRWyQYdNbU1fptdrJO8njyzdv6qCkZWyzTZ852SmtXr/ALY2xY6htJiw4QlJdFpRVLlzCf0xqlb92+PRWNhAtzZ073GgXV3dk7ILd39hrHTpxM7D2wXxrq75PmzltAfBW242aI2+m2e9xOPMmyRf1uoyHqLcQTyfyRU2eGDx456bG7bIHm+jriuZPysVPtZFO67VUVFfKUSS3S9MltqAc2ub5x246hhx5/KrJ2xSL7Nz77EZubjEz0A8OFsSajU7rvsWdHVyyaH2ptasBNN6Z/JpOR7r7/weFIKBhtqKm0YXsitin+dwHTHoNHS9j/KMAYc5ExNhJLJmQa13esu4iNMbvdhoOpeu35TE1bU73NkqngLz8ZY0K+mLoYZC5d/KSJYsfWVcoBepFsAO1gzFiGxUTgnQYozflBS8HPop0xcDpdpK/kC6/tPaiNphRtxtz5+i03XGdrbGzAoVsOlLUAesdQ1xkyyPDphHO1ynHG0Oiotn7zDuPoqfY8rZHyuy6/UPITI8VGhx04gIc79RcAntpXVVdL1TW1kscjTiZ+a6BJ5/RIVW0zpXBtM9OIY6kcaMq6l7luATA3QBfLICuFifR6O8Hb1hhDp9A10TueBuwXlxWPlLHwufzwYJGCH+wi0oXij4xwaWGggABEIx4uJjj984QWhleJn11hCHF9VIWoW5RDBaId02/Vyx4CKoh0BrhUXkw9kQdrG9It1i0ab/SDtkX9KAZBwlk4vwXwWSG4xeIlMBYmHzXEp6Bx42Ix5/rGMhVhLGrMBzwZV5SlcvAjFe0yWBFjjlmAuy7iyINJDaPI+tgzjDEYYjDI8L5YltOxDQt1E62oWKngZaAw4vCOAeQBhAP8gGLb5EG7iIYQhkvVS9MjijS470/pS9acP/zs+g3ll150gYztN6KQaIsmHQt4HMqgZNOkZKtSOoY92uKkI664BHD0dHljKwnBMZsOxtiQajNu+8xnB396/wZPRtFDGZwWSUg0VQUlv8fJCwv3j35LhJie7D6asw8c8MoFTT7e3qHWVJbngn4/a5E5RdGoL6oTHwOhbgNHGD+j8YT+2IuvGBu27pKmtjQmL1y5OL9o9gyf1+32kdDER5+N9s4e/U8vbpSPnj4r9w4OM1EXz54Wv3z1ktyaJfP9YZxbLcnjFhSB3VhY1VQ1m1O1oM9L6MvY7s9qGtBPk/LUOxSTPKQo4KVzLxmcY9sixni9FMbiZMw3Y8uufYWfP/iE/Ux3H9G/9GO8DEYLKVzrlp+XXblotlYRDoe9pPUUDEO8EEEGIXCBweIPhgxatA1SfrO7Dh7N3v2Hx9wXLFmokULneN+1lxJZ3BP6+UZ4A75jY1QERIEvoQRh4Rq3aNFFvKd99ad35i9asRjGWAjpGOuB4ZHkB779ezlQ1qif3Pf8KeKrKU3TViVku0PzB8rKdDy+I1Z02GwOp8vphtFB67Th93nkd129Qpo7Z7qUy2YLpBzoHZ1dtlMnTuhPPfUYuuQK+P0Zt9erTZ8xO5fLKr5NG19yT2qb6gwGg7aXXnxGyuXyuffceFXsc++9gqKCOLlR6jx9RH/gyZfTy+ZOyU1rbfCfbO/NRyNBram2sozmF/1ZCy/JI6uPE8ln0qeElwUgzHkh+96kLAFsPkF05B+jozVOwvBCHRMKo0xJFJ7WxJKZ3Fdvf2q0cerCapfLbcP4RKMRacXKVXx3HXhYeMqyQ3vod7cP/u37r6sgZdjJ9dM/5r6SSUrpTFbv7h/Sn391q7R93xHb8GgsPzyayJSXhw1NLXhsNBOWzp+bn9LSrK1YMl+vra7y11ZWOmjwSQs29EwyqfZ0nNUHBgdz+4+fKpzs6Pa9uGWXtHzB7NzU1gZjUkMt8eaCILVr9b4ERAjUsCjC2cyc4CfISWxbE8Yl5aMw+lAkE/yWl3/McGkeioEfNYzlJj+aGhsKCx2zeWJQ4ZCLH8hlQX+MFfAhGrPUJj9NE52kR0En3pfI0KJlWcuMxFLySByHIulSvqC5lGzeIG6TyYizd/UNGKc7eg0SX2RfO+wLZ001Jjc3Fki22HBc/7rVS3xut8f+5Eub4oqqum54xyUuWkf1ZCpdKFCZvsGR+OYdu+RXtu5wLZwzy/Ohm99piydSqT0HDjnJ8CbjtyAd7x6V+kfHjLHK8jJp2ZJF0uDAgPbLu+9WLjt/uT6zpTZgqHn5YPuAdLBjEN9yTOMbTDT38FQLp8+CBXBULfah85qEZ6w+MsraaiJSyEcKfFbRFZXHilimQAZaSicjLXn4xCm5p7/fvXXXHk9VRbnrirUXGefNm2vXNDV714N/UF7fezD8/b//tHbZ6qW8rZI5hFzw8DMbNsemtjQFyZDDAUtM90wmK/3+oT/2k11T0VRbbVf+h462R904eS+Lx45m3P8E2GgeOskYy+dymYRSKFx92cUBakvGzor9h090vrjhlfqlc2cUjTHwFL/zRH/gOY4dY2LmP4AVD9lclBfMmzDGRCbUAb1LzBXKYxa2+ocgywhK8/kDUrisrNA1GCs8+PRLhcWLFinvvPYqZ2NdnZvG4pxrCV5v6D99hNsZq1UA1v7ReFL7xX0P64dPnlbXrVqqzWprdnjthieXzeCwLUwYM/efA5EPR+FHyyul6uoqKUAGK8bsXHhNBHxQPtrYJvmilZLT7SF9Bm9tCJpgjlg0YiB6oF6mI9NrfL8smfp2hLelMYYOWd0SCwd7yU8/CAtnnB8uAOWssFUHHJ6s7HJMsV7kwbtIXE4kFcsiHfnA9GPGmDAEYIhZRhnyWXmFHz8Twlyn9WO6Vhr9Q8EX4bE0y+X5jsYBFGe1CcDThDG/8CC/lR0AL6+X5LGiuU4Om4YTRVht8BZF9iDVBLMs5+UIJMNIEHF8sd8UgARw8RTRghKvALRJf8BNGJ+CrhONsWRGlbJkjOUpo9iiWOAxsKqDa9HYmuwIQig4adXDEeykyVGcoBWycG78kB/58AdcW71J48yW+wdvuvZK9fmXN5VfffmlkCv8zhhAKBGENSnWSi4jqUqOX7JNx0fIKNP46UcRMRNkUoTK61okT0DcdQegzNGuQf1DH/t43/pdZ2sG4nlbPK0SLWSpkYwxGCxYcACCooQh4Tky2Fc48eztybkzp0eQdv8Tz/W/64p1YTKm7D6vd8Jb2OAVXTrd3qU98PQL8r4jJ9Nf/dQHY7OmtUVwcBwRg0ghSx29vdrTL2+Wn3h5C2vUZCAZToddvenSNQMfufEqP1lsEaKvIOw5YEJ3xwFbYgRWadAaBYq8Sn+IMIdtXGUTG3zkhVe0nz/whD2RGv80jIxNfLQ699WP3dK3bOHcSNDvCSUSKby0TvUJHuaxB39TSYwh7giWV1bxnUyYvJ09faN3Pvi4fdGcqerGHfuc3/r8RwOk343/2OY5YBwixU6MAaIwX0k/Y94WxhgqpZ4jjYboaz+5M3/JquXqdZeuCSIdBureIydSt33nMWPy7IWu00e3prPxPl9V07zBcGVTMJMc1gLhCi91qGCX9XRsuC83MtRDup4cIGNNH+09Gqmrn2lrbfQZzWQA/P7Bh7PhUND7qU9/Xr/owgvcyVQmvWPnLn3jxpfDu3ftkm685cNSbU2V9KeH75Na26ak+tsPafd8/wvOaN0kv+EOGo8/eHfquVdeH/7bD17lD4cC/u/f8cfRv//IDc5gwFdBHaFmRb+ZVERnhlK6TaDLuRZkMX9LCpWWJxCGmFWuVNHCnBaZx+Z+aT0mPmyojeWhsSg8/drJTr1sTq3b43GjzEB/rzQy1C1devnVXAfyoibczGg/e7q73j5SMX/2TMor6hkc6Cusf2VzYdPr+2yv7NhjJ0Oeonlbnor3LQkyn3z/u2PXXbbWW1lW5iKe82kFjT9Sy1jQDz4enomNkBzBB51JibbZjYKhp/FdQJ/X4woHA06wTUEvFOe2RQUBIoReip6OyV/gcups19n1W3cZwYDHEQmEylsa6lx11RUyTqXDwCGvJRetcghYfqalGSil6zg/Mlh5Sn7ZIfRKsjKYQ8CYW0ob3zgjOuNj5YiDMoqMVjyUbAobTruDVmtdpzU7m8lm5WQ6S/SS8ol4PL/r0LH8I8++7O4eGLRdsOw84wdf/nwtmj7T0T3wm4cfr/yXL36Gl1m855fDExyiNWGXGhqJ5X/3yBOpj996U5VeMLQtO3a5L7lglQv96hpMSe0DMW4ffcZHnyuiYfVzf/d3+ifffXVm5aL5ETWflw90DBn7O0aRC12jAcMaRXQlFx11cJ9IttdVSXWV5VI4HOJPdQRJZON9L2xTw7eilFyKDPyslMnRmgfDBq8L6nqmq3cwcc8fHnYePd1e/qFb3qWtWLTI2dvfP/DV7/2gcubkVuN7X/yU1NJQS0aJ4AIYY0+//GpsUlNDuK25MffAEy/kViycE5ra2mS//c7fDoVD/mhTbY09J7sJY3NA/huAvnkdspTCIv0/CJYxhsegJ/tGMh9817Vhmo/EMrKUV/IdX/+3HzVesWYFeKjYCchP4CNuzkwA5KIhAp0sY8aMGg8TmRZgNjGeWoZUV98g2b1B9bEXXtGf27Qt/4e7flVom9SCTwqcAwEBuLkQ6+uUssl4sV6A6TU2bt+Tve+xp+ytjQ2pW95xsctQs76RkWE7jPz/LKAHmNs4MTVaUcNPDLHNFieC/iUAlPBtM4fLLdVMXyhF6pp5LvCNHtJ5mFSEOKNOP+yjsJjbZiSBJTMQ/3aEt50xJhjIUqDIJQ93EG4xXvywY4UB5DHnlxkvAnA4bCZaiiDS4cc7Skgal5/ThAujSxheMC7wRMQsx3FmPvpBaeS3yltuaZ2cqRhREscXiUW48HKlY2KyaCihHYrnEP2UGmOIRzZMADOK097w/ICAy5jx8Ao8zUlT8gtHpIvgOKBItEVyj8GcjsXywL5ojJn1FIFnqegHssBlWtIFusIQw2IGo2w0qUgZEvI5CsNwRjzycH1itot6zM5zDP3A9bodfOVUsf2pBB3RMOU3TzmnOiWpwZUonNl8T/wD736X9MSzz3mvvvyygtNpxyZ0EiKkFJAgwUusqqpIuXSCy+XxrZ5UgnA3n3wADwuoapw+VF7fKrn9JU/GYIx1D0sf+uhH4wPDMd+2Y3Fn11Cai1ZHfVLQ55LIICL00B/RV/gfvfcXw/bhI/Kla1YESRux/f7JZ4cuXLHU3jcwJC2dN7uM8hCKNimTzRlnznYae44cy53q7M5fvHyxtmDWDLvb7YxACSPF0ejuHTCe2/yavmHbbnsmq8hOh6Mwqak+e8mKxfnLz1+slYdD5dQyNnuaypDAfTxY2L0RSIPUyKDkE8wmglUVqhWd46AACpcGh0YT+p1/fEp/+PlNuIVbmqQtmzs9d8X5S3MXLV9kI+WmLJ1J891ffP8ETwXBK7AEYdjiEguFGEufT5zChr7hj5S49Pbdh9SG2ir1VGeX94bLL/RCpzbbOieUIsPAHRoDBHFcsvVkTMwzQRGMJyXp//qLe5KXrF6hX3Hhct6mCGVi2+6D8b+9/bVC65TWwL5N9+k2pydT3Tg75faFIv5QVMNHn4KR8goybm040Wqo55Sez2eyDodbUnPpdDZFiqHNCDldXmdj21zZKKikmqhSbHiAFL4Y0ccp1bbMooXaJw30nJIkNaVVVka1o4d2G4/+/BvK5KnTwt6yWvkPd/9qQFHz2gWLZ3sPHG/XyChIL5g5uYLmjM1hc7hsNL7oB6C0bwzwTqAHYHz+iWDGWUmUlw0xjsBlLuQs996sPPKYaZSPYYIxRkWNHQdP9J9I17ijFXVR1IWX/wsayZpkTJo+czbPW8g2KHXxeDx7dvcLyvLz5gW37d0v7T14zHh+4xZbIplCxXpVeTTfVFdtNFRXqovnztRXLV+Ra2ysDRH/4EPuOIgDbVJl/M8AhT0TGzbwPTHoLZZsBwDPYv/ORUP6Q6p1AazVwgqbLemxRDJ24PhJ9fWDx3Idnb0SyQOXz+e1nzd7uq+qLOoOBf32tqY6qSISMfC1CaeTLvP9OJ7b4nELtwlcRP2IZw85pX4LzhVnwRtjSgGtQYZhjkKpxnyAMUO8JuYwjQfoY22XYj8qhUsGG00JiHLQnLfPZnP59KmODn3OtKm8fw3f/FOwvpi8JPoFchtyJpfLrt+4VbvqkgvwfQJHQbdJu0/18Vi53C7J7bCrt//6V/qK8+arH37nJb7RWFx6Yev+bG/Wpgd8vqAfB4pUVki1tbVSRUWFFAwExal+hKuT2NjldJp4gwbUKMsnrHtw8b4uDuJQJT2blNRMTErFY9Lo8LAUS2WMbbv3jz7wpye8xHOeL3/u04Wqikr1i9/6tprLKaEbLr1Q+9pnP1x8AgNj7IVN24YnNdZHpk1utff0DwypasHVXF8T+sa//ZjiayNNtbV25X/gfTEAkVkKuGxSEsbYWw/vXwTgNpyoSAareqRrIHPjFRcHfV4PljAMZe7GD34u98n3X4/DpswS4qkS32All8eWAHRBGehtTOs/B9bcOxegbXZsRnldQ+G1PYe1s70DhXUXry1cddk6F62jHl533gQw3xNDvWR0ZxgnANagRCZd2LX/SOHVHbu1oZFR48bL1ug10ZAvmUjY8zht+K1wsoCqc5HR5HC6ie/ckpcMMLx/jFNgI+GQ5Pd58VFxYjtDxnuF/2mgtr3hMqlh7jLJjg/MU/9KdU9BjzFaY/7i5jHmqgWgO/Ig7e0Ib5vTFC02w0BigC2Die9eiH9OA8AxvaIcBcwgg+UXrDEGYAQRx6xTDKMu+DjNLGTVjykFP9AATvCzIVASLm18QpDArJChxG8yroWRgDF84LEMMwDHAwkLyCtCJXEAylgag3UUZQWU+Ma8ZoGSCPbihy7xL1zTz2ECCDwoKygPWqIakU50QRiXicw4nHBRRnY5QtBRjD0ZW3RBlqE9CLW0QsYP9R0XG2xcTmBh1SvaF3EAl1PciYyGSDCRXoH3sQAlsqHYPkqhfQTckmIMnd4ZXzR/rm/r67uNlqbGLAkwP0YmgtOGqB28J4aPO0PZB+AkRWw7LDbPlZlAcdim6A1FSECKB2wQZBW1DdJQImU88sc/5v/hS19y9YKoB/MAAP/0SURBVMXytkRaZd5CX/A9HVIqSnqEuaDr65/5o1Lh0Y0pzU3OrKLYtu89kK2tqky5XS5nVUXUTQuQ/XRnb+Fn9/xBT6RTQ4vnzNQvP3+Fp7mhzu9w2P1YqLr6+gv3Pf6c/MfnN8i7Dx23qVpBriqLxD72rmvi7732ctfC2dO9AY8rTI2T/oMxNolWikwJIFrMn7EMhKoRT6cyfq/XDXqM5RlfjeAaeEpjRR7QoX9wuPCvv75fenbzTrzYUMxUGQ2nP/u+6+O33XS1a/bUyTCW/SOkuKTJEIOylYWBnMtL+XzePOJX3DGFy3iQB7yEpx7Wx0BDfr+jtrpCOtnemaOwOn1SMz5q82dXjiJSE/tgBlE3PtaJu5RgMoSLQAR46bUd+daGemN6W4sXaVjkD504Wdi0t08KBL1GJpfKlVVOUskIcxmFQtLp9vPdYSz6aAUKnC9YLgdCFa5AsMxVVlHjr26c7K9tmuZoaJkuh8JRGQfIOFx+KVJRJ5VVNkuR8hppZGRAaj+8RVq6eJ5UVVkBPTQ3t7Uqfd0lS0PesgZHqueIVFMetLtdDv25TbsSU1rqbJNb6it3HTiRrK4qt1E8tkdCMxadLe0XqDKBHv85QBmzLF2suHK19IMk0y9oWVr/WNsY2zEw4zlKjDv74KVaXt3XXqhrbPMKBU3GEeTS0GAf303GVh5r+EmBMJ5+4cXcPQ8+7PnTcy/ZDhw9YccBC/OmTer56E1XqzddsVa68fKL5FWL57lnTm5119bhcxiGE0qPGFMoIXjSA4MCr/DoUjY+InV0dChHTpwZPXLqjDsSDBgBv5dF6jgY1x+zKwR4tYztJIop3ZrIYXgFyF6P29vaWOddOHOaf/n8GZ6ZLfVyc20ViVY9vW3vgfQTL79W2LH/iHvTzr3yqzv3GGfaO4zu3j4y6pUCWfE0Twoy+FcjGSe+lwdaUcUgImGLP7PZcVCCw18MLOeJRuK9YY0/Ao8n3fwxeE3sQCAuYBxMAJ3x5AsuJrrgS0KKtGNnTWWFk/IztrgRViDkhFQqAgdINtuOnDxdmNbW6qaxku1kSKmS2DIeDof0p59/Tunp7rZ95raPOzxG3v7Uy1uUHcc69fq6xkBzc4s8b/58aeq0qVJNTY0UjUSZh/CdKzyJxxYvfJsJ85W/vcco4okvhYknaKEQOOGkRpqrdl+Y1g3U4Ze0dFwui0btTQ0N8UNHj7tDoaC9rr5ePnH6VHZ4ZNTX1T9YeP/1V+DeDA8+eC7kD+jl0bDD6XTa8IGucDhI81WSdu3dr3lcbmckFLKpMrXF3f/vAerAjpZxIuB/AFCvXdIkn8ej5wqSWl9T4fB5vfg2JafvOHgkNamuCmsbh0v7Aj+hxIY0Ahh7i3f/OwASEw/pG3fsVR94doO2+vwLlY+8/72uhfPm4JTi4nfPxgERHjinSeYmBntJZ1AoijCiC89Pt+7eq33np3dL7V3dmUtWLLStnj/D5ZANTyqZtOHgsj8HqBtH+Ici5VIoWk7rQUjy+HxklAuDC1s3y6JhKZ5MaXf94bF8KpNVSCbgMwGlJDsnMK1pLtbPXiK5aB0BDTnOLAmntBr2W2kcLwIow0ban2/y/0p4Wx1tj8HCGFvMbDqQLWN+ck3vOdOLUBIeN/YIUJrFI6IsxLrFMmNFRVtiEmEOc5guYYSJMghz3hL/G0HUPJEHkZ3jrHLkhwFmZSs1xlD3hOImjGUqyc6AsCiD33OXRqbSFCbPuIrOXQ43ooopZsfwi6JY8vA8BREQhla+Ij6UXygR5DXb4nL0Axe3NQGYtHhCls7pvEWRx6EkvwWoiulD+eEPeBxSNOiWygJufiqGA1oUvBBGpZBD+FCAPARs8sBPl9PQComO19XVy5fqm17b7m9urLNVVde4wuVVksstPgysZNL8cWdUAaUKxhmeeliA+vnHrBOA463d4rUuTmudOVdq7+xSH3roofxtf/MPrlO9aRtO+LJoT6ob3y3DHT/wHuhAdpY8p60+23/6gNxUW+uz8Wls5fHh4Vhm3sypEY/X5z184oxy/6NPxUlBHLxszcqqUNAfJOXPSf22xZNp/cEnnte/9+v77CfPdslZJW/UVJQl/+5D7x78wkff4wn6A+Wv7tjl+OqPf21Mba7tb6qrCRIWFkLCMZUvprUZVwoiVZJGYgnj0Rc3JZfMnQlF1yotHBPESJhgVWZGwQjsGxrRv/Ifd0nb9x8VKy0BDhN559qVAz/+x89qC2dOrcT7UulM2jY4PExGGAywHBliChtgMHp5yy0zh3hvhpVrigJ9qazkJ+V77E6dIXvJqJ0xpcU7PBJXydgtVEQjf3ZPR7FXEwhiBbF4wShE53h8i2MMChjG4y+9lm+orTXmz5hsGWPS8dPtxuYDQ6qhJ0KhaM2woWt+Mkwy/nB1KJ0azko6DqdzxsnAJ6ZCGRgMdj5VER/xxV1RLMCWkoIHfHyH3uGSRkdHpP3bnpTe/c4rpI99/FOGxxfKv/ji0/n3fPC2/LJWtzpn2SVlqf5TeB9Kf2bD1vSW1w/GP/uBqyuziho8eLx9aNWiWWGvG+1CmwTt0NGxvgs9eDwt/lIAHfihpDUhiiBkr4BztwEetWhc9DA+gm8t8Hncxsbtewu1LbPwHpgNcxnGud/vlQYG+/kjwpbiYbM5jN27d8hKelT9+HtuSn/i1neNfOfvPpm9+qIVdVNbG30VZWE3Gccuu50mqWy3efz8MJ3nMHgwFo9rHd290r5DR7TfPPio/tKGV7ILpjZr37vj9/GewaFQNBTs+cPTL2vH2zvkYCBACqfHwMl/XAnAxHssgoACrLxzv0SUgHEBBvQPtgX9uHwep7eusjwwtaUxvHb5wtB73nGhdNUFy4amtzaO1JZHsiRjldF4orB+217tlw8/lX/ouVekdDqtJ1MpPZZI2BKJpJ5Jp428ksVpkzTPyGYj2lnjwhgBIfxPuCwo8b5xiEvBLIQlAQYabs7hqTcMM9x0wXwHDkgDsLJnKXzFBmU20hgfCvEOBoogiSqSS0GWtZ179ilzZk7z8tN0m0tK5FSdjEAjlUxl77jzN55rr7xCX7F0ifPE6Q7j7sdeyLe2TXZOmTrdsWjRoqI8wbe/yAY0ZYuFx7mhlC4MFkHgUqLsDkiRmmasBfaQS7YdPnHSMTAyqs6eOtV48LHH0YDrgiUL9EtWLxvXmI8mKYkzQmGsn7gR8Owrr+WzSs7dWFsja2L1+x+BtxrG/zrIZIzhFGBZyqmaQoalq6qijI0x9GU0kcyQhel1mnMF+SxAniJPUvw5jaS/EIjP9c6+IfXrv/6DOnPB4vydP/uxvnzJwjAZ3ONuFo4H0mOUjDTcdUbKJmNieElGkmzRT53tVL97+13a1p17C++6fE36shULg4ameIi37bSGgW//LKBvbjL2I2WVko3kvrjpaMk6obuS8Nc7e/rSG7duT9589eX6/JnTvUSP/9TJLU6vX2peuEbyhKK8plq9LMVNtIXWxibaGA4kAylzKR9a+d9O8LYwxjCmPHFMPwADjTjwkYjExCp6x/IVfWNgscVEsIa/lA2KuUqyW17IdzGhyUCgS4TFokAO+5FbLIhj5QClfoTGeE+ooAieiyEnPg0rgmjsHHDu+FKcuCi3dY68ZiNWqjl3xkFpKaSXzCkGTD6rPDxsiJl+9BHxrBTzZfpNgI/xo4sXXLjmwgra425bOl9gFxeSzOzjAFsN8YenYOGgh4wxWgydds6HAz9w+AffSTbpKPASeEN5w53PAoXawmohN3Qqfd78ub5MOpNvbmhweDwuZ0HNs5ILYR8fHuB3xYA9hJNGxpiltJGyYCj5vJzK5vB9HT2vqbrD7pDdPp/s9oo77bhbVd3YIp3t7DQ2bdqofOKTn/UMx/O2fMlWSnwby3pvLqOoUiJNigely8luR+eJA3pzQ73b7gnYQgFfgISqEiAFzuPxeMvLIvLKRfPtZIRVkpLiQF0j8WTh9QOHtTv+8Jhty+79cmU0os2aMin1wRuuSF6zbo19KBaPPvr8K76HnnnJOHyiXfn2Zz+cXDBzapT66hDDhjuKBeNkR5dx3xPrCyfbu9T9x09LA0Oj2SnNDS7gjDxiVGUjnkpLP7jzAam1viY9d1obvwdVCkxzjAyQQwMcSa4YGvZ29g4UvvGz30q7j5xkBYNwMSY31WW/9JFbEjdfcXHA43aFycCRSTmURmMxVsiwlQN3ETEGqUzWaO8ZME539ehHTnVIh051GL0DwzQemkF4Y2HXcXJeMOBHexYS/FvQDVswABvSyEXDIZwEyfFvBlzK6ocJpUH0H3v9J9YDmmUySuHpTVuVGZNbdaIVf2cMT1BOdnQbG3Z3a4YRUyhn3un0kB3qzFMRT55UKRv2IEYqqrhOVFQCMMCwxdVa/JCMD6XjyXog6Jfmz5srfeOf/k73+Xza8y88nz/b3p5csnylY/OrL+m3fezjESUbt7+6aUP+4PHTmea6KmXFgpmRQ6c6FY/LlZ05pbmc+BmfBdBs2PtSBCIitTMek/8CwCDy0bjUz5K0TJyCY+9ICPqV0tBqbAJdi/FjgBzADTiiHlyk2MkHjp5QEoWALRKJ8hYvGLDYXrZj22Zp8pTpJQqEIR08tC/3oesvla6+5CJPfU1NlAyBIN4FxPiiTdQPGucLmjGUzOibt+8yduzep23ZuTu/fff+3Ks7dqudPb25K1YvUS5YNFv2OJ3eC5cs8JARlNu255A7GgkZCf4m0Y4MbkSc7Ow2stmcTDzII0y4nIO8Vsz4lHPRADeM0skUGzHoK/DGFlpVKzhpOgQDPm+ktrI82NZY550xuVlfNme67dKV59muPH+ZEg36lWPtXcr+Y+35gydOq6c6utXDZIwcPHpK333khH70ZLvR3tVtDA+N8ImdWl41CpiLBV2mdjFy3AfBI2MX/YwPE5jRIo7C40dXgJmVAQYaPzWj+Y+bHsI4G5M5mE9Ugv2oE3hx37mSkooANOl/+/ATytpVS114ouRweYx9R05mdh/YX/D6vPqGja84PvS+90q11dX2/cdOJXbsP+hrbmp1NDQ0auXlFSwIk4m4qmma6vP7aX7IMhmyeRj5Nlh35wAQxwLGqNg5SqBEi19xo2Woryv/xAsv2xvrm2yRcCi/ZcdO/rr4vBlTjQuXLsTrrzLf6DQvcAzf1DDrhKL+2ut7FFXNO1rqa20amTpWa/9/Aeofd3/kLwCs0Q42xgxbriBlaVRdLXU1ljFmpFKZzMjIkI94l8j2Z3ryJuko94aUCXlhhHUPDWnbD53UumJ59bvf/Erh/e++kZZcjw9z6M0A7wKmRgak+GCPpGvYPWMzsrmc8drr+7Sn1m9Un37pVXXZ3On6O1YtsQc8zmAylbKDN9G/PwfQW/DOs9vjJtfBr3KAXpBZ+EQNThuNJ1N6z8BQpqd/IBMIBOVVSxaGvG6PX9U1S0t7SwBtcHAH2sqnk0Rzh2RziqdtpeUt2luUZPzJyw65Il3IXqa3mf/tBP/XG2NgOQwQLijagDFl3BxU+M0fERqLB5R4izDGHAKssWcHzGAFUKdZnttDRjOO755ZF8034IWJgqkncBb5rLKiIAfHwGzIikb1jFtJPsYNYaQhgvycxcwj4kR7Fox5S3yicvLhMisxw+xMAMbDSijxTgSRT6SX5kGvrDReAGjC4qkYh0UWjscWGuDGfjO/+YNE7hf9Mp2xsAqaIwlPtPBUTBx1j3gBYouZBR6Xg0/mwzeXfB6HhOO+McKsulAZ+LHFUYBFC8EDSIUhh6PV87osragYVQ8d3J9act6CYF1Nld/rpQopM+6muj1eUmZiUmJkkOsF4JsjMMZQ16Hjp7S7HnlKP3DsZNxmcyhZRUnjtL4cKSYJ8vQNxSiQxTeF7M2Tp9mOnzyVq6mpyV5w4Vp/IqPKWTI6wWeCt8QhJtmcKmWyKhtilWGf5Ej3SJ3H9mRmLFrtykcmG0cP7TtbVR50l4UjZYQRr72ErJPWDnlkNGEcOdWeGhwZiUdCQTVHij8ZaqnrLz1fmT11smfzjn2BJ17e5H1x8w7H4VPtcjqTM2649ILcpSsXhWihc4EuUGRIydHvffx542f3/8m2efdB+96jJ22v7T1sV/LK0BVrlgexnSiZTBvHz3QWegYHCxt37JX+8Owr+urz5qZnTWmldFBZjDiTHtxh0m8iU4GfSNHT/+VXv5fJEIOyj0T9netWxb7wgZsK86ZPDpNO48bL+0Mjo7hjz1uXoGDB0Drb3Wc88tIW48Vte+SNuw7KOw+dsB04eTZPxpht3/Ez9h0Hj0mbdh+Utu47Ir9O/oqyaKG6PEIGDE55AU4CFzLk7WR04Ntrb/b1aYYxzAnMfpR0h4EVXmxTRABjK3zc1wwxxDMbt2pzpk025kydxKd2QukeGBrJvbj9tK28qjo9PNClhspqbNjilIz1DXt9oXKP2++iuZTHIwnZbufVEfMR4+UmgwIuz02KG03lpWmttdK1l6+Qbr72ImPhzKb8N7/xT/qfHn8if96iZan6+sbwA/f8wnnNqpmpC6+40f/Y/b8ejsfj6qqFM10j8YQznsikp01q8FeXRyNp4qHBkfhI0O/DFhcnj6M1luhX0W9BSXhckghYUbgZQkjz+wjhlgUUI0u50c5ifaXyXoBF5Inxgv6i72MglHNBE6Hs4Emzw+Zx2eKbDvUpDfUNrNSCDYLBgNTT3clbFUORqMQH89A8P3n8eGZmS42rtrqSn/ZqKhk1pGDhRkUsmTQ6u/r1Pz7/inHvY8/mNE3LZLL5XEtTQ27R/NnS+csWOa9cu8a5cuHsQJnP5aXJBb7CrjJ7wO9zL5oz3TN9UpMcCQWMivIy6XRHd76zbyDf2TuQe3rTDuemXfuyFy6ZL5NizQeAAIRr9bO0v+eKoxD1HVv0xFNaC8bnoTpxN95G4tJFfOhyEzPhPxoKeme2NXsXz57qXDxnujSlqcHWVFutEb55MkAzKRIeyXQGJ0Hm9hw6pj69eWdh0+v79Ze37XIcPnaiQIaaPDwS04dj8QIpnHhnFd9hK9CcxVZEWGuwVfAtQDydJEeMFV8mbuTly/JPBPAI1g8oomyYkdEpbtDg6R16JhRVcegArTHFp7pjAC45cPSotnTBXGGMOT3SwGgiXV/X4M5ms+rmLVuc1199tUxjZD947HR674HDLsJWrampStfW1blefukFNRYbTU+ePMWNgz1e3bQxT0OmVFZWutEpse3WHDl0gvzsMB4CR3hx0w7ZwKeY1wDC2zh4cL/2x6eexamKZODvtnd29/De91XnzdWXLZiNAzxEBSagOmGMiTD6f7a9PdPfNyhPbm12qsb4J2Noi28Io+D/EHjsuuSkbmN9/UtrRX5s5IMbCoeziWTKhUNIzDVF7ujpy3f29NgrIqE/+5TnXG1jDJgnIB9K+0z1g0dofhrJTEZ74LlNxlDOyF151bWFT3/sQ85JLc0+GtfiO3oTASclpkhPwJZEnLiKnufVfGHPoaPad2+/RzN0TZncVC1dvGSuOxr0esloc5LMoLl37vpKAbIdW+tx4wgGOvDHzp94Ji/lFJX4X5NyOcUYGBnN0HxLer1uW1N9faCyosJLawi/eoDrXPQ4F+QJ/9RAl+QOREzDzJw3+Kdr4i2iIi2pK+yYLvO7mQ6c327wf7UxBrazmM/iQcst0bWFKCoJl8KbRI8Di1Um8AxDabvspx8IZA6TB1HAhYW36fJl5TFrh9+CiRNqfMjMOwGpImqUVkwyC3JYNFaEMW9JJAHyckxpvRw5Pt84YsBLF4wluHBKcyMrJhJPXyQiruSXjSya3BwUUW/wn5MmqJjiuWt0gb4wsvAUEoBxwIlSuDeO+Y0bULhDA+rzWFA8PpQcCXgkN0l7vCeGbX2oFsIGDcOgwBghJPa0U4gyYAniZugHRhxOXUR8vTtlHD60W125dIlD1VQXxaEoAQlAp0Ma7euSCrTAc4UE+FCjFT51tif5+IYtWmffoK0iGvRklXxI03TsW8ngLrwqy55UKpPeuHVbbyydUVOpNBZo53kL5rmoz3I6m6e+i/ckeIsMLaLAHcLL73FJ9ZVByeUPSn2jmS7FW+XbueHxwdXzpkYDfn8F9YxkIuWlsjj5aMf+g2eG4qNDsyZPck2d1BKpjEYDC+fMQF+dz27cGvr1Hx53HmvvwEdSYyTUVVKOXKQTyXWV0ezqhbPdTiIkBGY6ky3c8dBT0p2PPmtPprN4/8KY2twwQjiN/OSfPmPzetxBMob0j37lu6m7/vSC+4kNWx2vHzpO+ZzGR955hVJRFvaDzia5BGCwQVbrMgH4J9Jp/Vs/v9fYdeQENS8rpJgVPnTNpX1f/PDN/nAwEKZMNlL8JBhiUCrZGKbFZ3A0pj383Cb97qdetnf2DclpWoxaaqt6L14yvzvk80jdQ6P4ZlGOetWxbuXSDD5Mfaqz2/PUhtfsB47/f+z9BXwd15U4jg+8mXnMT8yyZMkgM7Njx3bIwYbbpEm53d22W6Zvu+1udwspbBmSNknDTI7tmJlJtiVZzE+PGQb+59yZkZ5sp0139/v7tvv5H+m+y3TuueeeM/fOnc785rUrkMxgQVdbC1IyYzTyxq7+obQBFmQQSAt2gVSY1KeCfhQCBuOOBL5vg3SLXdf7j/3N5LJ5UF7pedOa6ab6aqL4Id5HA+H01oPneVdRmVURMwGQqGxA1ZLV4WJG+tsET2kNnwyPhCxOnwcKJMdZUEAB5ZEs1PiMNBDPUW3BDPXI5+5SPnD3dXR5sSv7/LPPSF/68lfoEydOZL71nR8k4vFo0Y9+8B2D3WqNfOc/HqGNSsJeZskKFcUe0/d+91L82mVzcvVVZUVQLj/kDyaHxgKBqTWVPoYBZQIZ5NVA7aRmNChEDw0yI3QeQBkNRv3xRJp+e/+JYVGUJDsoeTZvFRvrPQnFq0d/r8Y71OKuxDnuVAuOYpiTeDuhCpgfcYNxyD9wPmEYzjEQVKSv/8fLsRWrF9tB+wYJWD3yY7PbQPlqoyqrqkl65EvBaEyp9tklwI2A45dOppTDJ87kXtm2m/7ho8/QL7+zJ3jj2mXh9992PXvtmlX80gVzzNUVZTanw47o46Rc1pCOBGmYn8B8JvUJO0LDnOHLi3ymlqm13JzmKRQobInm+lpq7aLZyRXzZtG4Cw65xjuNDn39mYyLQjfiROWAeHQ3nUqRnSO1+oI2gHPcV9g21YlkjOQKfzDyLKgogsDZzCbB63aaplSVW2Y21pjnTGuQWqbWs3OmN7JLW2aIS2Y1pRtrKgLBSCLy/La92QMnW83vHDrBvrn7EP3K9r3US2D2HDnJnDh3ERSgS/SZtk75/KVuun94NBuJJRTcfYWJaMBdJVTWUejDRpClBn8Kmnk5YINxjFE5w7mXxdsKweBDEXKkHOJlsrE7WSiEgZHPne9INE6pNVtMZpoFvq2wRmDFLJcDCXfn7t38ymVL2WJfEXWuo4c6cGCPYrNa85tvuc34q5/9p1ReXp5cvXadKxgMKZ/82MOyxWLO3HLr7XjEGDVMBY9SQ1lQ+2TQ26v5wKgjq+BdkUCUsF4p3d09ye98/wdsOp1kb7/h+vTOfQe5SDSKF+hIKxbMVuZNnwpqD8IEYnDI8J1ltUwV4rGYfL79ktJcX82jMlYIKHMIVBpKwKnw3xOYsRUmVqJM5IMiFJWV/2tHIkFVgnwK5XK50119/cK0xnpEF5IC1TcSzJ3v6mWqi93qds1fCbim42kK5A3kYW8B7cO6qPQN+1O/feEtes36a2P//q1vGFumNVvwJTyIvmpXsFH4vdHQUC+VjofJmLIMqwz7A7lv/ujXypOvbU1+65MPiNNqysw8TZkS6SwLSvZ7UsIQB/gZApFRP0dAHpZCGFJKNI2naqDNsO7C+iH3DQ6PWs1mprKs2GnkeaOUz5N3z4C/klc3/ppxUEDGsZfWUMVTZ0H/gCYQ+VocAtIYtoIAWIgDjC/sE65pGK7zXpIGB/B/EeAg/uVR/BsEbDQ2fdwGh2pUQRtBjy8YZ9XGhBqMuyaCxuGq6QBI+Vo9pD5w4ETUbRT6kWjw1kTiBqEDL1bAm/zIwgz59DSkXPghiz3xqG4CYKELvZcTJ3HrXuLW/MTAD5RPhActCipTk2MUBJAw9ELb9HC0tWCiyBCAiklazKP5VVAdano9F04qAEiLfUTA+aJn0eNImfADawuxCWgTS6uFKGjEBi+G6DtZelnk4AquMwS/iGcw4FePI6r4xneoElmJ9AXxhUoKHjXE43xZYCyocOH3uGCZI5WouwGooOExLVDOQFETQIbGb5ThzlomL1O4+0SekmptwF0LI6RxWQXS53wmKp989T9j//b5j5lS6ZSAu3rYT9JykA2SkaDqxp5DZThG+PFXERZ6YFQKxzHpaDyZwV2pUDRGg+DDysA1FZmWE5LERuJZ2j8WkAw8L2cyGTabTrESKDMwijRjEOQcY4b2ZqlUIs7yJgvldBexS9fdRK1Zu04QqIx8/PDeAbe3KGdWsrZap+LMJqLGwg/lki/5g8CBCzC2EgUPjBv2j4mPvvA6c+R0qwJ9Bu2RQsFf/sYnHxwt9bms/rFg/jfPvWH91H23ZNYsmmOFPjL9Q6PSx771Y3o0FKa9Tnu2qa4q87G7bshXl5WCYMEwFrPgjMaS0omLHZHewRHq0Re3uHmDIb9+6YLYw3dskswmkxuFGGzHBEA7sa0aveg24jIUjcvf+s/H5L0nzlEuiynR3FATu/v6tablc2Y5YQ5yON9iCVjownjuHulBVEbHwsquI6fld46dZe0WUzKWSiuJVIb/1J3XB8fCUe/bB0/xsVQquaBlWqqyuNjICZxlXvNUXISzJ1ovZLbuOcRbLWalsbaSefi26/maCtI30igUAM+0XQpOa6y1ARWMf96gEMb7pvfnKoBKI370GekO+0BwAIBPGKPxRPL7v3taumfzRnn5/Nn4CQGihJ/r6Br90Lf+YK1tmpdLxqOQPSrwRkscCnGCeCqbzA7GaLKifGqC8ZRBPhZANibKmMftUJrqy+WWpkpYeOncyRPHlbfe2kJ19/SJUxqapDXrrsuVFJdYdu7cYu3p7sqW+DzJ9Svmhz/48X+sDLUfMVw8viMeT+Wz0xuqrDDXTIDHzGgwEq8qLWJ8bocX57JOb3pfyJiOg7rQZnN5GY9MRuIJMRiJparLSqwDI8GUYDRkbWaLLZLKRZLxOLf76Ln4ktkNwvFT7cr9977PZTEaTGJa/RBqIW2DLWfFnCjmFRGEXAEmFYwV4S0y2Kg/U7bKWZTJU075T71F5ia2i7wjhDOMzFm8PENtP946lsuLmcV3f2noy1//Xgm012y12Smn3Q5jlkz/9tc/4b745W+BLoCXLtBK6/lzifRIG8xmmQ8EQunuvj7KxLHSumUL5KYpNZLH6XBIoswjLbhLKkibdbrAS37wwg7cRcc26dSCPcM5mgUawTbiLXig6JB4vD2Q4ID0f4InFwLyJ/2NzIlLPBBUB64PsWiUSibihM+SojQgTvgZDyqMLAStD+qsUN04voT/EbeaVY2ZKA/9ajq0GRF03Zg/GJIC4RgVTSQMw2Nh+kxHNw1KogEUXWokEMavQZPsHGeQgLhlgedYECKV6Q21lM/tMnidToPZbDIAHVJlRW5yzFjAo1rkm4UMjQI0np4FN9EkEKfYBmwNsdCFqg3auGPEwNiCjbSD4VC5/OSLr0XXr1xmKS8t5XmzlRoKp/Fj3viNsPTvHvtDmqEV8203b2b6RsPsq6+9FjYYGCsv8NkPPPgR2uv1mvbv3U3t2rktd9c99+dvv/0uWy6fZTovdYjhcCQ+s6XFbDKahM5LlyST2ZwvKvIZoW46n83CLJZRAUCljQoGxqRAMJCoKK8wjo0Os08++XjymWeflV12i/VLn/hwpnd0jP3N40/xXl9ROpfPix+/5xbL5tWLeLKu6gMADiwLLw4hAwQG/d093env/PR34oO3brIlpMkbSviRZbxKHiEPLA9WWeL+7wDgi+Bb0oWCvxIMCixX0HyXx5N99o3tya/+wwddoGCQ4QR6iu4/cowrclhN4P+rKkA0qTumqh8BGSpeztHePyy39Y1kTC4f/ZmPf0RumtpogblEbkW9GiCvwe8OpqJBKh2LkN1I5MsXLnXLW3YdyHb19tPXr1okNlaXmxNA+xmY75iHUNxfAEyB44AG3/ErBKegnvpJ5BQqFotnoAM56E+2urwcL3mCNUstH7uINO7zuCjg96R9fxZZWj+NNidlL6miHGXVFLkIBcJRtkDlClMgPmBmgXtyP3Q06fViegTyIAQA/bjO/W+Cv0tlTB9EbDkOItq6sE7cWpfIL/yoPozTXRMwKeTKaAJ6Pj1arwstdGN9xIbJoSpZqByoblQKVD8If7CwqenUMtGNRWNpeh0QRALGiRPdml8nfuLX0qvJIE4PQ1kNy8VgrIjUpbrHs4Bjwo0ZVCB1QyUkOQnRQE8MjEZzESDB2Ch0ENamxWP5WkoMJeUSgFCSToNx5+TJqPNcDMGikeGhGxeC8X5joWCIEobxYPCiDfIkExCfA3cSlKc4KFKoVKkLqgo4XrgtjwfLCFOAonCuowyNzNQssJTVzFHFTrzGVaYCsQyVyuINXAqVBiUO13vMQ1QgqNdi4ii3jQfBDOpMxuWDz/8w9OOvfcKaTKWNcdlC2ZkE1ApKYBqUrgwI1dgGyAvCGzJUKZfGl9kzUDO0EkRC/H4MNhfaBhoWQ5ktFhEiZEdxFcOZzKAY5hWGNijZTJpGI+XzNMsZoPuMkmUtdEZi5c5L7ZFLA6PSqTOtitEscIsWr2RCIz2s1+uWbrvlNkdmuN2YjY7SeEwKsYuMneAwl6bwe8DqeCL+1QW4ras7uXXvoei8Gc0cMGkjYC0Jsg7b0lBnKva4jLhivrBlV7KixCcvmzvTidT63Jad4s//9Aozf3pD6IFbrzM0wEJiMRk5UJjxY8P02fZOac/R09nbNqzKnzzfYfjOr5/kPvK+G1J3bFxjEjjOqM/jSaDTq9Y+3QZcKv/yi8eVLXuPoDe2tKUp/pkH3ueoqywzQylEYkAlLBKPgU6MR5FE6mjrRemVXUfoQCgqLZs9LWg2csbtR84Y46mM4LZbJQnwXFlaFC0qKhbLizyUhWeVl7fttXzo3jsUj9tlB3zJA6NjyeGR4fRTb7xTtH7pvPzXPvYB1mYxq4/xVALHTuB6cwWQIL0ffwaIMpZKEZpR6V/FC1YBinvih489I9990wZ52TxVGUOaBkU4dtc/f4epadkg+wc6JKPFAbI2kx8bOC9PnbPBhWMO8qYAZRJthaFlxWE3KRXFTkbOBGmPy0qDEiZ39/TK0Xg6s3TZytz1N9ws4MfAd+3cyvf1djMtLbPlzq6OwJxSKfi5b/60ChVV/5ltcioRTfE8Z0qlskpr50BwSnWZwW61WPH2RJif6hYsoSvSCSQyaI2GItWLFCntOHg6Nr2xmu8Z8Afqyot8I6FIvMjtMhV7ncbRhBKuaZ5n6Tq5Mw0ziEvKxtSUiiKHzV1szoQG6TQINnj01GQyEjxhNZFYMvfi1n3D82Y1W8uLvLzLZrKAkpceC4YjTfXVpRkgitLGhby5qI7yn3mbktJxaJDKU1CQQHokAjdpLyhjHH5jSZHe//kf9q+7+UNe4DvW4aFBavrM2fjeXeq1l59lPvDgQ0aXy0061tPTnT+x+9XEojnTpfLiImOFz83mMykWhHG8Bo9cAILp8OiQp7RSRQbiQ8pT6UiQ3KCGRxqhmQooGPiMRxaMPJMGHhCLJaAIIHRQwBygDKoP398FCOInQKWoy3m7WjcCviMWjUQIHar0pwLJp3sLwscB8T7hxF/iJqAVj7n0VMQ9Eaj9qJSB+B4PRw8NXAoGJgeKFoAUjiXksWAEd4pTw2OhXOfAEA26C37/TUimUspYNKmAAIsSHT4U4fAdIfxwvAC8FnfOQHlTfC47Xex1KyZQPkwCL81oaqCb62tgmuCqoNWNrRm3wUGMqohhMChm8q7DR+NVZeVmoFfZ4fDwgt0tAYNm8DIM/6g/8oMf/RALEFvmLnQ5nJ7Ugb27cvF4xL523QZUupTi4tLEAw9+0NAyaw5eksDs2rkD2Hw6vWL1Ggt+TH7rljfEUDCQvPW2Oy1Wm42Px2P51rNnkrNmzbYYjUauvf1i7sTxo7lN191InT1ziv/Zz37Mnjh+XC7yuuWP3n9nftaM6cZv//S3gYHBIfe8eQtDnZ1tri9/9EFm7tRK8kFyRLMO2Cd8R5n0VQsAoT37j//yw9SHN69zJBWOwRHSwaCIwGzxWZ2qAIh4Erkg/v8FoBoCayMF4y29/s6ewD89dE+Ry2ElpwGSqUzq7V175RKH2QJ9fE8NvRxHOiCdAj/OPfbadqWiqjr7sQ8/xMydNVMwm8yTtxYLAKvEm5XjIT+VSyWAz4C6BPwb6Dn/m6delIZGx6SFMxrkGXXVvCiLXCaTY/ABExY2ecZeHVD5whFR5/dEE7Be7IcR9BlYj+WTbZeCXpeT9wF/dTkcPM4J9QHDRFq08RmF3WalKstLyOciJrcAfWrLOKudchRXkr7kgRfjdfyymCN8lOUFqqh+Ojmlg1lUbKpcQMcsjg3yQxCHVMUPGwJxKDPrgA+e/jfB36UypgtpaKuDhgYGCgM1N0mBbrQ1eLeuTgq9epLxvEgLevmwRoNfVXJURQwWbhDYMQ1RxohyoBIQiYOEuhvzkHLQ1spHN4Iapk6dwniE8TA9McJEIlVW1f1QP0mHbiLIqfkn8KYJthpAs0gCXIf1bCQPZkK3ao0DxpH0qjX+i23XC8A4NAhXPNhCP0biZEcHsTGY+MBo29Jgq09VIQwixvEGSgMqSAS3aMCNChIs0FQGFKY4KFCoRJlxWx07Af96fh2Q4ZDyUREDY+RAETMZqGUzismuWfdwlOoaieGHo1FfIQwcxxZtfKKE72U5rRzUwYGwklfOHt+vnN7+WPZ33/9mWpJZ96BSSlUZRvDJtpJJRqXREX/6bFt7qrd/iC7yOAUDx4n4sc7zHZ10OBxSuvpHmGROZGbVFzML58zjy0qKeZfTqeAtWyU1U2STyYRnoWQGr0KE/pBjlQxLjQwNUW2tZ0FRzFFzFyymXG43JdMGKsG6lZzRm1VSYeaNV/4Utho57sZVi525dIwhT6oQ14QeVYETLxZRx1tFOME12Ci0ENYr58n5fXwqRdgnPrWEYFSyQ+FwsMzrsUOpHOIykUwlAD+RYp+nCAQ5Xkc7xnX0DEgPfvG79LrlC+Jf/vC9JlEU2S/+4Ne5265dkV+9eK4ddxyvBKwIjNrAAgBFcNtu6Ud/fIHJZHOBTcsXKl/96P0guPBWfawjkSgVDIdJX/Abac9s2SW+tf8EazObUv9w53Xxc5197lf2HBUsRiGzbuHMZGNNZcppM4vFbnfpYDgu1pQVWwcGBkWnw97rcTqqgol0SjCaHKlsXilxOeKPvvBa7nxnT27x7OmGr37sATtIikYdhwQuazLxXtGPqwO5aj8FSjLhNRN4QQEwFIkmv/f7Z+T7btkkr1wwBzQuGA8oN5XOhG7+yGdNroqZGd7VkBntb5U43synUxGxqGJqST6bpvOZpBwNDcqh4XbIQuNhIFCUGDzTkzZZ3Upt08I0LHjS8qUrOLuFc8Ujfu4XP/8hdcNNt1O33XpbfueO7bnh83vSv/jJDyxGi8UU6dhPMbwFj7FJF7sHw8Dr4gtmTCmDuSkk01l5xB8MuuxWwemw2KGRSjyRlobHIuJIIBBpmVpn5gycLRCJRyqKPbBKy8qpC12jdRXFJpvVYtt7/Hx81rQ6QzKRAe2KikVkG9sye47594/9Ie2w2aQ7b1hjs5U2CJHeU1RgsIccK8OFnHwc12gix8ueeWNn1GLikuk8Y2isrciFY3Hl/KUe+Zql84ydvYMZwKhh/eLpxZ7qmYZ8MkyhQZojO+ra7hjiHHk+AhHiAT9/eGWnf1iptM2Zs8iaSqepc6ePUi2zF1C9PV2Uy2mj5s1fSMatp7c37ZICyWuWzvXihRHpeIxKxvGSESxPpVOkDKKMlYAyhkxPId8So0YGhqS+ET/VOTAoVRb54j996hWmvWfA8b5rV0hrFs2iilxOkI0gA4w/fu/MYbNTQP9amZfBu9AdhuqtQJ6oAz64iMfjOJ/J+jWRClxINLrjKoC0OFHd1eudCL48vrBMTfkhoPIkrJPwLnCSGK0ulghwjAy8MZ3OZLPJdC41MOJnk+lMXpLyZtB76XgiwfYOjUq4a3/2Uh/eeIpTBzVYcqGQKEn0B2+7LnXvTRsFcs4RC8byC9pI2oOGeFAZgz+Gls+3d8bjmaw5nUyN/fzJF8xjwZDF4/EymzZuUubNmUMnE7Hg93/4Q3MoGlWWr1hrnjlrbvpSx/nI3j27nMlE3LJm9VrlgYc+Qk1tmia/veXNXD6Xzdz/4EO2HAjiP/iP7+RgrqW+9OVvODPpFHvxwvnM7t074w89/BE7zFXh/Nkz2Wee/VPuwQcfpvp6u9mHH35AAFWSaZ5Sm/rI/XeKDTU19tZef/5z/+df5CWLFqQ6OzutLdNnSp+4d7OxrshB42pbOJTjuNVciG2WYcWt+w6POVipNAu6LWiaJAXG4je90M6DAiDC+jOBrf/3gAr2sN8/unjuzJKKkiKyS5XO5vIvvbk9WVPkdJDh/QuAeQrQQwBV9VxOFA+fvSC9tu+E9PNH/iO/dsVygeM5I/KMqwHSDl7qhUpYPDBK1nBUXGRglgdOnM79288flW+/dkVmyaxpQiaTMSezoOACD8KbIf8SIP5xzywH5Pwut10qsURCsoCSCGILyExEDUixrMGCLMRsNhHeie0hJI4Z4JeUAz9Gk5lqrK0iD7NVXGi0gZ9bgH7IYJO4NCiXII+QzzFAWTriymYspGxF5YBLtS+I00LUE/kUZRPIQ9oAYfigHHGmK2MkD/j/Nylkf3fKGDYXG4wGBwZbPx5GeqIqQ/rAaxZJ8+dgPPZdkhXWiwsA1kGIhrhVZUBXtIgShkYLJ09WtXg1rVaeVhcET7QP3boDAOMIkHB1icSken6cLMRWA6E9WgK0ITMpF//VSrAkEqY6tXjiUg2CrowRt2qNQ6F/3E0apTq1FpL88Et82JSCJJOApEBpnrgR0E8cBFdYDvYRYbxN4MDukG/FgNJFFF+oRN0Rk8l7YhlQyOJpEcYB35fSvr+iAX7rJpWIKKN9l5REdJSCtQ40LYnBJ4AMLeGRQ2XWFJ/isFu5SE5QRmIyI9Gm0bLapiKondH5KzniAwiXsgml89wheWykPz946UwmOtymLFuwMHvXHbc5d50bZHvPHVQS8QgridncwNAodIfOlxS5lWn19azTYWOKvW7KBlzRancqWeiy2eLI2B02HgTq3KXuHvrNd3bjSyKGuspKwQnCHZ4hTySTREAw8uRiOmWgr88QjcXJ43CbzSa73B5q0/p1st0kmLt7e0Gg81NnugYDxT6vYeOa5U5ViEEkIo5VI8LigEZlgMjSIR7CQbhWjDyngE6LX+jVhkh9n66jeyALVTJOh1UeHPYPzpnWWItv+CKjVJ+sQTkwBjCWZPTwxftjrW3yr597nR4ZC8v/9pmH43ObG5x4jOeRx54V79y0Nj2rqR6UGQ3JhaAx73GCAMCF8FxHj/SdXz0hdfUPxW5cs5T63AfvBN2RKGI0LoaAF1DGIkRRxxsRX3jngHK6rUsBBSu2eHq9cqq9x35pYJSqrSpP3LR6MeWxmYREKsWDQhG3gfQ+HIolyn0eY//gUPR9G1eVBiPxlNPpYhM5yQa4ylSXFfG0LMZ+9cyr2RuvWWaY3dSIH89WEaXD5U6MVlEyqT9Xg8uVMcyFOVAxAAUz+e1fPsG+/5brxXXLFxLlE6s2sIbMpoc+LeaNFXRZ3VzL6GBbIDrWH2U5s2ww0E4ZaEaWRHKVuoEziFZ7cVqRsgZf2RTaaDQKDMszoHDzY8Od+XAoaImGApTPY6UaZ69SmqqccmfHxURfd5vy4OYV9D0PfcIeattPp5NRKZpMJyPRRKasyG2yW60WEIDl0VAkHYwmE1Wlxdau4YgxFAqKmUw639bZEypy2qSKUo9p0B91wHKdXr98lmBgDOYdR87n7CY2Wl1R7LrYOZisqyrDd/AMrZf6Y8P+mGPqzPliXFTowwf3UT/4wSOs12W1hHovUCMdx4jygBhCXQYVMaSBnoHhzAvbDg4vmtkoVJcX2Tr6RoO1ZV5jIp3li3we8es/fSrc0lhjW7VgOj+lqtRV7HUhFRN8I19BnqHjFmkThRV0g8Alv77zaO87F2LF1264xYw8fmigj0qlklRxSRnV39dJXXfDTWRODQ8NJTtO7BA/9YE7LJDOgB96T0YjMJ4qXavlQ7kMo5hdRUpXT79y9NRpKRIaU0bGAnnQJUDBYPP3Xr+Gw83dS31Dqefe3m1jaUXACwjmTmukZ02tYRxWK4PflrLhR+KvRlsQhsE6+elwZUoIgX/QZ8jDjExOvwJ+IiPxIlxemA5QEY6DCgU1XFmZCoXFXC0Nxo/3SR0PxBupvqANGIaAfEoX5BDAKQF/ykmgbOXyEsh8RMnG5JIoibQoKemhsYD8/Nu7LUU+LzN/5jQBeBoN9EAD7qEY5ItqeaRWPMoAY6bXDOMst3X1JHr6h9jr163i8xSXHYpk8kdOnZPOnTvLLF22lLpm+TLT0GB/4me//AXfPeznS8qq+AXzF8nAZ5Ot507lRkdHjLC4cU6XmwtFI9KHP/wJ2uP10m+/9UZuypSG/D33fcAKaZlzZ08nM+m0uHDRUgseS3/rrTek3/32F3RlRSWsHw7jyeNH6FKfN7d03uzc6qWL+JRI3jHKv7hle6K3t0fgjYKcSiS5D9xzL71qZo1Q5LKoeNM6g1jBDhPM4Y8WhSHRWMLf19PpS2dFOkPIF8cBxhqxouHobw0EjpVBVw5aLFbXnOmNBqRlGP/cM69tSVW4HQ7OMEGplwP2W6cpBIIO8IIuJ5251COFklmxrLpe/uD9d1O11VV4Qc/4t8wuB1xjszj3wwHyWgDyhlw+Lx8/d0Hcs/+INDwWkK5buZAu8bmEdDpnEIGfqY+MEdF/Hq+ohOnHEa8yBkokFpPOtF3K4wU/t6xZbPN4PIxY8N4fPmQ1GY24s0/WVjLX1P9xQH7o9nioirIS8m0yBpUwAFoRwcD6hDt32HfMhCiAMhiQrcxON+WqqKcs7mKYc/iBcn3uYkuRZhCnmB/6idkBL4gbLIfYmEZLj4A2KmMahf7dw9+VMoYNVRcDdKNyow4IhhAbHCRWtzX4a7o4nvKyLFiGvvAQJQHqVne6UEDCSY1KgWaIMgYLOIST69QhDbYV82P7VSVDLQwtYnQPAKbTgaRDYiNpyA8BLIPQOvFr4WggM1G80AvtwEmBaUg5JA3xqMWQIJzgWhRx6bZK+Gol8K8RvN5uBOLCOLD0+aDHoj2RVHVcmQ4n4EQccZH4K+tCIGmwf2DreJTzgGeQTBDveDQxA3hPgSKWzYEylsrDJMb3wlAZw7oZKh4NKvte/Y0SGh0IecpqqdaDb1ibF28IV9Q0G2g5S2350yPMpz/9GcXldPBiPitv3b7LcPL0abPdXZp/4As/Ep2eErMIQiAyh2wmpbSfPaKc3vtqrry2OVo1dbZcUl7r6NrzWIzLhfiwbJfmLV3PxnsOG157ayvb1tmdu37NMuV8eyfdPTiCSowXDOuwWSmX3arY7Q4aBB55/qyZuelNjRzKxC++8TYNQlXig/fdJZYW+Ux4IcbZ8xfyJT6P5HHZLcC45Pb2S2J3dy8djseyZUVehud4JhiJyKWlJbLP6fQm4zGqoq6RCmbyqe6LrfL116zEF/k1pof4hD9w4+1hyEiRISMjxtu3zpxvU17Yuhu/TxZ7+I6brIBm8hgUR47nDNSPH38xhdfi1lWUhhbObOIcVnPx+Lsq8Ns7OCrFEgk6lcpQKJg/u3UPDUoTG44lqHuuWxO464ZrLSUep6l7cFh69PnXlY/ctTlZVVZCdngmAU64ywCZdSyekB78yvep3uGR9Iduuy75kbtuskMM+d4WQiQaVd8Rg/519A5Jf3z9Hbpn2K/csnpR2GwUjK/sPmIBXYsucbtHlsxrkfFSgWKHibnY00NVlZZlXB6P2WAQeLPJKPJKPud1O9ygOEbKSopt3cMhA7536LJZkBb8FaU+Ad99WzpvpgmayyMOCGgWAjoJLRLfu4A+STQg3z5L68oY5EYDaXCMAsFw6t9/93QWP7a9dumC8Wv0BYFXPv7170ePXOxXmhfc5MzDqp/PZtIsx6ESRgkmqzMWHg14i0pteEOB1eGypZPxlMlsESCpIRIcpgb7zosKZZQ8vlJhzqwWqsjnkI8d3ClH46Hs5ptuT1e7GOhrk8kuMBZ/f0c4L0pZjmPNNovZAj1gO/tGInlRTmUpzvjo81vMFCukFi1aRKX8l/KymJVT6SywSNp6sq2H3bBkZn7t4hnm9u4R7tUdh3P1VSUJp81iS2eyiTnT6vnDZzvoI+d6spUlTra5uVnKKKxBjAVi7791o0cQBHMqGadjkRDQLCzyQBeIQsIjYNzxPNvTWw6OTikrphwOs3N4NJiaP6MetE2DqbWjN263WfMmszE3OBqW27uGwA667r1plVBbUcKXF7tYED5YvFVPHzl1eIC+wcGxrPL7F7b3He/PeW68+W6LmJdopP/jR/ZTjc0zqMH+PmrZ8hWU2+WkOtrbYucObVG+8skPQd2MKR2PgjIWwsKAT7E4zlLv0Khyqu0SvedEK/RCya2cOz29ZFaz4nE4+MHRAPPjJ1/iEqmU5HM6kolMhv/gTRsSWRivnz/3mqF/OOCoKilSPn7n9eKs5gYeP0B9VUEFiGTQHxB9Hrdh0rfIACY8mgss7DvOI3wXVV1/VRpDIOSoO64GUD+WNNGMiRomweXBWnHjpV6tfFLohCA3qa+QXl0p0K1aOuhzRE0+kYfkJ15ZDoUTsV1HTov7T7cKDMua1y6ZR7//1usghSqwh8JR6ei5C3j5Brto9gyKM6ivttIw9l29/altew7RH//AnSZ8pyzJ2qixSIK0CRXDihIfKMpGJT7ck9597Fz+xR0HMmPDA76GhqaMz1dk4AWj6LAY84lELL9z9y5lcHDQaTSaWFDwxfkLFjFer48JBgIiKGgS0DcXi0WVSDjEdnZeQj5Be13ORF1VRa6irFRZt2KRuaasXBgIxtneYBzlktyBwwf9I0ODdlD6UptvutXSVF9rXd5cRtvNvIoq+EFcDI8F01aTkbdYzFd7OQemmoTX7uMuI8HKaChOga5HZB8kE+RXf0uCMjBrhWOVyNBYyHjnDevxXVkK+HfuxS07UhYDY7MaIVZLWwhIL4Xh6kMaRWrv7pd3HDkhLl6xNnfHLZvZ6c1TBVg7yVHPywHxQB4CA4/COY+7YkgPuOk6Ggjlnnn9beVSd09ubmON0jSl1gQDyxFehjRzOQFfBTAVfmYADboLAdsLSqN48sIFvKk42TylDvp/bfrMyaNCw9TpVl2mRsB2GvED46iMET6qPXhAHIDBo8r4QBXzTJs1myr2uCgWd0NxfS7sN7Yb8vM2F2W2u8jHxy2eYvK+mC6fknLxTyubZFd/IBIUMYjXlTFMq4J6WqoQyCmd8fi/X/i7uU1RHSd1ENUBVP1quGp0KHCO5/mr4SpjS+pCAz9qG9T6kTaIYgBERgy6IYKEg0NNj/nUPCoggetlAZCf90BQWhI9D9oYRPwA2iaTVpfmHv9RocAJedUJUQjq8kkcmj3RrgmXBhBAoqEI3FEjRU1KdHnpAJcXAgWQNOPh6uS/ArQgtMaVMvhBfIMeRq6wz5D3gdSr7NHgJMWjfDipQ/5B6e2nvpcvr2vpm75kk7Pj1B5l1a2fGF11w70ldpNgu3DqgDkweIn+4ic/kps3o8lRVVpi8Hl9Iu+pHTTafGMms9Xk8niNBgNPD3Sek15/8idyZ+uh4LW3PhwZ7OvyvPGH7zpmLtmQ6Gs/G3vfJ79bNBiIZOa3NJtXzawyPfHsi5lvf+ajmY0rl5hXL55HXbN4XuKezRvieZlJn++4JKxbvcrP8YZUX/9A7tCJk/ZdBw4zO/YeoAaHhqloOMJv273HeOLMOcMbW7ezT730Ch8OjZlaL7Tzx0+d4vYfOc4dOXNeOHz6nBBLpE2Do37jWDBi6uzuY6LxmFLk9SkrN93ApEFqc5lYxWG3qx8iRhwDzsmwIQ5FVF7x4hIWb3SSfvP0S8pvnn2VntNcP7J5zXI8/mROZzIgk+WyJqMgwBhI//LzPxgAcqUe18ic6Y3VMBag/wIFQTlD/kD2w9/4IfvUmzvpN/ceYbYfOsGMjAUZENrlD966YeTj997MByJJG+iU1Bs7D9JHW9uVTcsXZm1Wi0lvF/lRG4i+SQAKlvL2/mPyG3sO569buSj2mQfvcMKAmzAO+4FCQiAIAjrQxUgwlP/hEy8x/aMB+p4NK0aBeiwv7jqMOxT5f/7Q+7tA2LJVlJbYq8qK+Uqfw9Q/MuZfMm9OBc+bQCcWOOgTh8J7Eq8PYwzGdCY3/uQT8EpZzCauvrLEWOL1pHgDZ5vUXNKRCSDd0eyrQsF8Q8Db3PBKcRRuCvGAtJ1MZcTj59oys6Y3ctXlJePn0iCOHgkEk7sOHmaKqmfmWANv5QTBlBdFXhKz6Ww6Qdsd7hwlZmGoaNADEtzwwKVEJDhiOXd0O40frLa7y2ILl6wyzWtplEYHO+hnnvytCGnDn/7Ml8SysjKnj+pP1NVNdabGLtEGEEatZqMN3xXDTwWcbevxV5R4xY7+Uc/Xf/GG+Nvf/i5+8/UbbH2drcyZs2eSp873MAdPthtqK4uCn7pnE+/z2G0vbT/C/PCPb2bnNNWEBv0hg8UsBD0uu/WXT7+Vfmv/ufSaBc3ZB265ljp7vo2v8Zrzd25aVZTPpY2hYIBOJeKAU8AN0h4YfJqs72CdaetJtHcOJOPJtGvrvhOJ921aZjxypsv4m+e2Uy/uOG54a+9JbmAkmHXbTKbbNyy3/suvnsu+tuuY9U+v7sjxHCdXlHgUnjeMP2omvBWcWA9e+BAMx5UzXWPStOlzOMAvi09rrXYHdeHsScrucFE2m50clwxHQvFs1C+vXDQPP+dA46U9qVSKCoai0lt7DkqPvbiF+c+nXlLOXOhgrAIfVuRcqgQEbhAarXabhXlt577867sPm/yhiCESi+fv2rQm0t7T53tlxz7rxZ4hkwgp8cbGsXA4tWHpfGhawWWuBYAPCZ9+YztVVlyUcdqsk14um0gNLvhHwSeJNygCPsnrhXqcBlg8CbtKPQQgHGMmot8l3VVgnNInTabCcNXofrImaA8syNzU4vU2IKAyhA/o0BDcqP8E1PkMeWHZMJsE4/Qp1cYNy+amZFH0P79tn7XY46Zrysswh3Khq3tM4LlI66XuBAjNlsqyYmARKDjSVCKZTP/8yRez92zeaM4DT83LNJXOE+okYLOagccaaCUd53x2ixGULzkhMf17d73jdLt9w4oshS9eOM8CDZv9Y34uGo1yIATjsTp2YKCfbW+7SA8M9LHt7Re5jo42pq+vl/X7/TSkx67AXDTgFZKmA8dO4pfDGZ/Plwgm0rmcTAmJREJJxFN8Z2eHcuvNt5lLikuQ1zI+u4lCZUxvJPLP7v6hLGCTd9isOooKAfgGQwuwDGTzUrj1UleWYyjOa7fQLptAO6AsxC++c/23AjgZBJZOP/nadva2DWt4lBuACtiOnv5MPpfnLSYenyJOAkxTCKCe4Ieic89v3S3tOtMhf/trX8489IH7raXFRfhy6lVvlEAyy8BaFOzvpNKJGK5beox88OTZxBe++2OOUaTkvZtW4/ulFuCfLCOLUNPlatXVARUwPJKIO2JQphoIgPiH+auMBIOZx19+XW6ZNi21cdVy8drVy4zpfD585MxFc31VJTmWWwjYXrKGowMA5z5+cwwfCCJvR55gsduoKZUlFE9ru2AE0IY8gAaZM1FWXzkwmzyVjoWpmH+QysQilNnppWAdVZPhD2RRZbmJNuA8UmUITKHJp/CvtufqsiHS6987/F3sjGED9Wbi5ECnatQhJDb6MYFua/Bf6d54Ds2hlq3XqylaaJPdMDzCgrbqxjDQAdRwCCPpMBzlKCgLBUPMT0ok5aBbrYOkUP81P4LqIH6kXS18vF9gEbfuhwJVmQ384Cbv82AY2DhpVAakgpqF9Ez1k181VnVjGojVJiX+6m2f+FWBlIUJwEannqIwzThAuvH0CFC+Wg/xkKDx/ulpAUjd4EEbcYr4RVzje1t5SaIysHTg97TwxsOcZrPAnwRGoS4c2ypv+eN3qKKq5vDUeddQZrOLmjN/Pm1J9ThOHdmZ7+3tyrVd6pQWz58bLy3yubp7+5Dx0HirloE1yCnOKftHhhRPaa3s9JbxI33tWV/5FFHMZYyDPefp2QtW5xevvyWdTKTcwaFO//qVS8tT2ZwyevrtmEmK030Dg1Jlealit1gUvCWwvWeAfeK1rZlSryt39+aNmRlTG90X2zvYt3YdyLR1d8u3rV+VmVJTJY2EYuI7+48aDp08bZvbWJu7fuPafC4nUsfOnueffm2rvcTnzZoEXukeGEIFC6+xAqWgPOpx2tmFLdOlMx2XqBtvfR9TYuGd2w+fyDx49+0KnU2ZcXdExTEYxCcwTSWfARqRlUMnz8n/9usn6WQ6Q5V4XZG6ilJhOBCUHr7t+tTyOTME0E6cIPhRL7y9W3p7/9GMPxzL/+RLH09XFhcVMQZK5A08XuhBHT1zMfuFH/6GiiVSyCnZiiJPeva0hvz1KxaJC2c1mTM5ydzWO0JNry9Tvv/bp8Uz7V30I1/8eKzY63FPohydABAK3CAIyZ/7/m/y//7Zh0OVZSVWh9VixQUX41LJFDU8OkrmYUfPoPSrF7bQQ2MhZX5zXVjgeOHYxU7zopbpsRuvWS2ajLxPBHyIeUgtZZnR4YG4YHVFiouLK3HuXA0wVCdfxCNemFBb5hN9DmseFhHw8trZDfL7Z2FSEm2uFQIugpnCnTENcNHyB8Ppn/3ppcS9m68zL503w6JHIxq2HziW/dbPHhUFb3OwonZmGX5obLT/QshdVMVHggM5X0m1q7/jeMxksZlHh/ryDk8xz1JSYtYCEApsprSYC+ejwaB758630vPmLZbWX3tdvqFxKijkWdNAx8nR+zbOdtH5tFHM4EUX5MiOGE+mEkmQ+2A+Ck++tge/V5f54Ps2sEdPnLO+sWNneCAgxou8DjPQsKWq1JMGfsQ01ZQbugb8eX8olnbZzdTyOVMtBgMjWkwmESQ+vOAChT6RpRkWlZ/GmnKB41hrJpPlYvE44QWINcJDwMajZ8hMQPGWX9l5LHf4dEd87rTqVHNtBR+Np217T7XxF7uHUwaW4Ztqy9Pv27BILPY4odGi49FXdlFlHkfe57blYolcXuBZAaQC7s7rlltAgTLAfMUdYRbfg8DdLLx9cu+J85FH/rRHvv+Bj9uJKAy0gO05sG8n5fMVUdNmzKCqKiup9vYLuV1vPk3dc9N1VFdvnwEvRznb1pY2CSZqwYypck15sRJPZSQRFolEOmutL/XhdfjiwhmNsWs//CWbwBlgzuSJwOd1WtO3rl2e+fWLW6wQzkypLEsO+oNGUBqp73zyA9nq8lIb3hQI+MLkkwB4Wu6FLbtzM5vqmYbqCjOuCTpMUB+44B9xmkgkNYUMv0GE972o8YWkOl7CRFGTYCJtQab3ABPlFnAE4risIt37bsVr8agv6aALm3oeVfBDgF/8Jx2l8XIPOZZMBrfuP46Hek0P3XkzD2NMbi2EdGJ7d08I6N7kdbmBXcgC8Mb8N3/8a+pPP/k3C3AUOkMJVCCDa5ZaeqnPTTltZiobHMAdEumdfYeSJneZsb1vKLr/wAHeZLEywMu4Yp8v77A78RkaDbhn8YRBZ+cltru7i08mk2RgjUajCGOct9lslMALKJTSdrtdBAWOBX6R9Xg8VH1tvRCORIwDg4PyqH9EqqyoktweTwqYnX3Z0hUC7sDUFNmphQ2lRD5AwL61d/WGYBpZG2uqriSiAoC0Ciis4T2Hjko9g8M03vBkBqIMRuMMtEmwW22wiHIMB3MXH1RwoCyqwjOMKcEzlqLWi6ChXR+W/zEwGmiq1G2Lvrr7MPNPD92Liio0naYOHD8b7OnttjWUF/OoeCBgE3Rei3QBOJJHIxHp6JkOaTgUFW/YsE65+873MUWlZRbkP4Xt1wGVLrymHm9QxmOJpE/Qb0gvdfYOys+/vlXs6u2Vb12/TPE4nUZRkg1QEahUwOffQ+8lUA3zkBpzXJZaCUWjcmf/YB4vKDp66ozxN9//ttI0pV5630f+ifn3r36WikViyWdefs24dtkSu9r+yYC7TcAnqLymfBFa1wDxUl1RStXWVFEsXu6CY4m3zMLiT9zQBwblCRGIHrGHeeHfAPRZNmMxxVvtGrqglzAhVb49gT/9CDgC2hhHoxoMMgXCu7W3sI1/j/B3oYzpDAJ5GRk4zVZ5m+ZXnaqtwX+na+M5sUww2Aa9TmKDA7e5VaULBQBNMcNw9IObKF66wfxQHLrRxjKJIZWoZaKf1Id/egSA7sZwpDc8m60Hkizoxn/NxkYSN9hkpwyDSZhKxBO7Z/iLYdrTB21Ka1nILylSnxhgoBgAPRYBQzU/pp3wkV+ECRcATi5MqBYJcWp+7JK+GKptmQDigx+CO7TB4PehUObC94BEUMaygPRUVj2eiEoY7o5hmJLLKCe3/0E5d+gt0DdymZlLb4gtue5+eyri5y7s+gM9p744WFtXx0UjcZjtSqq0uNjtdjkVn9ej4K2G0F5DXqaYZ4+OKge3v5K32GwRwWwz93dcZN1l1bnG6fOkxhlzzMVet5GVMnxfd0e0ttxL19pyNqAFOhUcEo8cO5b0ByPKgplTjRTLM90Do+yv//QcPumM/sND94bnNtX7jp+9YHrylbekmdObQ6sXzTP5/X7F7famX3hzuwUWe/balUuioGQpopRXDpw4a2vr6uWXzp0Vra8uN+zYeyh1rrOnZOmcmdH6qkomnkzKZqOQmdYwxQx4ZZeuv8F0cu92/tfPv5789Q+/y6ajIROhBWRqCj7ZAuYpixQLhPHS1r3i7154k8HLDQDr+AA5d+d1a0I3r1lmqSwvNhkYlkuk0soLW/fIT7y2jf3Y+24cxfPlqxbMsj+3bTdz33XrRLPZiOejqAhIs2/tPRzqHhimm+uq6bkzGoUKX5EJ1mUUKNloMkN1DY5RM6eUy1/90W8y/UMB7nuf/0iurMg7ftyOAKEXjWAAkE5EIOhHHn1WBOU28vF7b3bBfBv/gCYI6dSof4zC7wL1DI7Kv31pK9U5MIKrv+SwmsVoIiVUlvhSKxbMyYmiZB30j0G4Bb/TlLUbuUSRz8P6fMVWoyCYJ7XjXcBqNlGoe2UzmczUmjLKbrEasblIm/gx8L9UwkTPLgMsBDLjtfZ4VPFyZQwXrUF/gChjH7j1BlDGZmp4U0scGB7NfO2njyZPnu82zFi8GbDOmv0DF6IwgUyZTIKGhTbvK6tkszG/1DRzidjYMMV06eKJQCjoR8IwBcaGrVPqp3JLV6xKggDHdXRc5NzuIsiXiW5eWM44zQZ7Nh6ApDKVzOSSyVQ6aQQhbPfR88zvn9/Orl40LTVzSpVw9GwbG4/FkwtnTROKPA6DxYRCIw3CrEJd6huTa8u8sFCzIN0y+I0bBoqAtZXB9xEUEIQZoC8YbfKupmg2mljIy+Tw5XdQxJAHY2+Rv5J3SLH3gLeBkUDmp396OwXhyTKv3QRKGFfksdPdg8GgySwo0+vKqcbacjuIAoYemI/AU5LFXkdqx6FzfNdgwF7isWdHQjFhWl15MhSJGzN5SSjzOTOfe+hmo8NmNoNaSJ7GonxwrnMo8q+/eSV+420PFtmdHsHA8eTWsaGhfmqgr5u64cbNlNVmpXp7ulPf+9evilOqSo3lxSWJproKqcLrNIGiw+w5etJwaWCEiidSjFngFavJmK+rLo/XV5TS169a7Hh7/9FYW9eAfKlvkE1nMvbuoVHZabfKg6MB0CkZZfnspjTP8fKKuTOYGQ11NhBcWKRLh8MxiWYQgIuKv3761fz6pfOlKTWVVsQdwgQdgkvzYN5oNEaNBQNkbSsUzCbb+m6T/lQbpxuG4zqJvBp4DBGmdOEM9xhUUItReb8ehjDe6ivarwFxwM/k6CuhsNA/A1o34B9/wEC55KgY9IUFGgR6TD75ytvU9etWc/U1VQKuQ5gW5iXwlEQ2D4sSzCmU25P//vPfuv/z21/BHXWDyNup0XievGuDffe57ZTHYQFlbJCSxSwoY0czNZUVPM2b2Eg8lR8LR/IXLvVkRsaCuUQiZk0kk8Z8Ht8XNChWq1VOJBP5np7uhJE3MmUVlUaP20nD3BbCoZCUSKTomppKqa6mJl5eWmod8/upN7dtY212e7KstNxQXVVrdnlcXDqVzr711uv0+vUbBK/bi4dHqOvm15FTETjm2M5jZy7ERVEUFs+decXuiY508ktECIWKhENKOpUROYGTs7l8HniTApMhix/z7uofkoDvmrOiaAI35XW5DKU+j+xzuxin1cx47BZaQGWNZWjAI/n0DH7XCi/J0uu+ogl/JWAfKzz29K5jZ/L33XoD8HcehgePYwYib+/YY2quLuOBTunx+UBoQFECkZi49dBJORUeFmfPX5a79ZZbzTNbWjijyXTFVfWYB8NyyTiVCMMalEmTyyhQvkH6D4Vj4o8feyYfHO2X58+YrtRUlgs8aKdAaKjSaqX8OaBB+VKPJKo7YROA8y6VTouHT52WioqLM3NmzmQAx9Jv//Q8+6Nvfdn0ypbtSeibCeglXVHio3/96B/lxfPm2/Fpl1bEewbkz6XlFVR5VQ2sfcDvWANlkLOghKnHL3X6IABO/PyDp6aJspdUAI7U+3Dwh+AYk0AaXe7DOaWHk90xkm6iiVdTxpAXq+nUfH+P8DevjGHjsInYSpwkZNDQLghHN/4QuwD+u13Ts6Ot1o1KlUoMyFhROZj0rhiEQzAJwzSqEoZ5wQ32RDlquRivA4YRH8Zr/kJQw7TAAoswDvhHEiTxpCLdTQKJIfNcm+yojGGwCujAhXA8gLh0g6DbWIfaZDVkvAyI0N2qOAQAFnFdNjeQKemgKnkaPgrDNZs4sGzNjTjGtATvYMg3xQDhuAuGzDuFO2NEGRPxKb0yOnBJPrXjaXqk41hu2U0f9pttjlhp7fSqt174g6kovivwta99T04n054f/PK32U9/5KEECKNFiiKRYzvIEBBOnzsv/eAXv6GnLbxm0FlUTm17+w2vx+WN3vzAZyS7r8JrFGOCNdVHGZO9lAEQe/xCd2DZkkVmu9VsxsamYmHlxIlj0ZzCSJGsJHX29CtWgWO279lPhyJRZsXCuUazgeXf3HvIYLVaMiCGKuFIlP3+178QAqXH/S+P/Ixfu3zR8HVrV0rhYMD21GtbHe3dfell82eOTJ9SBwuKMbf7yHFh0ayZ2Wn1tc5MLmexkKoRVyigSmRBYEFQe3LLrtRP/+2bgpRJcCA/UKyYB1pQj0Og8Nje3Z//7L//TPnE3ZvDeCX4I394jv7MA7fnr1k8z5fLi3xelJSzbZeUR/74PAjRw4Q7/v5bn+nddvCkeySaMo6ODKcf/dfPwwrHEGUEOCM5E4+MEnfSCK1qgHLZaDBGjYRj1PSaMuWf/u2nIn4U+gef/xjtcdoNEykBMF8Bk0XGf6GrJ//bZ15Pf/2TDzB2m9WKBKIz6cHBYSqRSgEN5ORfPPumcrS1Y3zVgrYooDiO1FSU8TaTScZFwmYxyzaLRXY5YHWVZEdShHWxoK1/DkxG/C6Xk+rtH6FcDhvVVFtO4Qe2E5kcvo9AGXl1l+QvlTbRuwKAPmM78Fp7vMRDV8awLEyP30NqvdQjfeuXT4S/8tH7TKsXzxvfGUOQaFb849uHcj/++S9MZqtXrKifzZksdioW9ocNRitMonxizpy5zshoV44HvafzUkfS7x81RiJBYUrjNO6BBz/E1NZOMQwM9FJ/+P2vqalN0/FSimDLFF9geR0/BYRD0JKA54G0kcnmw1YTb3/69T1DP3riDcd9m5YmRsNxaW5zjWFmQxUNRFmKlw7oCtMk0DpE8AQ/SDP4BJ28RK4J9SivqE9rQQiRJVAQokQRQ0C6wnIRsAy8xOd7v32px2630nObqoRfPreT+j8fu41zu2xSIpnKVZZ67el03vbaruOD5UVOZuGsRqA3xXHifFdYysnR+qpi744jrekn3thPr5g3ldlz7KID5mgCtHXjI5+/n5neUGNFAQSP23CCmbrYPRD8waOvUS0L1xkrq6dYsK3YbtxFOnnsALXp+psop9NBBfz+zFO/+37iMx9+IAeKp2v/4SPGf/3FYxLQidJYVR69Zf1Kqqq8RK4qLpZry4uMOVF0qmsNKjKgEIDhWEM+m88FgQfI0VgMlhYFv+MnFbudQmVpkRPqxOvcAREMhad9XU4noZlCSGbS+dUf+Kz03Pe/KoLCh++BEkDc6b+6hXnDkQjlH0NlTMUxAcijzjeVJ5On1qQc/FGFJxZkPHxggLvO6vioFaFygwb7hPFo45NvrHOSMIXuy9o+7rvcAZY6M1QoKEUt5z1CYVLyABNt0gYF5rKQf/vQCdHtcSk3rFlpxoct+jqhZsR+E3pMfO+Xj7Gf+dD7GV4QBMrsooYjabLLgAkcMC4lPjel5FMUfiTtwJGjCVrOG1uaGo3BSIzcAJzMStRILAO1MgmWpqM9/X2GYDiC2whUJpPCb6fR6rFRWsEHPgzLKPiOIA+KfGVJOWd3WO0g3NOKJCafe/V1eePGG6zYvFAoJHZ2XkKlKSIIXCYUDpZvWL+JhrWYbqlyU9OrfWRtxX4cOnEmkcnm+NVLFryrMoagihW4DudBmeMoI6wdhemRbnGMQeZPZYFPdPQOsJFonA7FosxYICTvP36WO3iqVVwwo9G+duEsoby4SPY67YzAG4hihPIUKmY5mAfhZA7oSW3fXwvYJnz398CxE/H7b7nOUVLkJcoUKJyxX//pecO8qbVmchwc0iJdxhLJ/NFzF6U39x9Xblw0PfXAQx8yzpy/xMIbjeNrzeWA74LFAkNUJh6DPtNEXkJ5C69nP3amNfnI7//ETKsqzq5eNJ+DEiy0BGtwAS7/HCC16ccRC/PgnFFggl3qG8ifbL2Y4wWj9MwvfmjO5LLMfZ/6QvyLn3zYWlFaKt//D1+Ufv3v3xB3HT7GbFy+kAG5JllbXetzX+WBzXsBI8gZtQ2NlMPpokwcjG8+DaF6OTB3AEcsJ1C8zUEJJhslaVfbu6umUILVQZLqu104d/T5iyHYHjx5gHSDASpfIDHj87IQCA+BNJP4x98Z/E0rY3rDUPgmfxCgugHQDQHjjQfHuBvgf6JbWAQx8EfqBTcyAqJogYcoYLDIqLbmB6MqC7oCBn40MPNUNxaslonlkXrQFHg013g8AsYTr55M9xO3/gMWqVT1I5PEo4m6m0SAG5kD8Wk2wkRpJNW4QShIBnkgpRaghyP5Y/HjfQBAF86LSXnxRwvT8xDHOGgeaCApSkuo4wxxi4BKGOKdKGO4KwbKGH6QGXfGUBlD/2BXa/b07mey2WQ43jh7NSOJGS4nKWkfn7JcM7s6ZzQaTaFwFI9/pNatWmHkec4ORRPmHIYF8eSZM+LAsD8/PDqWqmiamR0dGLTEwgFl1pwF6enLb7QKctrKp0dpKT5G0fkkihJUHgZ++4FjHXfednMlzwsmbDxeiIEfcaQ5QeLNVikniSk5lzeFQ2Gqs7s71VRfw5w9e1bZeegYW1lZmZ3Z1CCeudBujMUTTDyZoEf8AWbjmpWoHgi/+sOTQion0VazKbVu2cLoyoVzzaAcxW1mk1Ts9RRJopwEJcqGHzOGDgko9sKiAnIPQ40GgrkL/lj2Kx9/QMiE/Dx+gJoh7H0CYrFE9uT59ujqxXPwAgZTKp3Jm4wCvhtlgMVQudjZk3pt1yGpe3BEbO8dECpKiugZ9VXp2soy6k+vv2P/1P03R5qqKy01ZSVGrJYQwOVAiAKVP5rqGgyA0JGlplYWy/f+87clvFL3h1/8OO20WSffV6vTlVYeKODyf/zuaXFuc0Pi+jVLHFgchuO8DIZDVDAYxjzKn97YlX9931GMQgUbM0urFs4JNVRXWfCjmcjngaaYZCqVNwoC7XXaktWVlXYQeMl7Z38OsEkcx1JFXhfQi/o9KjwW5rFbKKfdSm6es5nxFnb1nTKToL5D8ZdgUgpIj/SIylgGn7BCUOEcI8pYe5f8hR/+xv/Fj95v2bxuxaR31fBGvqDBEfn4xz8ZtruLneUNiy2RcIzNZtMJl92k8FQydWD/HnM6FcPbDW1l5VWc3Waj12+4ni4pxZsAe+muznbK7/dTJSVlotVqDyoyl73/7g3WSiHqFOOjRDjEd5Dw8pdILJr51TNvpzatmEd5nFYkAE4QeDPwJIbwas1cDsh7UBxHRQyVLV0Z0xdXPQzpGPPHEwlVsAUgQhGWS3yIMhqPxaY+8NVfjnzkjjUG3GWaXldpiqfSOBFEi9loGg1EslBevrrE40hkM7I/FMuMjEXzTXXlnCRKBlAscx6Xjcfjf0OBMEjMNLv7cKtcXV6U6xkcNXzojvVeUK7wI9oUflg9GAonf/bMjqSvdq6tuKjMRG5lhfbiaJ47c4xqap5ONTRMAUFEzPzrN74wPK2+vKKrry/nczrFZXOm5WdPrWeNRs4EdAfZoOOUwnD4GP9dQaFSqTTgIUn6DzjBb1SwurKk0hBNCUae8nk9mHwcED/DY8HsjZ/4CvPVD90jr106j8dPgRg5DneGFQHsy0cIr+v3BwJgpxDVBHCdIXVrhZOx0mqeDGr8eJmXFw5Z9Hy6ggZFQQgInCyoaEBFGIDlTwJSzmWFFXgnKIJkHwfdCaug5vozQOhK6ycsoIAf6p3DJxNGi527/bp1Aq7zpG2YFH7Vegi9Zn/++LN5vCTC4/GwjAWVsQzhCdgPO/CJsiKP1ldGPnT0SLqnu5u5+47bTLlshhLxu4KA82QyRfmjScrrKwLF1oAPmGS/P6BEIlE5k8kqeGxUrQ9nD6IPxFfgq+BGC2gQpH2Bkw4ePhTt7B91eDze7NDwoDh9eotYXFRky6YziedefIZeu+YaW8OURtYIAvU1LdXk8y5YyInWi4lsLs8smdNylRMCE34ShT+QBx9EXDFWBYAxKIAbWEYCmQnISBFz+RzuesvReDzx++dfp9OZjMFm5Gk8qok3gmYzOQMNymaxy87hczcZaAKWfW0HSyNXvVIyZu8OyEvOtneMbFi+sGhqXTVZ7/OimPvKD38Ru2PNEk8+n6NTwLAPnDqndPcNSxaYow/ffiM7e9FSU3FFFaIYqiioAaolD6TyWSodDYMSFqGyuTRuBOcgCo/WMBcudUu7Dx3NHz/dKq1fMoeqrqgwwdrL4omUd8fUBOBxRFTA0C6kW+xyJptVRgOh/NCoP8ebjcq65Uvz8XiSu2HdKltbZ0/i+Te3sJ/58Af5Y6fPZg8eP0UtmjsrA7KApbLYm/vtY08EF85tqaoqL2dQfvqvgAnGB5Wx0rIyysrjpz5w3iL9MJTR6cXbnqlkYJB8tB7HhjOaqap5q9Q0ANgHNIhSMnL4D3ON7LDj/CD0DH/gxkSE36sZVVsDTIvm7xn+Zi/wQHLXiR5tdOmKmBqsTTo1iW4RuJJx/PWARej1qm5UCnQlCwzQBLZHN7oSNm60/GhjWlKWFoa2Xsc46HEFkw39qoP8E4OZiLsg87hTS1QYRyJJkVgvhqvlkxRaeCFM9hUA5MU4NV51T0pcMDe0WACYZPgLcXpI4c6YnodMxsLJhW4M07wIWKaO0wmlF58aAzMFxQxvUsTdMTyeiH7eYqe8lVNzMX932l1SbTeZ7VJpw1zTjCJatvJQHUPLs6ZP52ZMm+oEodYMfvxwqrL/8FH6mZdeTbIsFy0pLRWj6awhNtxLLW0sl2tKfVyx15EvNouwvMY4I5Oj8L1+fPqDR65G/aMSSGeJhro6F4wjkSqQqRhQL8NlEoQ6WC6NsCAY/KEQ29nTPzytrqq0rqpcWL10gThn5nRbRUWpfdHcOcKKRfMNKxYvoFYsnMeUlhTJA4NDEjDNREWxN1ta7M2EQxF299GT1nPtl/Apqe/gybNSPJk0JZJJw7GzF+WxcCRV4nNLBtbAI5Nq6+4Vp5T7pKaqYoOSz6mLNaKctFEdCpORN9RVleHuCr4jgG+/kI/RYoJ4MpUJRWLJQCRmbqwpTy2c2QSC5HTxzMXOZFtPv6m8uDgB8rHJbTfL5SU+AfqKRapjeRVAIWskFCO2wyIo33vsearU685fv2qxAkLPhDJGaFYDKAoVkKNnz8td/cPxD95+PSq84+8z4LG1AAiNOD8vdPVLv315K3Jn5PpoK0aBj05vqBNB1lZAEJA8TqdcWVosVZWVGuorywwet9sO4zPpQoN3A1x0ykt9IDSBkAXKVlmxFy9ioLKABPy+kwH7FwClEHAvgHCO6fWFREfNu8HlsSAgkAs8CC7IP+JEXaD8oYh84mJ7et6MJsPU2hpyMQuZT4ADe0kV3dAyT9iwYYOybu0q2uvg5cjYUCYTD+TaWo8YL144a4tFQ8YVK9fYrr/pVnbjxuuZlllz6aHBQfrF55+C+RChyiuqqcbGaShdRErLq5l582b4eFaWfUJOEDMJbAQ5Rol4wDZNn1JJl3jdVhBwDNAEEQRF8vFuwnsKxxIBg3TRX8MJCry6IoaAwhM+Wcc+444YKgYiPr3WylR5moqzcbzRtDzsD+YXtkwxVBb7DEaQCHJinklncgoSfonPYQaF3tLRNxLlOE6yW4xGvNYcFCAahEm+ptLniCfTQvfASMJuMdNA79ZXdh6nth44DfTiFRbPajBBu1iz1QlCpYEKRqLRA6fapeKKKRaTyYJRpP3YnoB/lHS7pKQU+yHn4oHAw3fdLNy6aR23bvFsvszjIJeewDwwQDrcaSTdIOfG3gWwPLxuHm82w7UG/oiyezng3MLdEgRsDyq0IBjmf/3s68ylviHDhe5+5sCpVvmtPUeU7QdPKK2XummbxaSUgqIA6cfRKcFAogKMuxM6EGWM1KnVS9zIS8azTYKrhxYAJoAicLcH5wnaePscvsuKki3Ss57sCm3xKoDY1/+gUSRkspkME6sNxql9IZjFfum4hai+YX8omc7ZW5oaZODtKo/XItWuA545g3Lm/MU0CN18SUU1K1gcVAoUMbz8AMcEd1VRgGXxOCvH09FYIrlr737D+g0bOdrAUxwo+Cabk3K4PaBMu8l7f/hOKigmNB6h93o9tNvt5IyCADNRZrPZHCriLDQT6YAoZA6zQJW4rFRtqYepLfPGf/q7x7n58+fLs2fN5WPxmNDX35d0u12G8rKK1PETx4xNU6fSqODgJR5Oi5H0SMxLWYvJSDnttnd9Z0wlAYIpgjb04nE5NO8GmAcfggFukciB1GFBhH+b1WxesWCOae2S+cqMpin01Ppa0eNxixlJyuZEOQMKaaZ/JJB8ZfueJKwB7MDwkJLNZJloIgmKahrpBDf4JEhH43FHIsxrY6IDumCk4iYjZysv9umxMF4dqWUL51t7unuyp8+djuCNyXfddiv7kQ89ZJo5f5EAYzFRiAZI61IuSyVCfjCjVB744Ijfn8yLclLgObpvcJh+6tW3lde3786Vuh3StUsXCD6Xw8gqIozQX34cgMoXfq8tT3EUXlk/uR+KPDjqF1/ZvjuzbNHc3G03bOQ2r1/LHz55VmysrzJ7nC7m6dfeylWXl7GzYG14+uU3UvNnzaT+7ae/YR6+5w7m8LHj9PQpNdELHZecTTUVdFp9TvBXA36/MQnrbjgYpHIg3JlcPooVzPiCGLlUDT8MLSajRAi2eouposbZIA+pO6eTK8Q1C6gI+AqGq2Onz18tCQDSztVoC3nu3zv87SpjiHUAspATP/FqNjJJYv1fgUnFggfbgu1QlSw0art0pQsVA2wPGhJH2qeFjZdBShu39QgyJcfTFhKZmhDDx0MxneZEB7qvyEECkbAJeas2iVDrmZxjMpBkVwO9XpJfA815ZZ7CEH2B0uDyqifFgQf9WpheFdroRKPiXsU5Ls548gVxj7cm5mHmExuUMRHi8EXcM+/8MVM/fXE4Ghy2uUsqOF/ogP+6FQu4KXW1nvLSMhCCDAJMeQZ3ffYeOCT/5Je/lRTW0L95w/r83sNHPPt2vJO7e9PyRFN1hefnf3reFEqkIzdde41dMNBmbC75rgoITRwvkCfkB4+dkisrKsaKi4qLSOMhEXZHf0quAm6/M1R3X79UBcqe28JaBZuLpg0CD/SEjzahRSBNYjKa5kwmk8HldAhlRUXC/DktnJ3nhIbaaqM/GDI21lQF6yorJIvFPLZywdysy2GL5iUxMToWjJf5vLnqslIiVaEAcPxMKwrK+brKUgNoIuOcS20VjpNKMzre1RjwkATwoyjsYy+/LW9avtC/ftl8bzaTM337V0/G4qkkOxqM2lYsnJPZf/yk5ZP33JyD/pFdwfGxH3dMANLmUCACggYHyphR/t2LW+RSr0vatHIhAwIxSuOFjRkHUHbkLz3yO/GfH7gj53Y57HoSPMaH74nhuEfjCfmnT79OxZJpgnjAo3LD2hX9H7n7NtuUqkorKL9mwI0ZhAwja2BAVOexPhSGr2zoVQCrBIWYfAg7GI5SPg+o5glQSEApK/Z5KLfNQp1p7yVoQ/p0kB0ymkpksmSH7C/B5Y3IgyCHR70QyEzU+ozHYPyhsNIzOJxePGemubq8hCixOJYSLJIl0xZQsGCnX3vtdfYrX/2G8Wf/+VPj8WMHhPb2VpvZYhHuvPN+w8Mf/hSzZNlKyg3CxoF9e6jnn3+K3N540813UHPmL1aGBofi72x7feCa9TfYfEU+7+BAr9gwpUay5gOCLOZoVArwHT1sF/QRSJ0xDI8GE2ORuN/jtLuBD+LaSTboydNNrX3q8BIg33vC3U4IlPEpP8eyRJDCjxejIoaA5SMe8FYvhPEnpBoQnGGh4AJBnjnW2qV4HPZMXWWRp28kkHNYzen6ypIinjMYz7b3j9rMQmBKVUl5IpmW/cAhZtRXOrxOuwOmtOHomc5+GE//3Gl1DpMgCNFkKrh5zQKuub4iv/f4eW5xS4PR4XCwJit+u5qiBkcC6cOtA/myinqbYDRB01VlDCEYHIP2iFRDYyMqmexgT1t86fwWt1ngjBmYO+rFLKoAog6sKsheVRnTiB2fxOPOLtkd1GjhaoACiq6MQQXKL556OfvlnzzKdw2MsG6rUbLZrOmHbt0U+tCd14trFs6JlHpcgeff2pEdDYW4mrJSnJukEaiE4UUpqBwhXKGIaUBoAHiN2nMVdDyMQ4FXpYMJwQt+SLT6qwJWQ3g9KGT4QEK9VRTqwSdJl5U9KV9B20j45KRXAUygJcI6C0sYVwTJOz/SWCTKzZnRjPjFhmu5wCYOGrel2O6BQWk0EKSPnDiVa+/qxxsHJaBxfCeSBmUN5puLxt0unBMwfzJ7D+w3rl1zDfpxASDh+G4N1qzvAiNuU6l0Eh9+VJSXGYpBaa6uKKNg3lPlHlC8imzUlGIH1VjhpmpKnFSR00oZgbV5nE6hqbYy+PqOfaYoQElxabKuts6dSqXwOvzk8MiwobKiirdZbTSuqaVuC/YBeJWg2C1W7Obkkwp/BlBxx2O1iAzsyl8D6lgreFqLww9F4j22wOKNU2urTbOaG8zTG+r4OdOnGq+/Zrnx9k1rUkvmtMSKvJ6RCx1dsbbuvjTwf/7omXPK1n0H5YuXeqRAOIJftZCRVmjsEBlQmnY7rMlQNG5sqK4ghAeKoAQtTQ+EklJ108zk+vUb3LfecaepZf5Czmp3oFZH2qeDTtP4MfboSD8lZlJUJp1RDhw/G+MFISMYDPZfPvkC852f/Z6T89n43TdsNFQWua0cI7PAnTQie3dAJUz9YLP6LLQQsO5MNie/vH13Op3PpX/+3W/QM6c22qwWMxeOxjM79h9g169Yymdz+ewrb2+XNq5daYI2xf/4zMvGpoa6lNkM6pLXnRkb9XOzptZFX9lxwDm7uYHOSlDyX2zZlaBnwgdlRaUllMXmgHmhthnj6GyS7Boi4BFF/N6YyeqCSPwnP8TGB6gIWBzmK6Qdkg7HjoyfNisva+xfS2t/i/A3qYxp6CaTU7eRAatesPUEGlzm/e9DYb2aXagIoBKGQpZq4xEGCIOUJF7zqwZ+tPxIOySMBKi2Fj0OKnlN9E/Nj6FqmJ4cF8PCrMSt/ZAs8KOHERsAS0FuRGhYD3xPoCXWGkWya0GTxSEVJorWezPuJPZEPIAejlAwudTy1ZT6L4YR/IKPKMGAZxX/FChhoIiBI5cHJQzCcWyMBlZsWbiG8pbXlh1++wl2w1RT7H233FgMPN4BpaG8Q/kDQWXbrj3K0dOt8SxjSN1ww/XJUCDo3LN7B7ukuT61eOFs4cCpVsehM22JTz78YOr6davtsJZa1DZhe9EFNjppRjl5+mx42ZJFPMdxeFMTAZWxaOuA9gv9UE6ebc00VJeCJsAZeRO+8gQdgbS484NtQ4N9RsaGiza+wwUMj+3u6WX2HjuhiLIU9DpdJhBS5IUtM8otJpAP7Xb8Uq251OeVptRUuWER4bCQYb8//fruA/T6pQszII9aCXXozdbM5YB1I5LwnbyXtu7Jlhd7YotnTxdrKktKRgIh7v/87DExnU4ywVjKPaOxLrT/2BnnR++8KdpYW+ElxUNe7MM4FHqwcIDBsQhlMQqU2SjIj760BXfGpOtWgDKGZ12uCgq1Ze8x2e20xjasXIS7GxzWg8JKMBhSj1FBoj3HW6Uj59pZQA3NGwzi+hWLg8sXzPaEojHjwPAofaK1jT7bdil7vqMrffzs+RQoZqLZBA15j+CyWykHmEAwDAoZR55aB0JR8h6Iy2qiYFGkMqDQ4GuDPf3DVAIUFrPRSNnw4opJSLkSrogFXOWhrHFlTEUdAVSyB0YDSnvPQHrZvBahxOsx4KKUA4W1f3hUfPtoK/XpT3+afuqpp/hYLCZPnz5DBCWLf+DBj9C333EPhUcR29vPU/v27KReefk5qqKimrp2w43UzJbZyvDwUKbtYmsSxi266fpby00mk/XAvp25eGQkdt8dNxuTwxd55H2Ic203Q46n0rF0JhczGcmRN9+OQ+fzIHcG8jAO6WyePnWhm9px+JxyvnNIPHGhP3Xg1IXojqPnpd+/tJP63ct7IodPXUx3D/iTDruFDYRjdDydTgMO8Sk3CDE4znjF/+R3DxEIzgrwKkJbdh5pjc9prhEG/eF8U10ZXn/oHPYHw/5QJFxR4rVyBtYxFoqm7DYLXV1a5IskUrmRsXA6Gk/GG2vKeFDMnFmo0CwYZZvF5EYBs9TrsDhsZsnjtPFFJRUsXtSBnKm1rSe892SnZer0Fg7kVtz9Ju1A2kTlAR8UVFdXEzq51DuQqi12UnaLyZRLJfGD8xNth36hE324i/VugP3HXTF88EBQMY6PQrwA34Ey8P1RbAcIO+KhU63JaDwBArfMfOKeW8I+l0Pec/yM6a3dh22hSMwRS6WczfW1ZuAh0b5hf6q5rhovhCGyUDan7sSp9WGVV+P+WCvOe7U/ereIHwzRM8AmChsxE2n/EhSmQt6PiqG6Q4rrrb7uImfTGohVqskJTFTz3uoj6bTy1HVYDQKekzje2m5ZvmAODcoq9kCNwF9iqccGgc+EgN4UfyCQv3DxAnXs1BnlzbffEp/805NS/8AA093dTYOCi0sBBQJy7uChg/zyZctk0P2BfvDIlbpu4M4rAhFWoYJMJiPDGqAAPXHYZ0gCPMhAWaw2ymQB5ctkIrsReDETNhubBBbjc7uUi5e6c1ObZ3HRaMwyNDSYQZqYP3eBE8g8dfLUCd7j9SZ5wSyUuCygiHGYmYEycNtK7eDVgFSgRRekwnmKAjquxaQhGpAx19zvFci4goH+MuAC8sTLfxhgSYKt2OfxrFgwx3XD2mXGm9avTKxduiC/ftni/PL5Lbm6qrJ8PJbIHTp9Nn32Qkd+NBDIuRy2tNflELr6BvOzpzUaVRqkGODf+WAya7j7rvc53V4fywnCFe8NY1pUKMhV7WODVDYepuLJtHzkdGvm2JnWGAeLDawn1n/6lx/AGFDSXdevy61ZMMvCMxIUdvX5AjNeO4KoGn0nrBCZ6MK6g+GI2Nbdm+4fHMzcceOm7PoVy9gij9sBfEAGWpHfBAXNbrUa57VMZ/cfORE919FpuXvzJmr7rr3JSCLJDY2MsdeuWiL3DwxLdZXlfEdntwJ0ap07rQEvqKdxJ+u9jg3BTcFYIofmbByF79MZWA6VX4rNJSklk9BSQB6Ys8nAsEoOgplKxOPkW6XqGBT0F92YBhIWBIOIpabDqMvT//+Vsf9hQCQTGyceGOKHHzIZSbhm9HC0L4OrTaDLzZ8DPbtaJzIANLoCcKVBZQDbqvrxCCPaathEO+FPL1c3BfEImB5Bj9NbOSkfetR/AuNhmkd16bHQdzSXFUS8E0kmHw8sgPEkBWkR9OoQiFs7M0J+tThi6eWCpfqJTw3XzHg6klbNrBVBAN0ES/gPlSGu0VbxDJGwoOO19vjOA1HIwCDzx+IcViM+VOd5VlE6jr2dWzFvBltRVkaucY5Eo8pvH3tcbusbik+fMz86d9FiYeuWrYbkSH/Oa+PlmtJi084jp4RgJJpdPH9B+pYbNlh9HrcdquTV/uvtVekJBWy8YfDHv/2DfP8dt4ISIKnnPABQIEKhGduNhmz6ANb3HDqenDalzmQ00HjPL6SEsnARRnSAyqmxHLI7gHlwxwx3O9raOzOJZDIKQp9gFLjMtCn1LogzIKvv7h9MZzPZYGV5mROEOdIGEP4y6XQmcvpim+W26zeIXqfNiK+YYA9U1BOXjle8vY7spEGoEoknqKde357lBTYSi6eEIq+LNwmCMZ5Iim/vPyaNRRIm3sDmcVRqK8uya5fOt9rNgkx2tkj5WLYGuhvqQSe+Yzk0FqVsViOQkEQ//tp2BpSx3HUrFzKQ/QplDMuKxlOZXz37WuyW9StYH0jEOl3gBQN4jAoFFhCq5T+8sp0Jx5OEOwOTlnMgtJ2/1EmDwJmLA+7sFkuirMinNDfUcqDIcqAomSY3dgKuFozfCUqnQTgF5cDjcuJOHOVyWIkAbQbByB+OkTSBcJS0DxZ/yue0EzpJZrKkTH3H591ArxXzq0qIJngXAApr/SOj2fau3uzi2TOMxaCM4WL9i6deYh4D5fb1LW/nUZ5ad+317B133mu4afPt3LTpM+lEIk69+PzT1MUL5/HGQqqmtk5ZvnKtAlKXfL71bKy9/WKM44y5+oap5tqaepesSIYd295It3V0hH7yyPdtvBi1ZEKD5KEQCuhiXpQA32MWUGhzecl2rPWS0j8ajviKSyW8CW7HqV7xtZ1H0rtP98Q7B0PSwVNtxtNtvRnG7DRU1DXRF9ouCdBHTmZ4asAfkU9fGpBAMYu2NNTQVWVeI84MxAEqH4VH5XQguNLHSfUo/cNj6RkNlYaG6jJbMBLLh6OJZLHXabKYBB4UK9ECk8fltNkMBlpOZXIRnuV4t8PCC7yQMxo5K0h8BoHjuVgqnenoHckVex0mCEPhTbTZbKzbU0QUX3wY8tNHnxVpwSVMmzGLT6UyDArE2B7kU6lUgkolE1R9/RSYx6BgMWw2ExkVq0p9lkwyTudBUcMxxvlOxhd+kE5IWgQy5pMHnuyMZVVlDB/iqLEqf9EBcEaBxEpZLKoyBrTCLmxpNtgs5kw0lqQS6TR7qX/Y/A/33CpWVhTF23v6M/1DY3Jn/wAbS6ZxCotzmhvwXSHyEWvsC77DhDbWQ/jy1QDqQp6ljcO4wTaMG4yaBGqImuXK2EnxlwFZC0BA1m1UAFQ/HnPEB3aolKi40RU3PFKOoK1AkwpGJ4aqadGQYM1GPCrxl3YcNG5asRi/1whUou5uYbtJz8DG8QMeiR9Ad9x90/XCphs2M2vWb1JmzJhJzZk9R3a73fFgKJQAoZo9ceKE8uKLL1Knz5wRjp84IW57Z7t84NBh+Vzr+Vzr+dZMW3t7Nh5P5HLZbCYYCYuBYEB55rln5cULFhpSqSRUCP2CfmJfsB0cL9A0HpvH5kLfMSISSyRdTodlLBBKdw4MG9wuD11aVs477A5jd3en2NnVSff191KLFy3hGQPHGkFALvHYqVQ2L/qDoazL4eBVfUvt34TB/8vHU/VhKOJaHRfcLQMDcxcfauC4QONUnGI5JL3q1mnkvQDm1+uQZJnN5UUzrF8mOywqXrfTWFbkFXA37ZrF84VVi+YwQP90dXmpwHMsDewgP7WmyqQJ+DTkTYPCbFi7ZjWvtm8CsD1IR6lokEoERqhcKg78OC+fudiR/ckfnkmn0unkrkPHbTsPHRcGBoezt65fLa6aP1MocliMwCGu+lQFZzzeiIjKF+6A4TFENBhe2HusO5PLSfuPn8pYrdbMmqWL2DuBpmKxuFzkdVt5GO94PJlIZ9Lit3/ya/aTD95nsFst2Y9+5V+Y+269gSsvKcp/9T9+zG6+dq382ju7uIfuukV6a9ceeun8udLXHvklV+x25JrqKjmLoD5YGJdb/wxgmzywnuF6mwcFSwJ5Ipj3U9FsmDIazcC71OvueYhT93b1HuH8YSn8JuS+40dHDh85BJKLkSsrKcFCSbmq7KGlV4lCdYKF4ciLcMwLQX/I8/cOf3M7YzqiyS+ZbMSr2X+ZUHTAwXm3AXovA4f1YJ1oVAVLZego7KMhihiJx3DcplXDgC+QMALoxnK0uY2tx6jxXuiWnl6zdBgPJg5oc0G8nof0pCBc7xkuJONEjaCl+cs9nygObUyv16W3B0F1FwQAFPrUYyS6R7MRxnEPqQvcat6JhHpZaBMDP8SAG8cDJyBe4KEqY+o7Y/iuGLbVZuEpXFCsRo6yGFlq6MLB5NzpDYzLaRe27dotfe3ffhD//Oc/G7j2uhsN+w8ecn/20/8U//jtG5MlPrfz6JkLtrf3HY7fd/N18ds332Qtr6hwgWDCQcXjjStsJWvgKfzmEL7T9fjzL8Uevu9uFx6Twr4R5gLtxMVZza6QJ0GiKCo9/YOZpppSgVFkFq++ZXj8ZiSk18olAH6dsWFQHs+nx+P4MV/F6bCFZk5tqIQ8LB5H6hkYAJ6dCzXW1ZZATTyWsPvQsawgcKCclXp2HT5h+Mh974sJBsaKtKGXr/cmmcrIT7+xXUqmUspoMCJdvNRNP/LoMxLLGYIgdFtaGuuTtRUldkjPhqIJeev+o0oolgDBVlbiyTRz/y03gNKX5mrLiiQQJEEiwOLVsi8HDMeb5oaCUcpps4Cykc09/eYuQ6nPLW1YuoDlYbXUko4D0nJ7b/8QCKLs6kVz7NhpLB0vMoiAMkZ2CWD4D5w8L+0+0UqUObvRmL73pg2h2dOmSotmzcjNb5nOTK2tdoAiZgfl2gRKGAfjg7trV28oAChcUiabDYASSgRTDEuAUJrL5anKsiLSDxQGHNAPfyCEyiDlBuUrFk8SU1Lkpsp9HmibRI2EomAilBEEuPeyEYeVIT0TZQwWNo0qxgGVscHRsezgWCg3u3mq6cipC+I3f/dC7PDxkwIIG/K8+YtM//iZL3EbNt3I+IqK6ePHDlOvv/oS9epLz1M33HgLtWHTTdSUKY3yQF+ftG3bG8obr780uHLNtYbGqTM8dofLJsBAhMNB5dWXngkkE4nUbbffY1s8f4YtM3yeEjO4aQYCRT6Hz2MUzsDaD5xso/edavfju4TTpjZYR7Jm6+e/81P+4qUec+2Upvjtt9820tPTYxwdHbFXVVWaHn30UePHPvYxYWBggAGh1JDJZIyAa24sGLaOheO2C50D9A2r58EQMQzuguBOHOL6crh8+FiWUULReKay1McbeR5YgSEBCoLxbFsvt+PwmRTg1BmKpPj+4UCmbyiQjiXSrtFg1DDsDzNQgxEEBtpqs9OgsOWcNrMblXhQYBioWzIZecHn9QlmmwPqxe+8BfPf+s+nhTvv/ZDkcLiNY2MjlM3uIO3AVoVCQVDG4tSMmbNIGB7A/OmvHk1tXrfUlk8naZzTKpDRJra6I6JPgctHXeV/GbzoAWhvfC0Zz68C+lDht1jwKxM6fmi2qaaS3rB8QWrZvFk5j8OamdU8xTq1utJ+7dL5/HWrFudXLZwNZk5+4cypFlFSUEIj+fFdvmAorM4z/ENmfBXAtiM/QkVd7w8BrZxxt+oqADXkyvAJuHqNl4HWLmyfagBfGt0Q5UxT3PDYI/JBtNFP+oncF2zSP3CM80kNkItDt7Jb9h83rp47g3a63Ax+OwkkRIrBB2bI66HvyK+NghA633bJMnNWC2stqeU4UOyhKXxxUZFQV1tnufGGG603bd6cBgUovWrlqvzuvbvz77/v/eKNN27OXbNmbW7RksXp2bNmMdOmTaNrqquApzgpu9WGwmrqxVdeNpeWlQ7t2Lkz9c1//VfpYnu7cWR0VB4aHlbGYG0YCwalPCyKYi7F4E2xXT39udJin9FhNUttXX1MaWmZpbe/T9m+dWvC7fFkFi5YiLQiDg0NCbU1dWwWeFtdmQfmmyR39/RnK8vLjGS8VWLQDCJEdeO44sMDEjQ+SohDNRnB5/h4gNwEOMcjx8jX8IEWGvKgRRsLzIe4vHxe/xWAu1qYGdBFMzD3WZPRaABBnoMxBa9BBh4ulpV4BYjCTkB9bGrPoWP8tddea4B6ScXEApOKhqjoyACVTUZJfxKJpPjCm9vy//Qvj6QdZiE1tapU2Xn4VO6ejavEjSuWGMs9VjPPKmrBVwFVCcNjiDjHr5qEzCOIUc5f6s6dbmuPP3TnLcryRfOUqooySw7Wy0MnztJzZkwTAJcitCe3bd8h0WIRzJvWrOROtbbFn3jpdds/Pfz+PCjTuUefftmyYtH8fF1lOWu327OnWtuN1ZUV+XhglGusrYyPjAWlIo/baDXxqkwFstTVW4VjSQFtc1R9VRkVzUeo3mgvFZODVF7BS2cSZJ1yO31k/BSWo1AQwIdCWB7mRd7Q0ddO7T3zloWmU1wkAjKAo4TcNksUMeg3oRz4R/xjHsyNcwpxgjJ2IWCa/yat/M3A39bOGE54YhcaMjQYqtkA444rAQflvzowerHk6QCpG90TfnxggkoXCQc3hmM8PvUpVMQgSM1PbPxVYdyvxSFgauLWAjQfyU9s4tdJeTzZOEyk0wAdEIgW5hrPCT+TsPJXoqigGypoTxcR0DXuI5XiGKBHC9XGg/iucOs51XC09RC0VQN/4CD4BjyrYwzKCbjxY8+4IyZqcSaepezAVErcZmpGnZtyWDiloqQoH+jvYN7Zuy+bTOdiDz30QeZ8W4flhWf+xPDpUGjj6iXWUxc6zLuPnJQaa6oin3jwXmPtlCkevJmjoLUECG2BFwUxfAHbYCBCtdI/OCSfOH0ueNetN7lxQcEG64IJcBlCSKiUIeOIgzCfTifTFT63AEI6OZdI3jNhganodYGF2VhQ9FCoQsEgnUzK2/bsTztt1kxjTXUp4IPGhe1iZ08yGI4mWpobvYAZQyKdVk62tqV8HldsRkO9JxyNGw6ePCN/9P47QfrI4728Gu5VwHb2Dfkz//rLx6Ov7jxofmP3QXb7oROSy2EL15eXgkC8XGyqr/SBMENeIhkJBpT9x8/lQLGMJdNZ27K5LYn6qgpbLpuNzmyodkPRpPB3m4cYnoUFeCQYo7wOC5XL5tLPvr1bKAOlBa/chXJVnVQDmDNKMp2JDPuD5lA8YZg3vQFvTGFwQccrznGXAJ9chmMJ6fevbKMSKbxMghI/cc9NUbfHi8K0acDvF/oHh+lz7d25YDSccDsdNCzKf/ayDovZSA2MjIwtbWnKxVLpPAiYHG6sFHudhopSH5XNiRReRe2wWalILE5eIkdFDIUMDHc77VRFiQe3AamxaJIIG6jIlfnc5NaxcZL/cwB0hMLKxDtjE4C01D/sz17o6TMcu9CTfvN0V9QLckBlZbXlk//4OX7zLe8j6bZve5M6dHAv1dfbS61dt4F6393344vu+bfefDl5YP/edGdXd7Jl1uL06jUbvSajySZLIp1MJuSjRw6mjx3ZN7Z46YrswkXL3JFoNDd3aimXC3SitA0l06DEZyWYO5kD53pTHqctuWTuTH7rvuPc937/Ird91375jve9L/6xj300cOf77qRcLodw/vwFDgTH/HXXXWe67777FJvNply4cIF+5513qKqqquQXv/hFP8wZzmwyJaLxpNhQ6WVLfU68oIAcGyJz6zJANOI8sVotlNvtRlpg0ql0xu124DfKDC9sP0K9vOfs2J7T3WJz01SppKQ80dofzv7kj6+49pxot/QEMqJkqkq/umN/7tUdx0wHTl1kT7QPpKsqSg0eu4XP50X5u797Nd1cX56sLPGZLXanQTDijhMl/+nVbanjrV2GjdfdYhAEIzs2OgyChRtplsz3eCxCxUGYm9kym8xhg8EAfOJkfu7MZpNRSoOSiTfiaQB5EHA+kuNpmv9yQKUU3xkjRzb1J36TKANB5TX4zljhPIRUIGwyxoHRMaqlsd4GiisqCfggC9+dFSAP7qibYJ0z4J094MYHFgweyQyHQRkDWvxzgHVp078AkF9D2Huh96uCviq+NyjsLw5SIRAfFgZGxgd4qAhoBsdCHzfMVoh+4gebN3D0G3uPyqsXzmSdTjvDG01q2zAB5kMn4D2dzUkHT5wR5s9oAmoWKIPRAjw/TegXy2c5Ayi4vBHoweJ2e8wnT57IrFy5ytHc3AykbzLxPG8FnEM8LwBtC2AbBZNJsFqtfGdnl7hw3jz79Rs32u689Wa5oa4usvfAwez5i23KnoOH5B179tGvb9tOb9t9gNl95Lh8tr0jv3TOLMputxkOHj2eBaUuShk4afbcecaS4lJLJps1BUCB27tvj2HGjBmwDvGMzcThw0zl+bfeEVcsmC1MnncFiAHAPo/4g3F/MKzgJSVGnge9B4RnNRri1fQEN2gQT5ohARCNuEZlGY+c44OuLNA3jok6BhP1TRrbvxKQ53Lk4SaN79mKpT6vIPA8KdJmMeUvdPfR8+fPA72ZpyWghWQ0TI31dVKxgB+bqaQzWWXXoeO5n/3xKenCpR7qvhvWijetXmgvcjvsK+e38F6nw2KgRFhTsL2T24mPxsnjcYjK0+qFHJf3BBuCax2+8xyMRHKDY4F0bVVl/uMP3GO2mi30sD/A+NxObsvOA6nqynIjKGaGS129EVA7md89/YLpI/fdyTjtNvnRp19iFs+dRS+cPSPxje//J3PT+jWGWCKRa2qoM/zg14+JH777du7RZ1+UNq9dajxxrj3bM+Q3LZ09nUP5CS9EwwfbetsQ/5NQDgGCmaFiuRjVE+ijMmIa4rEvkAgSokIWS0aoWDxM/K0956lTl06T9QvL6h8boPaePwgyjYHOZFPko/hVFVMBY6qsRBQyyKftWBIehrwdbZybWiM0Gx8CqMcc/zfA34wyNo5mcKjKjyqAY3ihW0+oWf9luHwAsXzVVitSlSt18dfd5MksaQtuiyPz0OPRaHnUYrR0qhtcavu1skkwsfVwLRWx1Xhsnd5vEgIzDtMTH3qJSwMIIL3RAvU4DNN7ScqDX0LoahAJJG16N7hKnPrcSo3SY8dTaQVjHRhGjkBqbhKH9RG3Go5A2jSeUTOQSC+TlIN++CH4BbfBgNvpRICgcGcMxwHj8cY6u5mjfC4TtXFhJWVnk8o7b7ygHNn9Zqy5oVaa2jiVHRj1892d7Vk2ExdLXVbD0XNtJlQi6irL6Js3rmPnz5vnMdscAo2HoAsBfKSdUC8yCjyKg69kqV2hqc7ePrmyvDTdMq3ZjnSCYbiljkyE0Brkw4dwuFCHw1F5aKBXqiz2GPXb03DnBJU7DS3QH5WSUF/As/3YwZHRETkUimSqy0rxsTybF/NKe3dv1GIxZ6dPqXOjEJuXRGXHgSPx2oqyXENttTufE9lTFy9mLnT2yP/40P1445NAEKpjmLjxvQNOAcFVrisvyaycPyt9zeL5+XtuWGtYvXCuxeO2O2QJb+tSiGJ4qWdAHBgZk5fPm0m19wxw1y5bJHf0DSSXzZsBC5N90g0VpO+XAYZlMjlqJBynfE4bFYvF2Bff2Z+rLi1iNi6fj7c4TlLGcNzxPP6LW/fQa5fMUdwOB2rAdDKVolJgcrBw4rt2r+w8KB670IkKFt7yIGey+QxZWyQ5bzEZ86Bo05XFPrm2shK/BUXeF7ga4KIAYyjL+azcWFVORZMpR3ffoNLV28fWV5UOz2yos5sEAz08FgQFEJQsqB93wbxuB9n5HBwNUTar+i0hm5GjApgGaHVgeIxyO2yUF5Q0/SVnQu9/DgDneGMVOZ6njRUCCnR4pfFrO/ZxPaFMfDQcpRpralzrN1xvv+Ou+xlUSra8+Tq1b+8OyuPxUStWrKFWX7Ne8Xp92ZdeeCq7f+/egMnikJqnzeabm2c6LBYLHsNFQZ0eHuyT33j9hRDQrn/tNZusZWXlxaDgGM61X4ovqrNYWSmDRA2tIJ+BwO8gSWs3Xi+W1LeIX/3Jk+zLb+6wReMp6aEPfnD0c5/75zQIQLTNZmEqK6usXV1d/OHDh9lgKIgbb1IgMJb6j//4DyEUCuXBHttw7Xp6ypT6RE1Njbx161aurtxjaKqvQNojl4Agr0XSxSMy6Mab5kDIBAXIDsqYjVyqwvEc5fU66eKyGv58Z1/shd3tyVtvvyNbVlYm33jLHRmTu4LpHRg2nzp1ygw0QD/yyCOxb37zK+zIyCjV09sr+YMR45wFS0Nv7z6smHgD01BdDEoKFdt17IJvdnMNW1RaDkoeR4mylPvNE88ZPOXNuZbZ8zigGzYUClNmaAcCYiiZiFN9fT0UxAONwvwHBKdT8VRP36DQWO5h8BIUwlMQm9hBcCAtk52xd6FPVOrxPTR9VwHxADmB10xOj7wH3xlDei4EyJN75LHnI6sXzXa82xxAASuWTIahPSaj0cjiDtCofxR39dV2/jmAIrFUPRmpAn6gOcStV0ncqlMDkhDC/0qDeC00hXHjpV5eF7YPaUg9xoigHqcTifCHeREm9QFK4HlD7rVdh6WVc6cb7HY7A5q5ykm19Lqdy4mG/UdPJpYsmG3E730ZTDbAOx7RE8m6gHRrtdpJBeCnx8YCIaPJZCsrr1BbTcpREUaEXRrWG2gXJxhlWAfyw0MD3KxpjRyTjQsuM2ddu3KlsO6a1fK6NWuU5YsXZSorKvKNdVWpyiJvPpFIMYvmtOBuvLHU50lv2bXbsWzRIgvwL+bihQv0seNH0k6nU7bZbOFUOm0vLi6lE+kcVe2zy8++uU3atHop8HStfwQ0N3QcXdg+mHdSe0dH+kJbe2rXoWOJE61tUmdPrzA0PEKPDI/CuhXCBzxSJpkmUhOwc2DrkiyJspJIpRikYyhP4tSPvJPiVeUMFWVR3TkDHkjWVlKnKqjr4/xeAfPg5ThHzlzMVpQWCTaLmfAVfChx7OzFWBMowzB49NhQLyhhw2TnH0AB5Uv60e//FAv6/fnFLc30retWsF6HxZZMZQwggwDVybBoTb6cAyc2Kl36e2AMeT0ApTgavwFJ+qEDuoPRmHjk1Jk8KNzJuS3TqGtXLufrqiskp8PGPf78q9k506eaYB1JP/fqFuaOmzYKQEvpvaBsW81mbjQQNGzesNYQCIbzP/7dE4YP3X1bBvAlvrL1HevHP3BX9q2d+wyzp09LHTt1zrFobgvG8csXzTWcPNuarSwtMsO6yOJeIh6UxPUWxCrCY/GdaH1HCukyR2WpwdQANRQdQf43CffqbMNTNnEqEgtQ/sAg5Q8OUYlMkuoPDlK9/n6q299L0ujjls9nqamNLbBe2snDTdy5xvmBPAvGRYY0ItIGzBdY8grq0vKPy1f/C+BvQhlDZoYMEScFKjEkTLWIrbt1uMz734bC8tCNbUFhX7dVg8oY2MQgsSLRqgIBys24HOrtJMxdc2Mg8aKNXjVUq0c1xK/b2u8EeU2EEJeeEFOgWyNEPRSB1A9QSKL6RMFfYrTI8eIKAIP0MhB0J7HgZyKmwD1eGTjw3FLhBLnCrecqDFctUhekGU8FAWgj3nFXEi/4QoUG3bidjkIuOZEAeSqLLFR1qZ1a0uiktr76dP773/4/4evXLOpfNHdO+R+efcGyZeu23KJZ00LVPqfnF4/9yRJJpGIP3nFDct6MGeVTpjaZ3cWlAjl2qLe3sN1aA3GxV29HxBD1D/sKC49cX1sb9Hnc6s4YgHpkBdNCXugHCtBY5oX2jvyl9o709IZafEFeiwZFhxMI4yOglWGARdsfCCXw2zMg6Akg8eF1baSotq6+SFmRRyrx+bzQZjYaTyiPv/h6+sZrVkZLi7zFsMjRb+7emxCBawKDj9+yYY03n0lBqVAnwTOpgth4kH7etAZh2fwW09xpDabmKTUmp81qhJrwEhA9Jel/z+BI9nhrezqTyxqGA5E4xzHReTOb2VIvdN6m3d4GgJmuxigxLJHOUn5QxkpBgRkcHVPe3HskU1ni5a5deqUyBgslHQPh/u29R5Sbr1kug6BKntRGYjFyu140npR2Hj0tvXXgBOuxmbP1FaWZL374vuD8lpayitJik8NqtoDOwP3p1S3Kazv3ybeuWyKFY3E2Ek8lrGbT+HlBZOzpTEY+euac+Isnnpd2HzmRfeL17ZZX3tln2HfiLH/iQgd7/FybbcWCFtlusbD4kecg9CGeSuOHo8nHnwdHAkToLvZ6KBkEiCw+KABMDI6M4RXR5PtC+FHoCRpTrXcFGKccLFi4A1oIkXhC+vavnkgH80JfIBRwr1y+xv3JT/0zV1JaTh8+uI/6509/jJozZz51970PUNOmt5AX/NvbL8offfiezLyFK4YXLl3tLiur9HGCgDshDJIDQtvF1tTB/TvGFi5cHlu0dHWN2WyyI/7f3vp2ZmpVaW52tdVugP7hwwNkfHabWfB53UZWTJhOnG7lXcWVUZfdoqD0Xl1dZb7nnnuKq6uqXMXFJQ4Q+MzTpk+Tn376afPg4CC9bds2+plnnuFRUFuxYkXqi5//vLWyqgqIyG164MEPWhnGlH/4thVxuxUkWZhlqMCaTCbyIMRuc1BFRUWgaLpRWyBPVHFuIW/gLU68tZLjeSNbXz+Fed81LczrOw5YIZz9h099sqJ5WpMtGAywr732OgdtSn7lK1+hoU47KH8GaJNZEAT5gfvvy8+v9+S+84unnItbGqT50+rMT766259ReG7tShBOoZ6xsZD0hxffUW64+Z603eEkGhjedIc8Ad/FIw9eQgGqu6udmtmiKmOgANAVldXMvoMH8H1PjpdSmmKrEgL+oiAyrkBhnG40QGUMb7BEg0IqzgWkD8xTON8QJ5crYxgfT6bFb/zsD8KH7riBXIBTCKoPeByEB4KROPAvs9PlxtOV1PDQENmN+0tAxqIASBVgLq+LwFWCrgStgElmMlyhhBUYwuuuAihsEv4L/3o6tAkeob8kCn4wSq8TxtDw2u4jysp5Mww2i4WxOJxqnJpoHJAv7TtyIr90/mzBgEK6lKMYoxUEThDNNWXM7nTjIkEeuEWikWwwGOKnTm0C9OFJOSQLTdAkBgoFwwJDHh0dTR/e+455QXO1QotZfJmYYgQLwxlBK7PaeJ/XY2pumGJsrvSa5gBPHwtFlKryEtD1TAxejb/v4LGcw8pFD588leaNxujqlWv46uoaR1lZBbVv3x6xoaGRS+Zl2m01yoeOnVDWLlvE6QqSChpCtS4HQuHcmQsdtIWjbWYjb670ecylbrsES/XQxa6+wJm2zsyptku5E+fb0/uPn5b2HD6Z333kWH7ngWO5/cdOpg6dOJk+dPx06sCxU9lXtu+W27v7QQPCsSMXiJAzOChFkQfckkyjcJ5F+s8C/YOihu8JImjNUXFWACiv6eNMcAlw+sKlTHmRl3c7bIT3AdKZ3v6hcDoWshukHC2rO9b4vp30qyeeTx0+cih56+rFlsbqcqvVKAjRaMSQBuUBAd/2mlwjVoWKiwFUF7zkB8ZbyZN0CKoN9KXNE8zbOzAQDYYC0S986mPKnJnTLNXl5UZY92FtNZgu9fQBftvZ69evER74zNeSD919q6WmoozZsntfatXC+aZnXntLbp5Sz7RMm8rh8clIPG64dsXSsfbubpvdZhV8HldoZDRgAcVWmdHUyIXCkTwootzM6dPZXz/+jAjKmKmqpAjIDR824GdZZMossOSh4aKly9I79h0SBQ6olqPzo/kBVlJEQOPkOV4IiH80OC6YDvkBGuRTEEPi9HTJZJwyGy1UeWkleZiGF0JFY37q1Tf+SH3z25/1f/Qjn2e/+c3/k6+vq0tWVFRQJrPZgMfIca2+nN/9vcP/c2WMTDScKMSt2aql+VQg7sKA/wEYH0i9PrQ1t76zhTZOZqKIjbs1RQz9mAYzqf/jgG7sD7H1OD3BJA+C6sZfcta+MAoA84870I3N1sIKo0jweGLV/64AyUgeSFRIzxO5VdCLQwv7qwO6xn3j+bEw3ak6iBivhRGdSXUCaMolgh6vBUz0AfAHeEc/4hx3ZXBXDKN1ZQxtzD+z1k2VW/OKv+tU8sLx3Qkun0ovnj9f2HfoaNk7e/bGK0qKk1WV5UrrhYu2U2fPZT714L2p9SsWmx0Ot8fqKaHNFmtB2wrbCW7Ng8wKflQ3CUOWS/z0W9t2yjOap4oOB0jc0ECkLQYWMLTV7MCSUWCAP2C8VCDgl6Y11JOz+DodouKFTAaJCp/aYsm4WxaNxkVJzCpj/gCP6VOpNCxYPeHK0hLZ6bC7IBnjD4Xk1vZL0XXLFqVtVktpR3ePdLK1PbRo1kzlUne/Y97smbF5M5rsYjY9qW/jnQOAsslZe6BtMCrtqjCRBsfgTFu3sv3wcXHd4rmRc5d6+NryMrmpvr7EYuJpj8M6qXiEyxkm+mPJNBWMJ6kyrxO/G5Y6cOo8VVnsNVxNGcP0J8934KUDsRXzZ9mADplUOkMl4gmgAREE4FzmQnevaOIMqRKvW2qsrqBjmZzveGtbFt/NO9Z6MTWlsjzdWFWSnVFbHqkt9ZacOn8+4LZZFZPZirsj+ARWPn7ugnT8bGtqx6HjOTNvkKygYJUWecSP33Vz/GN335wxCpzYeqkHn57nFrU047sHjM1izEP2XInPzWGb8OPH5SU+Ko0XM0DbccHwB8OUBZQIHyhreNvixPtAAFdgawIwCsc7lwNlTBOCteTyk2+8kzl2sTsrGAXf/R/4kGXlqmtQ2aLefONlanR0mPrHf/oihVfW4w4O8qr9e3elt7+zNXnHXQ+KVdX1FbIkm/QRxv5DGuns6eOZYMgfWLpsLVVRVVtJ0wqPis+5s6dyuUw6vWL+TFeNVx8bnJsozKq+XD4n9nV3Rm/ZuNq1duF0ZuWSedknnnklzxg4unlaM0wEEKqApsxmM71hw4bI4cOH5Gw2m5gzZ47icDjS3/j617MzWmZa06DYfve7/y698847/MKlSxMf2LyqWMplYPFlKbPFRrk8Xspms1Mmq0WdK7pArffFwFNmVyllAME3n45SnMVtyKcT/Mnjp0AAPGW88cYb8yiw9vb2pp597jljNpvhgsGg4ejRo8of//g4XqDILF++PA6KIXv+2A7xVGsHyM+iYcaUSn7TyrmcxWbLeL3FitnE8+1dvfKuE33MqlXX4tNcPDqLV1yDIJ4BJchKBiswNqrEoxFq7rx5QNfqgxmgb3p4ZMhP8WauwiILyEUIYBfAiQ9xJtGIDlA+Au4W4HFXvOGQ9FobA8QDKqz6fEP84AUek5QxCItE49JTb77DffDW64hwr0XprQCAwYLgUDSWMBhNFpfTySI/GBkevOKhwNWAPCmCMrTuEMA26e26HK4e+pdArUO1kKvqaNCQoYFKGhMxSPN6Cn13lYAWiG1UTz3oOEP+jLZaA+CU3nX4VGhuU73FabfSNlCoEKfjbdEARFclmUrid544wWRmLKVTKKPdDUpEmoyH1emi8N4gMvbwz7KG5P79+8wLFy6BKshCgY1Ry0R7on14hC754+99z7x541rFyBsYWrBQBosL6Ea79wjSojKhSHlQKnLUmYsdeZfdgUeo8fUdzudxBoZGg65r11wjCFa3CxRB7lzrWenk6RNUKpnEHTK22FfM4DtjZ86dFTetXkZuNFULvwyA6F7csiP99R//xrBh8WyCCKgeB5sHncVVDQy0qa7KNmtqvWHW1DpuVmMtP7u5nps5pYab2VDDtTTWcrObGvlZTVPA1PKzGuvyTqtJTiXjuf6BgdQxWBvauvuywVAkPTQakEbGAtlz7V1i99BQtrd/RB6LRJnRsYAyPBaQh/0BenQsSI8Eg/heV1YE5QPmLotKWzyZViLxpKLfxgqzJAMKAl/kdZETH4hmfLc0HI1ZYU2VjrdelHbsP5p99vW3s4un1zELZ04DAYHBG2RpEToo0RwoLUSlImhAQNfEjYgG4sZ4Dnx4V2Ih4LUdeLkFhtNSXhJYOnPd+rU22sBxFy915rwuJ4s3/laWlwi/fOI58cP33CrEU5ncwNAwd/O1a9lUJiN29vSJU2qqDE+/8pZ804a1vAuUJ1DG0maTMTOzucm8dc8BtrKiPN8/OMIVFXnpLTv3MR++9zbxxNlWevH8OUI0lgz/5unnDLA2Ug215bhVSXEgbyD54bcy0QRCkeCrOw9kli6bz6foCBVOhIDgJi3P/y3AuRBPhMnTwOHRPqqj8zS1a8/LVE9vK9CrnS0tqY6XlFRRL7z4Ap7qiMJ6Ycf58W685O8Z/uew+l8EdSFFu9CoDFON0pgn+Rm3/i8B1AWVAk1qtuZHwVSzcescDbr1cPgnBvOredT8JExzExu9GI5/JFzNo0Wr6UiIqvig8KKnG6+HpJvwEwAbSVOvB6Hgla4JKCDgiaxXCcOy0VZ9qlurTA9XfQBaduInO2JoIBD+JxQx9GsLJokjgWoaDNMK1EI1UPunx2MWfKKIT5f1dGThhIVQUNJi76lt8Z6T74y6qUS+zO0wn2vvtJ1o78pXNDSNOp0udnh0jKdZPrtuzdr8pz54v6WkpMhjdXisNk8xLQiXX6aANejroebGesGtN520iaQgi7rSNzQogqApqHjC9Pg0SE9RUA7Y+UxONmOdqqapGowFGxkdJs3BQhJLJFKgiCUgCOSvvIg314HALw3B6lNXVcWB0uWBtOzAyKhy5nxbeNa0RtrlsBcdP3tBvNQ7EFy9ZJ7gdTrxim5q8ZxZCu7UYF1qbRoUeIgTfwoTkHarQPoPeEhnMtK02irKbBI8mbzI19fUOGLJVIyhlfyksgFI9zS3DigAZbEtACjHZLI5rCQHjDkHlVyeHHAhKu8cPK5sXrscxAPZgAp4Mqm+g4VzUTAaTIlUVrjQMyQAfvi0KGdpmg1Oqa6QF8+ZyV2/ZoUAQ8MMDI9mykAjgvIkhjYoU6pKLR6HKdc7NCI9t2VH/tXte2g8SQpjaI5ncobN61Zmf/SlT0m3XLvC2Vxf5fj0g3eZfvzlTylzmxvyuCjjWNtMRrqxsowrctooUPKo6ooS0mbc/UJlDnfvUCj2uByUy2ai+ElPmAGwt1f0GClFBRwtPVq1aWr/iXPxna19maXL1zj+6TNfMjpA0Prtr35CvfbKc1R1dS113/0PUZXVNQTP0Vg098zTj0fjyUxy48abTW6X1wt6ExSPM1+lT0inHD+2P3fx/JnRGTPnmj1eXzkEczTNKG3nW7PnW88lmpuaebcxb6BlIuSpLSmgDc7AGVYunueSYsNGVoxZKp2s42ff/qxptPt8dMvbWyMZEB4wPSgihukzprteeukl+o033jA8+8wzypNPPkmvWbvGDSUyb7/1ZtJpyMTff/PqwQ+ub2ZYOQd0ZqZsVitlAQNJCNHgDXK4O4dTaBygOQbBDDYIQZxAsZyJSgf6KJOrhF6zbJY4MtCX2rJlCyrT9IoVK9n169eHYQilZ5551vDIIz9iQelFaTb1q1/9knKCZLP3ZKf19o3LgKaVVN9wUHI4rJY1y5c5rDYzDCKjnL7QqRgFQ9zAcybCM6EtuNGI32nDUUPs4DFF3JUku+Ta3AY8GJoam20v79wfyllK8enHVWngqgAF4NqAShHOrULA8cb5cDm9FALyGBBOc6SBipKfHIughqBgDzjk8Cg4ApatrkcFhsRcCWTt0txov1s6HSD5ewIslfxBBqJIKTj/wQAvEXWT14zul7SLXyA9PuDS245txPX78saR9mIwSacqa3oeBPRPqSqjc1A4Hk+WYKzJPFAzkTQIuC5RCqPg+8E64KcNikrLKV9ZhborhjgmhsMLnIyj/lGQ38FvAL8BhGJiBNXgqQnOCKTNUQ1N0yi8MDxv8siCs5gyGPFeJRTltNGEdtBAb4zRRkKw7bB24JEvQh9NU+p82Uw2FQ4Msc+98Iy4dduWbCKeSC6cv5BauXKVNDAwhGcGlbFYmmqZMT0t8AZO7Rr+TPQRAX0XunvxA84y6XMBII5FpEnglXlRFIDvmkRZEURJFogNJgthoFiYMlk0Odyld3icdmdFidfRWFPpXDqr2bWgqc5aXeSyFDtNnNtmZIpcNtoOfNdpNUt2kxAC5SMIYxmLxOKjbe0dI2dOnxvt6uxMd3d1UV2XOqjuzk7q7Jkzyd/88cn413/0y/T3f/OE3Nnba+js7RPHxxXGWhA4kz8Ujb+5fXfybOuFRF25T7530ypTic9tASow4L5OnuaJYWGZgpkIf+qtiPhdMNwFQxuVMAROyVO8kqVYoNPLQeW++MAVSlAkJZ7OKiOhaKrtUldUMHCmY+daE163w3qmtV0y8YLB6/EYtu3eL82Z2Uwbgem0tl3K11SUm85eaEsKRoEHNxMIhJLHzrRyoHAqbqeVv9jRTcEaSL3w1ja+sbZSmtfShLwTL+hiS7y+3LOvvcU9dNdtcjqXUzigNRZoCGlUMJrwMwkgVcm5rXsPMpwlw5/qOsgOjQ0I76aT/9eBJjfO9vR3UNt3Pk8dO7ET1qwgrBMCZXd4jbfcdgNenKUUFRVzLS0tJn3NwbB0Oi0NDg5KwWAQvST87xkmz57/j0FHH+IRmewkIF5kgsT3fx3UNmgGPKRe+AFeAhNVW2DAJosdCcMWY6KCvKp3vBz8mRSmuzUbQyfCwEH+MUB3qwZhIo8WRlZ13aNbE20iS2hBnquBnofAOB+fyKQrg5MqLwQtDwJZjwr8OqjiHoLeMg0w+GrFQl0YhThXE+DCqSpiuCumlgZpoEJUdnraTkbZsZMDC2rc6abaqqKTZ8+5vvDdH2Wmtswd8ZWUCV/72tdcHrs9fPcdt4vr164rq6ipdwl2r+DylTNWl4c8BdWBnFXW/VCR2hK1b6oLQGszCQOhjwiGsBCBUCAZ8PwWAOIBBfCCXKS9qk1RRhOfdzqAv2uFqV1VhYO+wSH55bfeSZw9f6E7kUgGeSOXsoAmAdlwdwE/vjpWUV6Ct4jboEx8qZd6a+e+oWuWLWZASnScbeugD58659+4fKnVyAu2PAieOTGXt9mtdhQkdBgfK1330fBOfHocgkoAmq06QQqh46lMuq17QDAJeDO8Qclk0jEGrxSDBBNUCEAKHfeNAx4vwSgcQ9xhAUgLAi+peJsMIEjQZ7t645UlPhvSJ9RPXvBGIQvLjsbjYlvPIFXuc9EP3LIhtnbZYt/U+toiEAT4i109QVDcIsVuBz2trsLqcdtNoWgiNRZNSlNqqnmLwCV++Lsn6NYL7Zl4KsXuOnbavHH5wsAbv/pu8hP33OIoLfI6QIhmYWhQT+NmTm0wN9VVg0CrfskSlG68pQvPFZHdDKfFSPnsJqqq2EMV2S1UY2UpVex1UR67mTLz+I4hKiQsJcCiV7hjMYGwyYAUrw8H4mosFJH+5ZdPGObObPFs3HSj4fy5s9TOHW9T/rEx6qOf+Ay17trriNKCeEomE/kzp04OT2mcIdXVNzpB8DMi/0K5DQhW6e/rUrq72lP+0WHxjVefTd98+702j8fnxaqwPf29XfnHfv/T5Npr1ilel83qw01PogAhD5wsYCAtwg/e803i5VyascpB8wM3LvEumjWNutjW2ZaAgcBkiLXSklLLrFmz7CBIZKurqxl8J6Cv+9JYcbYtdf/Gue6vfPj20oUzGzwsdNoIii0en1ExAfQC4w/aGJl7ZEJpQDMGymBSP8SM6VgeFDNZpDLhAXrm1HrLlJaZ1Be/+CXrzp27ZIfTaQVFkH/88T/4Kyoqwg6HI/gf//7dyOlTJ7MVFZWux598Kr9sVm3yhlVzSj5w0ypDbYVPsjiLFRBS8PVFI7LGzp7hfGl5NZKHAU/yItXjQxhC/xrNB4N+bA4YVRFDwHlYVVVtjvZfYo91DKRoXr0EguSAH7X5aq7LAfFH+DIyRTWHBmqdZI4XBl9eBPiTmSy+14kZ1DAANZn2i7xWQCWAB0Ki1PNaWDYpXzXkdIhUWNHlcHn7/gxc2U0CqjKE7wmhUqXeKIoKEFGCgAbILgfQM/YZjbpTq+KBGK0cBPASo8J7axeWgUnVvFrfwa6rKKVT2Rx+pB/aps0D7AMWC2Hq4sXQQ36/IRCJ04LdQ5Qp5LA84BWFXTIPMJnWd45l8OxyBgKBzJFWLjNAV2QHDpQ1o8nshK6Gw1mWMZY0UKxJVbpUABeWjd9pVseHjHMeb2YgFWI0w5WV+qg3t+2M3bd5Q3DzDTeL8+fPN/b29hqPHj1KjY4MR4dGhqQ8dO3alStd2umPyQBFkaVDUXLZTO6/JaHjSCFfImOJyjUePRRlBpZUKFeBdU/hQPEGBMpGOZ+zWjja7DbxVofJYDUZKJ+FY4oqi1zumiJ3SV2Zr6SpurzYahKcQC8cvlsJaxM+HDOtXzJP2bigJW5ilOFv/+Jx6blX35Tb29vJeoJjDDgyXezoYKdU+JjFM5udNht+rwQYNUxuVLCyoIShjeOIO1+ofGUogShg6j6X+o64wMqUiVbvS1T3h/884E7P6Fggv3XPwfRTr74lwPqe3XP4ODejuYE93nohP2d6E6w/ijwcCEhT6+rw6n0pHInmaqsq6J//4Wn22pVLGFBIqaOnz+bbu3qZa1YsMvcNDEcD4bBpy449uSVzZqbaunrl5oYG+lJ3b9JmFrhgJCz98YVXeavdKR88cY4WjEYFDChATsrmclH9QX/2+X1bRrYc2yJU1uID3TQsXlqD/y8A4i2vHg0l9C6JOWrOrJX0pg13UwcPHjS///3vj02ZMsWO0YODA5lnnnkm94UvfEFZvny5eOHCBfJi3987XGWW/X8Dl5MoTgbVVh16PLH1ONX6HwO9Lh2uYL5go0E3XhKRwxcMSRgyfQzHp5SYBX4wv/YzqRwtDgFpGcMuBxKkhaOlZb8qjIcXJBoP0xZvjJo0b9ADRu+vnl5fDzCSRBXEk7RaIcSvmatCQTnEaJYaruYk8Vr7CkFPiqCXP45PxC/IFmQNAj2H7IpBGbBAy/FIMDHa1z6ydP70fGO5u+LNHbtcH//8V5NPvfbW0F2335Y5vH+PM9Hflnj+0V8nli1bWskZTR4ehGH8PJXH6yEfJ1TxAUsNVDAWDCo79h5Iv/Lm2wkoHy9nhBh87gWtATcaHGtcEFGIZllYO7FhALjRYoIFtvB2Pj3ucsCdL1ggjGYBlgSsHgEc2C/gsXmHzTZ207Wr8nNmTq8pLS6qMAnGIqiZikRjeCZJKS7yFRt53oLp+4ZG8sfPXgg8fPdttlw+7zx6+lzmZGvb0KceuMsJApUZ6TSZzkB1Yh7qY/H7YuP1oX3lJpQ6RJOCNY82SFCmksnnGIvZxNqtlsQd61cMM4qc8bjc5aAwT+60PrCXAfY7Cys9GUsYhLFojOdY1izwvIJHJAoB0wyNBcXNq5fINEuTK/sTqRRR5sjCDQv4+UsDlD8cVdYvmZvIiLR9cDQQ7ejuG6mvLIvPm95cWlZcXELls3woGktaQBMe8gcyt6xbLmRgPv/syZft1WW+DKhapgUzmuLf++ePBr/xyQedxR63L5vPk/HE9upjhTRT7PW6wUt2ei4HGBtyJBEBHyDgLf0lLht+akHBWy6Pt17M/eeTzyfu/PTXYm/uOqC9wPfugJGkbqgqGIkqL2zbQ9125/2WJYtXUMNDg1RH+wVymcNnPvslyuVyU+lUUsI2QtuUAED9lKkel9PlBgGWHEPB8Tt75oT08kuPZw7vfC55bO9r+T/8/ieJR3/7e7m8tMRFhFqobyzgF/fv3R795899TRQMBo+U9McdZlbVARAgkTp/rgaIF5yrLJWKjBkynbvclcZoU97fZo70nqZi/eeo5GgnlRnropVorzvdd9I6eOgFmurd660oLy8C5ZsFYZ8cHwKBTBkaDaWDkViKHMMCwRyLZzjEMTiwDaQdqKrBXEYFF8cF/lkB0rAcObIF81j41efvs1y3fIb/0PaXus8c2x+hFZm7/ebNJRdbTxv7utpt9919p7eqrNi57cXH/OXKYHz1gum+WCKT7R70iwbBmAkm8iM6fcKsUtp6h1K1dVMVpEFsA+IOBQk8GooAA0Fl0mmqpKQEn7qrzQRABQNYhelzX/6G8XdPPxfsDyRyV6OlqwFeWgNKLTmei1CYC4vXx0Sva1I8aaNCnbjQLhIee5UqkW8ZAG+4AwNtZmOJJPleIR6vQ6EVgdQBhihLxE2CJwOGkXAt8vI04FeLgXKgTaRtUB4qXuPKFypiWAfgl6RB4ru8nHcDTIfpMd9VM2HYVWLURmkeFQrrxSiH1Sy39wzkiaL4Lu/QAb3RLY21+MgpGZF4MZ5GpSCjoBIL6w3wOVSyVJpFMBgMLB5bBL6madOT2zAO0AAYIwMIprkzZ44rYjYFOii0oZB+wG2Qs5SZzVEWmx2T06IkG3hewHpgDaLoprpq3m63GJfNme4J+Yfk/QcP5d1uV2zzTbfws2fPNj3+x0eZS50d+bbBIEPG+HKA6jDUwDCoceQsJkEljvcApN+k7+8OuoJNFDTAMdkJJ/MMIsEgveCNh3isOR6NUv7hESoYChJ6RJq5HCCcBd7g9LjsxavmzSj90T8/JPFGXvb7/croyAhpDyxAtM3IibA02VIyQ6dzMihauNslkN0w0mkNcAUlNyJCPmiLHEumlPbu7tyZs6eyx06dSZ652JlUFeC/DAzw6lgyg/KAUOrzGrp6+ugVC+fRyURazOdy3LxZ07lLXb2JTDprLCv20WOhEF4Wa8Rv1bVe6ra2NE9VMrls/o0d+/jmKbWckePiD37ma+47b9qY/vwnPmT68j9+zHXXTdcL11+zyvCFf/kedfOmjdSbO/bkv/rpjzNmI59umTU91xfw5wbDgfye44dz3/jZz/p+9NTj0f7hIdvaaxaZaYYmvBjN5aCHXSXqPQHmF4DfCLyRaqyfSRnBbTRaKI/HRc2ft4o6dep0Yv78+flTp04poJAFv/KVr/R87GMfz7y99e18dXVVbMeOHflly5YJOA5/7/D/UBlTBxcHUWeJuFAg4K8ep0OB838USP1osAb4hylP6ib8l7RBXcCQ6appMU4NJ38QppajutGrBZF47V+z9Rhwa+nH3fCnsxAMxvpJPeBQ68N0GKk71HSYdzwMDP6pMQBIn7oXTSG9kjg1HSkfbQxCAz+6KWRr48WhA4kf/tGt+lVD/CQdqjGam6Qt8GtmMkCI1h4sCLOQvoHbAB687ZwQKwQBh0oLRmN+Sl2968j+Xc6v/9v3pH/70c9yIDel3n/f/dTyuS3GOzes5JcuXe6zOt1ek8UKypIRhGQQMAzqcz61bFTyGOViZ5f088ceT4BCFTl+upUGfKT103I6fnERA6FL6eodAKXtYKqnr78/lU6HkQkAH1S8HrfIcXhLtIoI/NVBDVEVINzdAG6fN5kt0AysY6IeDiQ0m9VcDIuQCwLw6Ae+v0XRkiwDY8+ioARlgIUXQoxSB0+eCa5cOM8Eq7HtxLkLGVA243fftMkDi5YZj+8cOXU2OjYWjBkFTqKlLJanDRv8qNVeAZiG9Hm8bWrrdVYBZUuwEuQHhv3KtoPHxxbMbLbAosQbWPzeGbZP/8PEqkGrEFCIw5vFsC2QQ8EFt8TrpEuAAYNMcgVPOtveLZV6PeStdsQHLEqqoIbuXE56efchurm2PFNfVWHHu9BA+zA3T6kpTqTS7tMXO5KxaDjQOzCUMDAGK9Qnbzt6mqsoLzH/6I/PUTuOnGTMgjH54TtujP7wS5+k1i6Zj+/gmXBOIGjWZaBQNrPJruLpShgPhQ7i95lyuby889Bx+bPf/Vn2iz/4VeaXT72KgkTK5bTjEz0VWQRhVwGtDqSbXcfPyYynlsZjiaFwkOrs6iS3/917/8Ni6f+PvPcAkOOo8sarp3tyDptXm6RVzla0ZcuWnLMxDhjbGDDxyHDAHRwHd8Ddx3Ec2YAJxsbYxjnLtixZsqycs7TanGd3cuz8f6+qe2Z2tbINF77v+P92a7pyvXqV3uuurq5v1F979UWlr7cnCYIesEkTBavggX7gxl1p7MRRTd2ze7s63LEj85lbL8z98jufF+7/zmeEb3/mduVnP/sxV1frKdZWR/R8Pqft3bUlOXvWXN7vC0Q6OjoKXDGqnN0yWEWTcNa3GGAWpXWCHzD4xCI/0sGnew9wqa49BE3i9DYSO7mNJDt2cZnBo0TGg/ugfbHPYzK84YEva23adXi8e2A0YRUEGZUqvGNKn7wpIvRFBexlYRhvNiC7UCFCg4fxWGFhR+ai4u6yW51f+9TdvqvXLPBq0ZNi34FXxNEjr3Gx41uc8eOb7eNHXhVGDr/CtXqK3oVzWsN+n5e32e2J6U0NfDBca5tWXxNiY4hDZUztHRrXAoGQgHnTmRfCsH+a/QK3BKIAXN/QCPVhT8wwHI0Cio3PGwivXb2m8NKbOzIKDooKTNW30C+VTuMHhelNiDIwZ6ylMZdjWtoWrDzwQAcpFEVQ5grkRFcfRsPGof5mB8StbVanCxVF5g/1BCUYvxOhI71Y5mS6qKJES2dA24Qo1M480J+tpah04Y0UdjOFjWX8xhS2H6Of5kNT/feAlUMtzMMA8zJ4WAHqB7TjFcYVJ+ILywCkuTQGGBtNw82ePdumiwVppK87+dgf/zjy6U99PHPffT8lL774PDl65KiWyWQVvHlgtdlIpKqae/+d90h2ux0/vg4Km/G+sWEqgTx7z3tu0U6fOgVBbPsroxcNrJdKkQhqkd6YsIKQ6/V5c6l8Xnd5fbrb7SGCzaGNRGPx3sGo/sqmreSai1c7rrniCht+f+yNNzZbu7q7yOrVF8QymRTXOTCk944mCb5sdhbASwPyYL6Rls9rTzGfdwZGwvt2qJDivIZmch0pjHZAY46bSsNqW8bke4GTQfMBo+q64LTZXS5QfmGOwe1utHyxkKfLflHn4RdpYvnjyYdTAbLCbarFZ1/ZJO48cCBWLEp5l9MtzZhWr7U2VIP2N0WdpgDMlVwk5OfT2TR3xcUXWPuGRpWW+nr70dNnxFyhKNRUheQ/vbCBrF15Hu+w27TDx07KXq9L2nPomLWtqR5v4EqpdKbwypa3INjG5QqiCgqUcNmFFzigP7kEmHxgPsUtfsIdN99Q9Hqcygsb37AG/fbES2+85jnR0eG4/8ln8j//w9OZbYcOxmwe3rNi2Wzv/PltfphJjRuSbEcKkEppRmD9M8UcSeZgTirkaJypugBObchfNGiHFi3526B/Nta1EOyXtdX1+qoVV+grll+vLFt6++i0adN1ULRCTz75JLniiivsV199teOLX/xi6P7777f/7Kc/s37hC1/0t7a2eqbsO/8L8fa9978JtClYe9CGoW1oAK2mu8L7vwWT8zfLpv5gMelARcxciFiHQ2DHKudRuhrhppuCxivnV8oCQK003OhQaDfDqX/5Wi7bAF2/aQj9M6xvi8ooVGCaEmXBCi9mGrr8U3/mO7EopmzRdGBKoUZGE+O+E3DyZTbQlYjVCkItKGOw5oCbIy63xz3S3+H90PWLrT/+7lcsFndI+vI3/31k997Dwg2XnF8njfUGVI1zWewemJ9hQcID43j2wq35MAipQmHggUcf1z/xpb8Xv/rpT6bnz51V4/Y4LFaQPVLxBBkbj5PRsTjpGY4qjz73cvqr3/5e4lRXd/d1V1yWnD69dZrb7UbBnfQNDuLxvDDjlTdUs1qbqKg9BFgEXg4EfPRuUyWg1lTQNKPTVtVkPMCBy+fy9Kx9XLi6+4fU517f2nXn9VcFXU6768GnXxBDfu/4ojkzqyDcXhAlfdueA4mFs9uzTpez2ut22ThN5vH9homUTaIS6KEkUW+cdsEC5dHJjlo5Iqsqny6IFrvNar9h7fmWfcc77H6/z54XizIIZvgo8WxAnpV1xQVRoneU8akkp3lcjsI1F63ir7poOZA/cVM6psN3QGqrmByMT8QkEMipEAftd7yzTy2CMnzzuvMVi81pB4HSMTw2pr+waWvqTE/v6SXzZml1kVBN99BIcO6MJq57eES66dKL+C27D2ovvPGWxeNyij/46qe0O66/PJTKFb09I+PCeCpN+YCCI+OJOc7KeKcFAPtprljQntrwhrT69k/on//Xn/E7Dx13gGJm+Y+v/M3o87/698CqhXMDU/Frshf2g+c2bSfPvLFXA2Ec73ITGALEkhnUL1vYkPP6AtIfH3kgb+EsI/MXLvIAzZYdb211vLbhBa8gWGl86Ffam1s3y4f3bkjf9+3PiWuWLYwEfV5HwOd1X7vu/KpH/+3T/D/9w9/prUFJeW3L1tFIpCYxf+ES3+ubXi0c2vVK8dIVc+nnBBhFZWCDK7yDiIKXFBQQaKBZZWuIyI4IUcEfYXH6iTXcSuyR6YR3h3EAUP4iD3FrIQcjjg5uALIV+K5v33cs89OHnuutCQXkXlD8gz63AxUvFOCwPVABgh/ISkBm07SYKX2fDfOCjEAi0RI5PP0DyWZKoWCxOKpDgdra6mCtz8F7IQ8OvxyBiggPgoFF1/B7YXiDg0tnczmHjbdWVVcFvf6AGwQd+k4o0j04PC77vLWa0+kSsD/LkiJCn6RP1LEsjIMHB2CY1xsgr2x4AcoHQVBVQLHBLc0CCpTcmgsvbtrfMVjsGS/IeK/dBJZDgQwxgMML88O/yTBjYZ/F9kY3CqxIA8bG/HBrryjLWD6OMZaNkT/e6LGCcIrvK5kAAVzO5vIi8JtzOBzIQSNkIkxSKXDMQLkTaAQrls8UOnYTpTy2MJ5pKm0VeJdC7Z+Hc+dZWf6EegCQXofVFsQ7SJR+6IOIqeaDcMBnndk2TZnbWhf59Kc/Vfv4k8/q73/fXT2yJHa/9PJzqXs/fJfYMq06e+t7ryt+71+/LfX394aPHDmkHD58UMfPIYxFR/VEIq7nC3kNP2MCWeITNbjq5PzVawSr1SbZHQ7O5fHRmz5W6FMuLUtcvIIfnWaHMfA8d8/t7w3cefP1iipLHCq9VlgVL1y1rOkjt9+U+v5v/2iVxSx34ugB+Wc//4ncNn164tJLr8DPNLg3vvaK/dSJY+K+zhGSl/Dp8sQ6Yp1FUbQURNHpddpw27wRcjaowgV/eMUxjMDoOE9iKjMlrSS1TOS7CbPPoDHXADQ4LjBv5ANV9N6GFgSwhbcKvJrK5DSXy0X9gC5c22CNmfqJFtaP1hHK4jmNRNw88Tt5yw1XrCtcc8nayOJ5cwKt02d4vf6Q1+12eehd03cBzHMsliRPbngDeZjdf/SkpSoc0l/cuEVdvmguGRoZK7y5Y59rzsw2HaYk5e//7adSe0uz/PAzL1mvWbd2DBQ5x+8efkqB+UmIBANj3/rhfZ7br79Sb6it5lDRjMbHyIme42TnkR2WCy+Y2/zAU4+pzS0RYdehA/L23ccsK5bPGrn6qtXpD917Dbfq/Hl18xc0hzwepwsPLTRaA6kkBakIBuYTg//pfIYkchmqkKULWTKaiqF8ALzFp688znUw5iXicnhJTaSBNNS2kPraZgIiC75jrDvsXjUcqNP6+kblBx96PPPIY1vyR48Mj85omx+78spr8YRozmq12qurq3233HJL9ac+9algJBLx1dTUOPH9fAieWkv+X4r/J05TpNepx145wn8xsDOVwewoc6E3unBww3pBZFmDhRbvfDJ/akCLwUmaudkVUcqTRaJXajVi4MhkUZibhoEHC6ehRji6mC91G550fqHxJ6LSjVGYwYmDelFgKjrt0f8JASyBYTXLwgvaqMFw02Bq1Ggq0uBkgm5WHv5UlACeGOfdAuMi36kNiMAHJW47CGzohQBvRSpqLz/xW7G6ui7/0c9/I3Pr+z/GrVw8t3bk+E73+GAXp3Mg6FhdxOliJ65hWnxRFr9YjIIZZt/Z06fd97sH1Z37D6T/6e//Ng3SQTgWHZaOd3SSJfPnWYuSYi0URG3f4WPZFzZuGps9sz1309VXKTPbp0dyhaIThQmoN531+wYG9XgyJV+wahmnqjr9iiQIfZRcxg0THL1DfqarR/a6XJzHASuHAZrGhgeygUhW2juNvLYQWRTl6FhMBrd7ODouj4yNxa9btzacLRQc+4+eyC2YPSM1vampBsrhk+mMfvJMV2LWjFYS8HqrB0bHJJgU1YtWLOYEC77TU0EPtqPBa6PZoTz6y65gcDkx/RAo3L2w6a08rDMFRVOtsqJlqsNhdzKTT8ycVut1OmyYolyGAcwD64PA47iHxtPUXRVwc9v3H9NBkFBnNDfgASTsNBWDAElR9DO9A+KSuTMtsNDa6CmK2Sw+jcTjo/Udh09wuq6IS2a3y9F0Xhkei6VAwdLmz2rnG2qqGyCOHR8KDUZjsdktjbZdR07al8ybndm2/4hPU/XcL771JbGlsS6czOZ5PGrf6xCIHdVeYAgI5oawhW0N8z7QZFThnACBUx8YGVOffm2L9i/3PUSeen2bFb9/VxMKFhfPaRdvvnxt+soLV9bCouWgLK/Ij9V4IjDOtj0HyY8eeSE3e95C7qLzFnIXzm+xPPHEY+SipfPI4guvL+7av4/zuDyZS6+8JiIWC/YNLz9Hnn/2SXLDe94H8xd72tDVeUrk1Ezuvm99QXcIejVTMBHsrjMIDo6gW8gWk0NksHc0MWP2/LqXX36e7+7ulO775sdI2I+nZ5TJw/kRTxSTLQ6i4M1TXLfxA+hWN3QansB4KHK8g+NtTgtoOcTm8tDDNTirk554qOIcqkE/BzqQp6ioZPMFvX9kPNc9MBID/uRntjRAd7LaL1o2LwgF2OnYRYbADw9jhbZNuYPSK291QDl40Afrg2OJXLqn8zQoqhyHB8FYoM/zAswEkA/lP05uQIMi5olWzIMVT9VmalEeBDMYjC5PsNqCN3Q4EDKwz0Je+pade9NHzgzzS5augA6vW5LpZMrldDsymRSVA3HuicfGyOjIIFm1+gJy9PBBEolU4R1gtbPj9KCsSLzP5we1z8FLYjHf3XlKWzSzxQGdmcMnGvQuP9YBM8Mr0IPtlM8X8HAf2qZlYCib19CGMiDeF8K0qEShgIoficaP6QLUrXsPcz1Do+T9164jDptdYO+IOYF3uBWLAdNm83l56+79+qol8x34rbvhoWFKy2RgXEonAoig1AANjGoDZnAl2RQTPWhaw0zAWenePXAONVEiEwhBflIg/cxGgVvJ8f1huj0RUBmK9Yync8X+kTF9/oxWq9vr55xuHBosrMQHCo6XYPYFsdRRzCSIVCw4fD5fYO68+cGLLrxEv/baG9S77/6gvn79FUpjU4sGc0dufGxMeuyRh5Ttb23LbN2yqfD6xlfU2Pi4fPzYUbmj45S0c/cudc/uPdrIyDB2aaWru8dy7MQJ6fDhQ/rx48fUY0cOqYdPnVEOnehQj5w6rfb0D1q6e/u1zu4ebnB4lB+LxfHpqJ4BqR7GsHKio1s91dnNve+GK+Sm9oWgFIw7N766gcsXCrjVQQJarR5/kPe7bCTkZduvETgGevoGlZc2bxMDLlcxFk9w82Y004NsKoE8bqirJYGAH9/9ZXONEUbjTmpXDKvk4LlgJsMrNdiehsEmwHbAgYiGuaEPQEQzfwgX+obGYjXVVf4li+bj0z184qlDfy+EgiG702EvdxoAfuV+aGQk39HVbXFZdd1t53WbVeBkzSKoGufEGwxIA+aNO4HowRyTK3cOYJqh8Ziy9vxVuk2wSjPamnwupyP33Z/+2vGpe96n7z9yXDt48rT2wVtvIM+8urlYLBT49rYW/vEXX+O/9LEP6qD58f/xuz/gPMTddv2V2utv7XZ+4q7btMaGGuup3uNkNDEC63aRKq85UJzGxmP5hoZq0t8/zAl2i/uSi5b6vG5PCOYVZyafhbkCX11kczxasG6oxEsqrLmyRHJigaSLWaqc0cnOAMazCQKZ0Tid+L1+0t40R1+16BLd6whoJ86c0oeGRrXOziF1oH9c6+mOiePjWWX79kM5r8emfvDuj1k+/cnPcBevW+evqa5BpXQC////gP9xZcwcONQOF8NK/VgYdVG7iUr7fykqMqaDmSpj5qDGJyc6EYsytaNB2nD6NsPRTYdfyc6ulW72Y/hTMAtLbwrBdAijTECBg7gyPvZ31unB4GUq0PwgGCcCMBiduo1g9Eeu4sJSkXXpwtqkzHcqoxh2zIVNM2BohkYeWA4KSOhd6Q+/E05NrISRKZaHweV6siDGE1Z/lEfwiRgCv8GMUxzKXi6HlTS3TZevvOn9fGtjrc8vDbpyI12clE3Qpygi5yR2t5c4nSBAIY2Qnr5eCxaQyfUnnnsx/6sH/yid7u7Vb7nppsLBY6f8dr2QVcSis280Fl+97LxQJpeTDh0/PewLhqQVSxc5W6Y1ejwo5es6b7XwMhN4LKBzWbjTHWeUVDqtr1q2lIcFFXQe5AtTArFOeGWANCCYn+7sVgI+N3HDzEsrivEhEh5tj6BPxwBIOwbAIqYmUmnSNzQsp7OZ7OzprQHgu3PvkePZ1oZ6sbGupgoi8n1DI8rJjq7RRXNmugJejxdos3T3DyIz5eUL5zisoAnSLGnmjPGs3U1gCNLCrkZM9KH0YdyiKGkPPvNqsXd4zAkCtwKKWB4PX6iNRIK1Yb/VaTf1S0xFL2DMPLFuOp6OSIbjadpPIz4XeWP3AXyHpTivvVUoKWMA7FuZTF470dUjLpg53QHV4fF9mXQ2R98Zy+by+nNb9nDz2pqybS0tgtvttkZCQdw+6OjqG7C9sGmbki8WMyAMWJvrq62iJGuv7z4oL5s/R9u+/yj/rc98UG1prA/gceYFEFRxy5XPyb4BhosPCmU8HrqB7yoB+WwMnhtQrt43OJJ8Y9f+7H2PPOsBLUy6cd3q/HWXrMnde8s13PuuvYybP7MtCEIOai8s0dtniUcLk58+/JRo90dyaxe0yBfOa7Y++uwLfGt9NZkxd7H+k989xDU0NOUvXLvOBzq34/lnniCnTp0kN996N/R/NxXcwV/v7jxReM8165S2akdElQrAWhh/vE23OtycKhdh7lMJdBDZ7XJoV65dEHjyhdeEjEiyH73zFsuyGUH64jSjCOcujUi6QFRQxFDxomOMGnx6DQauIPDlDx3vyPoDAcHr8wmCDQ8tQCFXoKfC8aC4QRvKw8O9Ut9gVN5/ojPbNxzN10T8WkNNyBsJh2xNLdN9oYDfTVQZGgCUeGgjPDYe+6H5/iiSRa84jMCF+VvdeIgH0sFxoVAQWrTIdfUNZd/YeTj+6yc3yvFkmsxomWaxw+SCNz40WYR+yZ5wQA6gWkGb480cfwh0Sa/FBooYDHUw+PI+lAMFPfPyG/nRlKwtWrLM0d3VkQ6Fwi6b3W4f6OslVVU1NO6xowfoE4o5c+eTAgo5okjq6xstVdVV9m1vbk3a7E5nMBgU3B6P9uJLL+bmtdTZgj6PlSoDUD98egaF6SDkqLlCUcpCZwa2KiBUQQDOutjnkCC0sYvpxENikAf4XTY8LAb6Ph0zMO7VrfsOa71DUe6u6y/FTw0IVugnWBbjJ+YBuUAbQxsqT7y8UV173kJHNpcl8XiczesVQBemM9NSAhA0wLQyy4SppgQjkoEpoyDOGfA2QJoqaDNJxDKxD6ExUaIfQOd2UIhpmWiMIFYPjiTTWb1neERfPKtVQGXMRe9TlFHJD6tNwMOXOOxjpJgmVrVAtFyCqPkYjLac3cWrdo/dYq/yOe3TasLO6U0NzivWX2K/4pKLXZevv8R51WXruaULF2jNjQ1cQ20tqYqESFU4pExrqFebGhsEv8ephdxWPeK2atVBr4afuQwFg5rH7cq7nfY8zG1i/+BQcWBoRBoeG9MGhkflweGobHfY8o211dyi2TPlp1/d7Ln64guchVxu7OiZHm3hgoWWZctW6idOHCOJeNw2b958C36Qt7XGT0+DhfpoO/YeVF57a5d41YWrtFDAK7/+1nbbqoVzHUyALwOVL5iT6QE8YhE/+0DPPTon3qmZzfC3i4ck0LYFQ1sMfujTMnDRQ7rwZgc+RXTYkuOptK91Wj198gtrsy7DJFOUFavb6cS9ihRYX1hHi/sOHdFyuVxx3/HT0vZDJ9V9J86Q4VhSq45E8DudJeUBy6RH1k9BpSlH4a8J7C6ZbL7gD4bl/UdPuG64/BL19396VrfbbdzV6y5Sf/jbPwh333wtP72lifzD938m/N0nP2R7a+9BDdYj4e5bbvCCXCA98sxL1rtvuV5dtXSxeuJMN/n4B26zReOjlnQujSWw/g5zPp4kGwp5OZhXhfFEciAWT4fmz23jYUHgcsUCyRQyQCPGY1uH6fZhmAvQ0M89wpxC51/gI80XfnG8aBDBbXVp7XUz9bb6BdrocFZ57sUtlk1bdujPb3hd27J1n8jpCsSyFMNVAaW+scqyZPEcyw3XXuO67ea7HXNmLbDDHGTTdTzDC/oYmP+/4X9c+6zshGZXxXEzJc7l/59E5SRcAniV5mMMBoPCGXOi4mAETk6KndywUgt1VPhVwCwWrzRqRaSp7CadtOwSbWYgM9SJV8MTxgULgh8ziQmcAmhd0GGkwRqytGXQ9Ggx8zJiIBmVbmZn/hiZ+TI/E9RuRqwIKPHaAAtiOZtVRPZnCjJJZEVSEBUC6wBx2gWCT1+amqe7BZ5388UEb9XyxKLjXXZIA4KUBYQL3IePvIC5gxYGgol+9ORp9Se/+t3wMy+/muwbGMRH3fmHH3vcu6AhOLJkzsxQfzRhh8kAjwDmvG43Wb1qVd3C+fMaZ7fPiFRXRfwup9MHkzQIXTY/L4C0BpmiwBNLpTlZVUVN0ei+LLOvlKtbtmEIKIw2TDcV6KRJDTrQ0DOadFCkdLfLKc6b2R4UBKv9Ty9uLCyYOSNZX1MVwv2Rw2MxdTgaHb1o9fIwbpGApKiL4dMjOS8WOVnRYC2Ctsc8TUUMFKNSvwag1TRlwESL9IAN6QJl0xJLpqSCKAkgFOTbGqplWKgFq8DbJrxXgFajAVgZZhjbRoVAZQsmewWWSJCGz2YIpoulU7qAAjYoRQi8u48KNy7ymaKo5ooimTezRXZ7vIFsQXRs3b1X/9Hv/qi9tm3n6I2XXRS/YNliPBxEsIBYzTvc7m999iPK13/4K/8tV16cb2tqwP3mHChi2lv7D8vHTp/ISPjGNHQ0fLLJxh/QDW2ADcK4ZtbjbGBeM9uag1Cu6x8++YGBh//tH7L/8OkP2269al2kdVqDDzoLnkf4rudcrD+0K0mkMukTRw9Jl6+Y74glkjYQpsmSubO0H/7ifmXFijXRy664Jmi12px//MNvybZtb5Bbb7uLHuaBd0KxDg67oIwMdpELzpvvVcQch1v8tu05Iv7498+Ovr7vTAIi4b4yUlcV8jU31PpHRmPCwVN94x+78xbb5QtDPiADq0ZpwvzwlDUdFTHDj4oWlDlsqxB611SFfWvPX+aTZTVJLLYC9kU0VgHGJyy0+G6S1ROWRVfzsKd6eva8+bO0y9YsC1SFwyGnr8oZqp/us7l8Vt7uwlcmST6fA2WmwIQEVaGLNRpUoqAL0bLRoGJJm422E/QsC8/5/BHX0jmt1XfduD7y2buvl4bGkse//dMHe7LJOAx3CeJDekiDShgQRjiHj/BOH7G7AsQTqiGCDYc65onAMmC0axaH0+7mo6ODYi6bKXi8Pid+Dw4PukDlTSzk5I5TR/WWtnZKmQvmEzzCGfkIurhz1crVnv17d/TgZzXqahu8VoeL/+Wjz0mQsYKncmK8Yx3dud8+/mL3Q89uOAljrh9GSBGESo2SAuGYb5kuA+CJYwN5gHnQWBgJ7/6hnX57hEXFcNyayOMDeswP+zi+hwc8BqFNxyfPuWxeP3PmDOnr62P5GNmUzF+MiZm8Y3Y4l4DBOePcBuaaSoP1R5rNq9EnGIzSqP/Z5ZeeimGwEUAZBzzyuOxq0OuxwPCylJ8wTw0YD6wAmg+mh74LfY6TClQ5IzlQcDNRTk8Pc3pq0EKSAxYOTarfwiV6LVy8x66OdXi84qi7iiQ87T7dvaDW4Z0VFgLz692e81rD7mWzmtzLFy90L1u0wL1y2RL36hVL3WtXLQuvXbWi5upLLozce8fNVZ+5987IF+69W/jsvXdyH7/7vdxFK5ZWN9TVVK86b76ztioobXprp379upXTrlp/SQQUJ/vmTa87hoeHPJ2dHfzw8LCUyMtkNJUHBcZONr+1W3zy5Y2FL3zoDpsLRsHJji7laE906oM+WA+kfYveXJgCZjgaxqOp8mFANqJ5N5Mo5kLXLnrnm7UlNgcV9uFaHQlax2IJdaC/VxsaHCDpRJyrCoUsYhG//MCA81k8lRYfee7VwoVL5wnvu+ki94fvWa/9zZ3XqB++8bJYIpHMvrFzrwj5lYnWOWK34la9iVTiV8Ukzk5EzgH5V4RBytqaGv1nD/3J8dbeQ3gqr/jmnv32m6+6zArKoWVgaNSyfs0qW0//AFkwa4ZlVvt0/sCxk+Sa9WtBD7KQwZERvSiKlivWno8Ha5Fbr70CH+vyo+PDdC5A0G5o8BXmYJi8dfvqlQtaBaue9LuDEGiBeV2mH2B2g8HdK1QZg/4tKkVSH6whC1vmklkNraQ2GCHVgTDxOdxKPlUUz5waKRzZ26VvfGE3+eo//JzcdNdHha9881/4lzduTl5w/orhX/7w+6nXn31Se+Dnv9V/9oMfeq+96gr/Xbd8wH3rdfc4r1x3o1AdrsPFFuZxmMvxbAZj7P3/De9aMPivgsnmc483HJSG9b8BdMCfAxhUpg9sOOoBbD7FqRj/WDwEtRsWw4tiop25SmnMuKYHgFrNcHYpBbOyK/yNK9JWsgNwysOJo5yOXU2wclERY4suc9FsSmBxmMGfShowP6P2pif1m1AO2qlhnkbMCv8Kcw6wMlk55gSNTygTGZGkcxIIMmZi+mSKLromNA6EM9CR8Lss9M6mERWjiIpOnnt189ila9fIH7zjNlgXBL5YyHs+eus1ycb62ubfPfWKuOPA0dSKBYuo1M8LvB1mB+vE+k0knE50QJ8oijoqTJR2iMMmQFb7CcmNK4RpoCyy83SpE67UgB0mIuaLV/jDiYnTcRVzhgOBSDaX4/cdOZa8et2FyYDP1wiLjeV0T28RFpXx5YvmBaAM+mQJ3w853tmV6x0cIi+9scM6Fk/kyssFxMJsjfqYwkwpGFCuqkGNQSN+zFgEpfPSlYuyc9ua9O2HT6AAjx9OtoDKg5nBPy52zA4/FfmyvocCNWZnpcK0bqmOBLTqcNBeWb6JgeExDU8i4y0cPnUk+QII5MBfpL1/OGrJ5gtcz8CY7U8vb8o/9vwreZtgTX/mntuTXwThIxgI1IKiyk5wAECZluc27fDPbm0qrl25xK0oGnf8TFf23q99V/rGD38tPPPaW9rJnj7xsQ2bsgrI20ingltrQOpiAi5QWOLL1MBFLOj3ea9ft2YaEFBVKIh0CwsC7yBCHrhw6plsXpUU+Z1O0dMOn+zMtjbWFL/xsTtUUEod/SNj5KoLV2ovvrG9cMFlNySvuPq6hng8xj/4wK9IMpEg3/r2v5Gm5mZ6IjPSj9srjx3aLt79gQ+MgShgw/cm//js62NFSYp+6vZLHdHek6lf/PH5gXQ2L7Iex5FAIJB7/N8/HVrZJnisMN6w2rTuEEq3rNBtiUg34wemQqCQY7Y5An7tDbWRGhxLuXwxPzw2lurq649DTBW/X+VweVxLFi1om79gfnVtc3vY4grynupm4gxUQTaYDxtj+CQV64LF4ByH5eDHbM3tvAxQGvqjYgZhCOCzvPnNHQmr0wvdDLcnWjxzZ7Y13HPLNfM/ftfNNcd6xoaHY+liMisXVKtLxe8y8WBwOyUefIA04JM23MKH33zCuuFTa8hLE6WiGKoK548dOTQ2f+GSIDSlnEjESF1jE8GPAh45vD+hg2RRW1dPT1LEbc1Io9nc4epql81pD7704rN4oib3+S9+zREXwkUYp9J4PJnZtu9wv8ftFD/83mtqP/Sea+a1Nta3Q3+KeDxujwUfC0J9jKwoX7B9aBMxJ9hBU4BoReBdMp0xtjbibg8VlVvKXHzfDrd7YoCp1LJ2hjBQGQQLVwCBnccxT5+qTQCLx8oyewAAiYJyJ6MUTvF2rnPj7Fz/E4BCsdxS2SXmIR/LFJXDmcGa2mxWHcatBH0SZNW3V8ZMIO34dAHX3zLADh0C5wCcL0tzJjXG0wEw7MYDPiXFpwUsBw7bF+jEMGxH3GrK3vfjiIpPQWHeou/swLjBtkOTL4pOUDTcMCzc7Ik5vtOj+q666MLCL/74tBYdG9OE/Hj2zS2b5WDQX7jttvePVVfXFJ5/4Wn+2LEj4tGuEfnnDz+Z2bRrP/nKxz5gfeqVzeTAsRPy4tkzAm671Xy0PAmMn2hQGcMbMv8ZGM1ADeVDhUHfytUGAeXqsF6gUfGlZvSDGQwDQGGyhbqHx7LQipZsJkMKhSLnsFs5WZHlUAC/8azryXQ29dAzz0vvef8iZ80ih6PoyNhsXi7UMCMSaJhRH1Y4zdo23a9KfIooloKmcQWlII+pw5kRZe/pU9JYIkX3iTNFzEYpRChchWIKXnNmtFj8Xo/wodtvwDnG2trUIK1YPJ8Lh0P8oz/9XsFhc3Abt+5S1l2wgoxExzMhn8++aukCiwLjtndgRLr9hqvlxvoG3uVyWbsHBxX2NN9C+xyyxOV0k+pQvRL0hEjIW623N84lqxdcZA266q0rF5xPMgX2njRSh0+9qkHhaqiq12c0zNSuX32z1l4/Vz3V0a3u2XtafvONo/Kjf3hD/u19r8qHdgxy1lyAzGpcUvzUhz9d+NV/fC+9fcNzseFTBzPx7hO+z33sI41zZ8+OtLW2eauqa93VkXr+mvXvJQtmLyahQAhvbMG8w7arI6H45BLnaqlYIPlshqRgTh0fGSJDPV2k78xJ0nn8MOk6cZQM9/UQEWSBvyb850bGfxo4SA0roNJuYgqvvxg4IUwGelFD7cyBHZhFhYUfT/GjE0jFMDdXVAq2rdHMuxQHYHixK02CUzm6y/VmF8OBVyPMzA+TUZvxg26zdCSDuuEHhRTqZxiW2gB4mCTjLXAMM7ebUDuWadrRE69mRmAmhNFCcfFgdipMUoOBZZj5TAWz/kYVWd7goPIKDUAhDA34oQE/vMufAmUMT+JC4KBViqmiVWfveGAyu8ePR/nS9kJBhC1yaCxkcHRYeX3TZhUmJWckFA6hYB8O+MXOvkH79+7/AzerfUZmzYqlrkgkXERazOpQhQ/rZ6BUX4BJG1z0mqoIj7w1Y5buSNFfrBiDIit6NBZXYSGwVCqSJpiCxyYmrBTmD22L71zbUdA/cqojMaO5iQQ87hpYTLkjJzuKQEdifnubH/QVeuQ9HqG+YeuOrMDzmWDAT/OlvdckDrOmDsMDycPgirohP80+SAF22kaqJtltVtnrcupb9x8NX3r+SiuUq4Kip6ECTO86Is8q6kbbG6/0D3iAayJYoFJoB1ldQJ5zfOXdRQD46alsnrQ11CJhFlgs8YPTlBYMHktmNR1WTovdri6cPUO5573XCWuWn+e1Ctbw4VOdKJnQtjSB70q8tn0P9zd33pyzW+2OcVgojx7vyLTV16Egoe8/2em/75Hn7W8eOKbvOnY6hympEmY8LcAXxdldO4Nv5wCWCe2Gp3JSN/ZF9D3TPSD/6aXX1adfeSPRNzwyPBKNFYdGx2IgGJ318V16RzaZLm7Zsz9x47o1ztqqsBUUZh63E27Ze1gJty7OXXrZlYF0Js0/9cQjRNVV8slPf4H4/QH69BB5hbSqsNpt3fqGvPaiC22cpliguLwoK8V1KxfXQn6BKy5cVn/xqsUOGA8FFPYsNhdpmbsy4HPxThsqYkAL4yGrCz1wA3dZMpfpDf6oJEG7M18wtM4g7MlasZBPqZpaCPh81pqqsPfk6Y50R2fPCPQlUS7kiCwWiNXhIQ5vGJRIO6TEkxCt9B0meviO0ScxS9aDDEclTKeGT06hj4DbYbMJuVweP3Iq4rtkVLly+jgPKHtWt58EwmF3TiZFMCJM9Bq9iWN1Ag022o9RuMXtlDx+cBeuOD5QngM93caDcLR33y5uWlObQxSLoLMrqlgUidfj1TPpdKar+zQ/b94SDbeV4cEKuEWLPRkw5iTCCVdcfq3n8KEDmeGhQdVmtdlXLFkU23+iQw36vfYLli6Y1lATCUHvw4+e0g+MYzPgkzSck0wwf5MnBsCJXlQ5Bgs74IDN/CCc82ybI9FRYEehh96RnqRUQHwOb1i11dfYaL83ysA8oHeXrvBD50E2LgBmW00JjGPE+zPxdrmyUOyr8GfwY4IB2sy1hD4ERj9M9rbkGAGTw8EN8wtvt1oF4Bm9A4dVfttqG6DK1llgtJsw82F5Gn2FGtOP+dOxRudbvGGAH4nGJgU1Q8Y1EtZEo54TgW7GExPAE27pgtn2ukhIvu/hJ7WLViy1feD9d/BtbTMsPd1dgUwmLaQSCT6VSnGDsYyWyBRyH37v1dpDz2zQrRZLYd35y5y43XdGY7UCuU4usEQ7FDphTagEBrNIUwMzNVbEcxoGzAPKM2wAfWBkvPDkxm3aM6+9pby0dZc2mBtQhkgvievjRNJFQedVOatk6KFQ0K6cy2lXz/R3c6J1TEprw+KjL71M5rf7+Cafy54ZGOMSR3pJ7swoGc4OkK7scU6x5qUXN++2PfrKC2TDrg36S9tf03712Mvqzx/eoP726dezf3hxs5qRNUWD+aMS5vfKkHjc9eH2evlZLc3KdZdeYvPD+P/WF/6G9/s8VojhCIUCQdzNcsHypcryxQv5E2e68Ht1eigURIZy119+seODt78HpgWOx8/3HDx6krPb7KQ6jN+4bCDtzbM0uWDNvbF1v7xtx7HUWDQX7e0fGXzwT88mVp+32Or1usnC9sWofJHZzXP0Re3nKTOqF0oOqUod6MhpP77vEe1ff/gA+e1DG8jLr2zPyrKYvnLdhdl//vvPq7/8/neUB37+H+Q//vkb1nvuuNV24zVXBNpntIahXwYUVRHwUw4oTLK2hzEK84wGcgxbV1WYqyWSz+VIfHycDPX2kI5jR8nhXW+SvVs2kt2bNpDdr4PZ/ArZt/V1cmDbG+TIrm3k0I4tZD+4D27fQnJpPMTzrwNTj47/JrCBUx46Js6eNABTeP1nMGUZFTBDy1cqUIHNwhQXQ7g3Jw0MwWCUm2kaM2EFMCo77AMAkUskVORheuIvzc+w4y990kXtDKa95GdYMDdMa2RbBroNv7Pqj04zvhmHXcr5V6IiL7wiT2j9DK/K65TpEUADXbTPisB4Y9afRsG4cEU7fq8Hr3i8Pb4Lgf74gqxFTo2BOE9zQCHR7vIS/Pihy45bBExiIQysjz/5dPyzH/+w86XXXnP/7T/+E4/5zJjelnt9535X+/TWYSgx8MgzL/CRULD0ljLSwATpqQFk0Lv2sFBZQyE/vTPIYuOvuShgLAbsP5lcVk6l0nrA5wUSJ+bNBAUmFGH/o20GbnwaISqKun3/gb5Fc2fh0e0BmOwsp7t7RZA3Y7Nam2tAGHZgfgVR1O/7w58yC2e159qmNdYsXzRfAOFOBkEA2UiVbDRIHFI2QSkzUSaZAlnAaCEkmy/ai6JkeX7rLt+Vq5akZzU3hMeTCcUiwEqAd2ZpnSblZ4IWyJ50olWA9sxkC8g3FDbBa+JqDRO2nkxn1KXzZgALNILvzaFgiEWgFIQ3phfPnZ44f8niqrbmab5iUbRvfGun5Xu//H1+YHi0F1iEt5JLGI3FtWwuV1i2YK4fhU3cAvhvDz4RAd5xKxfMzkGW4qmeAf3oyW7u2794iIumcqpMT31EstnigVs3WEXeHfAAmv7hUeWuL39Hufmz/6A/9eqW4b1HT1rv/sp3qo6d6c421FThKX34TYQJwBOpQOARb1x/obNtWp29ub7WgesXMmXWkjWxG255X7BQKNh+/tPvw2KWJXfddS8V1M3+A8oVpVID7b86Ei64XS6/KubJTx96avTum9aHE5ksX5QVLeB12Wa3NVaHA94AxldlUIw8Yc7ftgK6HtSVfpuuTB1rXqN9aZ9gR3vTu/jMc1LzcxarRQuCvBYaHo3mXnvjrb7aulp50fy5tbxFtyO9qPTQu/8YGwRWVMKoUo9PAsCgAoRloOCJ72DZUUGbBPqEgtILdc/jXV6kg+POWzJXvf/Bx7MwPyDvULHiqqojrhlt072Ll6zwL1qyItDaNj1gdTitTOkCZRPrgu+2odJJOz/WArom0ADKLTg5ApqS7nfa5KrqGicIrMVcLuNE+iGqGh0dLCKNM+fMs6FwhHSn00mCH1XFeqgggZw6eTwO7eX44Ic/Fnz+haezFp53tLW0CR2dZ3hQzvEjrygoQ4ZgKoDvf4EeADYWPimYEmACyzLDKT/QDhYcV+jHtlXmwYv1mRIgLt78wqUPxjXonip71DglKpUR+lNqflomXlnB1P5fAcwWq1A27Mk144dpWDxmJvqXMcHBIhtAG8Rmjklw2AQ9Go/JmVwON32+IyhvwGA/eDdgvESULBXAG10wNmBewbFigf6ARoN1SBHxaTFuuT2bKKx75RVh1q+1sd5+x41X5Z/csFk41dlFek7sy23cvIlEqqvS99zz0QGIIp46dVzI5fPW5ctX1/7od48U1iydq9502dqAwPNWmLw1v9tjlySpTLoB5qbvFOH2O3oTdTKmZKHRqejcAgbXc7ziVvhKg+uzGYZX5LFpQFnURUXKr1g8vefyK+aPa4H8wBtH95KEHNNGuF5yynKA89ZLeo9yRu/nzpDDsT3az175Df/ill32j3z2Z+qvfvO8dPnKamnZzFpPtj/Oyx0JUhN1EP9phXDbokRWCtYrrpmjrjh/WsZqtYwURWW8qEpjcxZGRq++YV7sY39zoWLxSvEdhzu4gijTZbcM5D6H7xQSh8OOiqCtfzSad9qtgs1qtUaCAResqMAzK93lA2y2LJo3O+TzegRY66SP3fle1SZADWHx8ni87oDfZzPWcj6VzsKUqektDa2kvaldfvDR56IvbnxDvuW6q6Jf/MS9nuktTdKZnl5+3ZrV3IfvvMWeTedUjzUsK2ln4evf+qV82we+LNz7ua/zP/jFAxKssvmbrr4i84Nvfm3k4fu+Pf7swz/1PfDDn4T/+ctfC95z+/s9SxYscvk8HicAtw7YoH/RG0c4f+OnRXA+xYrju4LpZIJER4ZJf283OXnkENm9bQt5c+MrYDaQnVs2kQO7t5PjB/eSrpNHySDEGR8dhjRxUgBlDeeqyptCqMTFRgbp2vfXgv/xAzxg2Bg2BnNumHJA/hegcvKpxGRfdMN8QRUwNsGX3ZgFhtOraUru8pSN7kqgu3yz36g3dU6MODkdAicWmgTDKlg2gXvoMKJh9EqUnEZ6k+/0F/zMIk3q8dc0laDuUmY0IzCGR8n/HVBRQVotw5hgofAL/6i8UJ6CMdsCk6PBedznwo8tc6SYz8iRSLVoJaqHiFkic/hekY2mw6zB0ExAKNULxWLhqWefk9evvVBfdd4SR2dPj14VCY9due4SR3dvn+3YqdPujVu3WzPZnPKJe94vQjI8HpwoIKjghzjZXUcGmjcQj3SiCAPCurZz7z6lpalRbmqoLylydJEAw+qJNWQLxeDQiL5h81b56vUXcVIhbzW3udCFBiYvFIBZHTAt/cVtTyQWS+rTamtAtrP5UPDo6OktgvKRntc+IwgyutXncZNTXb3qs6+8nrv56svEaXU1YcjWEkskuT2Hjyo3rL/AEvB58KjDScAS6IWRiWwznPiDfMcrlok40zcobXhrL5k+rUG75cq13Atv7cs319c7PS6HrT4SYNtDKcwMaaYMmBm0ZzpfJPFsgfjcDlSqdVES9fFkWpg3o0Xzed2lW4ioCH3/t48Xb778QnuhIAr4UU8UEjFnVBGOdHTnsDzBarcfPHZC2n7waNHrcqVvvfYybs6MtgjQbD7Codh79IR66eqlmaVzZwXwSUEimVRffnMX97VP3J0H5cB20YqlSk1VuNjTP4RPP9wrly7CJyZWvxsPn8AWp1yh7YjutwO2YTSW0H7/1EvKTx5+iu8ZHLaEA36pJhISLl61VP725+4l82dOD0I83LtiMLwMHP/9I2Opi5YttPO8BbQsToglk5Zn3jyQXrryQk84XG1/7JHfU8Xkrg98hB7UgCQhi/GpWDqToeOnmE9JqcRo7uqrrnKmRs4Ix46dUrL5gnroRHc8GkuK/cNjitvpsDjt9LuZkAP+s75XTAzBdQoBEvw0vANfBKVHxu8Z2agCxcLwH9OwdpdlRekfGk5JoDmCJOFYvGhhlSAI7kw6VYDxjPIUKxNoxfcfqAKGlaDQiVzMEaWQpR/PxqO68YPKWM+pQNvECLS6/NQO48L52ps7iyvmTbdCN+F5G4xnEHBK7WcRiODAd0zZOKdMwHFLlUHMD2gyPpaOpJrbv3oHR8XxPK96PD61qbmtenR0WAwEwtahgf5RUSqovMXibZ+1wIbDBoWtza9vIAsWLCGhUJhIsiRGR4fVmto6YLuDg7Yr+nw+mL7sls0bXxUuWr4IvycEVEzqa8AXZE0+nydFsXKLJgD82chlfBBAYcNTFDEppsH+CIMPbx7Jm/YcUkfGE9wdV68jbo8HxECj7RAQD9MXilJOkVVLV18v8bscIEezgW2WMRGsv1Bj+Jgo0U6B9skxpvIxUFEU0s/qMcF7Aibmc45cwXsiT86Oie1Pnz5OoL0MVdcsJ870Kc0NtXxNVTXv9hu7D85VJPpDUaiYg5zNPM9CZWK0m27Djv2QrieGwoFPw7B9IVSRivghOKgPm6NNnMUn6lHpy+wo0VeFAsUnX95kg7WS/5t73kcC1U1cdXWdC4T6YDqdGuvt7YGp1a05fBHLtWuWKUtmt3nwhhYyMh6Pq/uPd2jtTY347vDECQPCA8gfrALQjtvM8eZKqVrgRw2tk/Gkjxr0g7pCdlTJMgxNhzCvBrDnVfY1oE092dMnHe3rUppnBqsz1kTAGxZsxw6NZ4YHk0o+J+uRgE8oFNTcQFfKks/L8tBoXBV0uxIMuOO337JcXz6/QXByXEATdU6TFBISXcSuC0SDkSBkCJECOmercrintQT51ukhIVwFSlHQ7fP6nQGYAr0wZ7vCIW/+tc371eGRmDB7RisqpFANRitMaTp+OfNYR4/46ra92qGTnXzrtAbuAMzRx09169HUIDnRd0Q/2XeSG4r3cxZBI06bi6utqnZS5QsyKc9TrN6CwKvRWDy/aukiUOY4Dtb/LDSK+L4brwvCOA+MjI6SeCLpgjWAP3j0hOvpl161PPXSq9oDjz0p9wz0k2kN9fLH3n9L/h+/9Dn53rtuFy5be6Fl6cI5zrq62kBVuM6D73fhlkc2dsBAv0Q7rtWoMBULeZKBtSeVTJKx0REyPDgAilUvVcAG+nrIMJQxOjpEt9Tjsft4oxlzwvbHerC64NhjVaJuChZWdqJFJ21zFhCH8WmC/+34v3a0PU7qxlw4AVP5/SUwJ9qpMDGEUkLLpdsZwIILKFUC0I129AODccCr4oopaRYsPXNRt2k1QfsQdCAaROMyy1R27Gd0JUbAFf1pCLOwTlphWAZllPyngEkz5Y8RiSandviZnBCUSSqEmv4mYcalsuiJSwHAoLcSlV6YMzqRFibrGzygfAe7cWW8Z2FFmBRxvh8d6Us3+ninmBqx4VMy3s4E5nQ6rUSj0aQsi4VEIpGDiQjm/6L04quvaResWGaZN3umb8mC+TIoRdzWt3aIyxfMz8FgLmSyWaFQFKUP33EbfmjZSd+hkEVic7NtjyawbbDqlE4wkiSrew8cUufNnkVqqiIg0WIcxhyUNClwkQQ7/Omd3T2ko7u7uP6C1S6pkMOZjEbBNBZ86qeC4McyAUOD6EloyXQWPzCD2ibp7h/IA0+S89qnhyCe3SZY9f7REWX/0VPJ69ZfpIeDgQjwyzIWT6ZTuZw+Ojpmueri1YLX7QKSjEwNIFXYxiaQHIyCPiwM+iwdD+x0qJNdfYXNew7pbY21yp6jpx0gzEnzprd6bdAodVXBCVuoGMp5I7AdU7kCSeeKIOTh8eQy8IlPHT3T4144a4bmB4UR4yGd+GmBP72ypXDzpWuccVBE8IO1LDuUAXRt5+FTYiKTs9isQqG+pkpdfd4iIeDz2oBcBQRRByxGJWKwSuPJZHHtiqXWuppqmwSrwM59B5Onu/vt82e08h6f3+kEqTmfL1jGEvHCeCJlX7ZwnuZ2uQSX08bh0wgsGunHOk7mYyUwaPfhE8q3fvo7/VVQXBfOasvdfNlF+Y/ceh257ZpLbYtnz/DYbXY8BnoisyqyxD4/d3qLAxZXpyxLAlSX37rvSLb9vIvTS85bGX7l5ee4ZDJuKGIuKrwYfCGxeILkgMdIYyI+qoTD/uKalcuF5OBp23d+/rC8ZN6MOBj7qqXzqopFWdq042Dc6bAWQVH04JMoFY8tTgxUNB3LGw3+Chw+JWQfYMabTfSJEr4TbgIisZgAXdNA2eM9LrtHKWaE0ehYeng0ng0FvCrI9/g0Cf6ZAoCMKwuUmB4IAD9NyuJDGlD0IVcUSjFuBdBtpjebXHB6gCd4Z5nnDh8/lasLeZ2BcMTCO6CKmAeNVU5DT3kEg1swUSkzH6rSeFQZY2XQ96qIRd+860jO4ozk6+saQ+lUQlIU1SJKkioWcol4fNwerq711tU14Cll0L8Jefzxh8kl664gHo+XSIos9vV0WxqntdAX0VKJuJQZH5Kq65u8r7/8rLJm6XwYq06oCArerFxsVwad5EDgwXdCkVVsBj0b+BQChX+TH5gc81BVTX5j72EyGksIt12xlvN4vTyedFeKBMDyFE3LgdDs7Ort5/GZISjQUIupy0J/pLNynqwEbRuKcvpz5lSqJ2Aqa2X4ZJTKQc6VfycDc8ByKsuqjIn0omIAnAcX4zCzl6D3DY2Kfq/H0tTUIOB3vkwCkQSTjEo7ApVjvJlwbmDkigQGKD0452BfwicleDIp0IcKGD0JlD4xMCJXgHqV6mmaMipK4kJ+nxBLxMc2bN3pW7ZgLl8TDlhfeXO7fvDgIdHn88HQ4OXeni7b9OkztVDA52wIuYEc1jeTyZTlWEe32Fxfg8e9T6ggluH3g14CNCAvcJs5rulmv6ZPwI35dKJh9WaZ4BVXH/hD4f3sqtCCaCzIS+UUfefB48mdZw6q7YtCNmtAdaq4MVCwWNtnVlmrqt1ibDyb3btzSLNoxFJfF7KEQ76ix+3gZs1ssM+d3+DmFdGtpooOd5rnAhkbcUkCzHcqseE2baQFiMhPsxDFSUheLAi5rGjLZxUBmgTWaSa3IOEOm81VXeXPbd99UpZEyeHzuDVZlvVEOqPvPnxEe3HLHu7Y6W5Zt2jK4GjMvnX3fqk32qmd7DkpPr1hi7T7wDFu1/4TArHm9WR+XIXZU/M6g7zX5YOhDXOUySI0wFMrLwirly1x4AnMsIaRkbExDuZcx8NPPm99+OkXyCNPv6i/tuUtCUQdYrfZlPbWFvGa9WvV9998g+WOm26w3HTN5fZ5c2a5QNmzu11OK/Q7K8hDPL5fiDdCoQ70ZhAqXHi66nh0jIwMD4M8NkKvaKLRUTI+FiWJRBzipWl8TIf8Y7M7I7rUvgYmtjeLVRnH7BfMjjKJRmqmtRCvP8A8/5dj6tnzvxGVE+BUqOA9xSTn2wLzNs25UBmC0Uz3BH/6i4O/0t9YEKknXnHIVTgrYlbaMIzZ2C/WBwfNVDDT0cFu2MuWMtDr7cInYwJPzcQVfmaHn1AH8GLP1Y0BUJFmchshziLDrDjAYFeFF5aEd0SYJ926iK6JkahAisb0E2Ewj6cLpFjIkf7je2FWiNk5EAqRX5Ioarv27OsRRXHIH/ALtdVV7tbWlqqA318Nwo9NU1RbQ30dnfVbmpucS5cs4tPZbAxkUe29114l3P3eG9M4MWmqisd4A6CSTi9d9M4NnYCgDIJvXve4nVQ0QkxkT7k+UCNuKBoFhYh+uLM09ij/wZhPyShonVlafIqDQiouyCNjMREUo+Ss1pYaCAUdiCd7jhzTH3th49g1l6yBCdRFv4687+jxrMdhox89cjrsMsRjt/crgHyjMElEp9G4eGHerK0YPRzJ5IuksToi3XrFxamuwRHt8tUr8AV/HRZX/CApTUGzoTaA0XYMmJfZpvAPheSLEgjzgrztwHF8GbkyMj5BUNobq50FUbLg95UwUUXeGvC8sHLxQnLZhRcE6qqrg5u3782AfyISCHhBYSo1HG5vCIUC+I0U1RcIJfGbV90Dw+LCOTOU5XNn8l0Dg5AnLJ9AV1NjLQcKCgdWCRYg6hdP5yEP7J8sP0r/2wCDZzQ3Sp98341Dbz7849gPvvpp6503XhVsb5nmd9pt+A4QfRvLYPU5ASUK0Deo0HP0dJe68UBnYt6iZYHhkWFu42svkxtvupXYHexhrDljYH/M53DrGT1ogLQ0T+NkCeoDfQ+VBZuVTx44dsblcztdms4Jc9qbA++9em2wtjpip88cQXjHtDrevX4bYN74sVSX00lvjlSCpjfsIBsIDrvNMTw0XOjuHTzjtKiWpoi9CoSUMJRWkZBtZZoAqDcV1lB5AjvydWqeQU+mwioKJ5CPAoqiCDyAPwWUp2suXSsMj8dFRcwbjYj1NDNCd7lcLAdKpfmhcsYAZKI/5I95qpwgDo2O2Qv5tNXhctn27X4rH4lU2wd6OxOBUCTYceqIHglXWfHQBBQYYrExUltbjwejUN6I+aKGH3KHjMGpk9q6eiExcIpzSDnlaOewfKKnr9Q5KnmJoHbDY2IIA6Uf1hc6v0IwMxgPqz4hPqfik41KlHiCgPgcyKqQVUGSJp/ecRbOpgRAi2UhlUVPjkvrCG1P1wGaxjCTMZH+d4FzxH+HbFjxZiSjHYw/BA7JlsY6pVAQoZtMvT5MYCUAnaby8ueAPvnAeRWS4TZwhy9I3Qp+N0oS6ft+52RLKQCu54pjQNU02yfvus2ZzuaK9z/6tPKdH/ygv3M4Nnb5+nXKmjVrgyuWn49HiOq7dm1XR5IFksqVj6i3wGQLiiZM5RLuwzV8DaAbi6drGN5QMZ/kMFPm82SwfMzc6HuNMCfhCoEz0+RUjK8WUtByJKunSWQ+ESP1rkyuWFBQ0kBgOo3TrG6vPbho8bTI5VfPEi6+bJ5r0eJWb3NzdaS5ucqnWiRHspDQ07l81iFaSDBtJ3aFJ27NThzESkbEGEmreTLsTJKUmCXpoXFSHM2QbEYhxne52TqOfRrqDDW0NNb5Q/fec5G4ccfesf/zqweFf/rpbyzf+9WDln2HTyXXrZw/+MV7byZ33HiR8MmPXxZ/390Xipdftdx22ZUL7Lfduspy1VVLcn6vo/+h3+8k//ztp/lPff5X3I//9O+F3tFemOYLeTz1F+ZSfOKqZbI5ccuufYX7fvdH5e++8wPLdXd/jLvu7k84Pv317zo3bt0+vnzhvOE//PT744/88ofkB9/6O/7rX/wb19233RRYumi+r6mxHkQHhxOaEkQFnsP30TPpNFWuujq7yMkTJ8nx48fI0aNHyLGjR8mpkydJd3cPGRgaImOxGEmmUkzpkiS6RR7fFaPDeXJDnQPvPC4qw3GO5kikrp6EqmoMv//9mLiK/r+Ed2qbSZi00EyJCTHAUSrC6DR0kGMk9oMh5WtF/mgtOY2rmZfpX564zSjl38lxKcATdTQWZgTApTLKZNAwMzNEKT0DtVd6VADTsrxZhAnlVKSh8fAH/egEWo47Ic27BnLGSAkMRwGMugxmoAuVDxR4Tf6gnbohLpJhgwnX7yAyxLOyiVkHgScWu+j8lTU11dVNAZ8PPzTkAEGI7l/OpDNadSSse1wOfLOZ5jk6MuqMJVMNLodDPdPZpZ+/aoU3Eg6iAspqjwIgvQs2EZPdYlHiBoaHUGA+646gGdesGZ7qtH3PPmX9mlUqTNQQjDIXi4W/KLhV8oJdoe7II7AOR8eKqWw2Mb25OQz8wDvxZOuefeLw6Fj0+3/3Gb/dZvXincetu/cn6yLhvMfraYSJEWZXAeibNNQnTH6UFGYrWymoIAxXSglY/vDC65rVylt6BoeC9773muzASNQLCmIOt5OgYliZL7WikGz4GdWB+uBFR5FXhxUeT/SyYhXpy74YFwymESWVm97cmAPA2mDIg1gNGCiKqskBj8tpswnc8c7ONNATvWzNSg8o31XQ5qV9pdj+sMoQv9dX3LLroAbZepPJlBKLJ3ItDXXhqnAgu+vwKQssIjoVenSOXzJ/tuWTd7wnU1MVhrWO43Bb5Xg6S7en4UJL28lso3MgHPC7Ll65tMnj9tSCPuKCNPQWDHavbC6vvbXvsAhKfPldnDLbSqDsA4KTqaz8xCub47ffejuXy2V9f/+3nyIfuOejpKqmDvrxcEKRZRFHBtIWHYuRoiTTLSOnTx3HAzTUNWsuEIF2XGAVWG8dH739anddTZVHAWk8V5Q1r8flDgX9KOVR3vN4kuCEG9xn15XeHMCmAjuvFkGakylfKI/wAAExQzQJlFhF1mLjsUR1OFiYOb1plmDlfbJY5AqZOIZhTjQ/IB7yYqOZAce7SorJUcgPBT98KoDNWmYU9hFsM3rDBOwgrdE0CLmQhQ4FyhAYp93qGhpPUWWsmByBsBQTZIFeVLxovSvbs1QE+ME/LQfzh/nA4Q6QsZEhEqxpTM+aOcvV1Xkqs3z1Gl88Hi36fAH33j1vjS1avDISCEZoerybvG/fXjJjxgwqqNB6cToPfZ3OTei2O1328fi44JBGhC9/4FrplHhAAAD/9ElEQVRtWnUVJQbHyFndDD1MepBOk1Z0lhcQ4IOZFnPBXwZZUQUQakvjA7MpoaIwUDTsHEiuMHMUYXyCTzlsSpwrmBZOf6jzLOCYP1fayaB1riT4XQCjVxhMjsP8bYH0Iv+Mv0oYbm5aTcSazRdkvNs/AVPVpeQHY7SCx28LIBT7NbYpvlNpc3np9/OkfAZMluBpouW88GrYsZ6As8ox/M/iX0X8AEySn73ntvzgSFT4/te+XPNvn72n3uV2+4EEHdYSh9frFY8dPWQ/eOy4fHI4CXxkifEbXZxFs8gKTq8TIeANDMibkgMG16HJPD03GL/wuHO6/lM/tmYiX2D8apIq6YlcSj50pks6HesUk5YYGVGHCqdODzkEOx+a1hby48YPdwoUqzGBuLM8EaD7A0etDZLHE+nmHPYBiUhigcQKCZKTc1iG4PDbfTxumTaApSPtBV0kcTVNPKqDNB63kepTkNeITAT83gcAFUacgmA6A8CcBX8A3uq01/3tV9/j/fBHLxu++ZbV0Q9/dH3irg+v88+d09xk4Tm3rMhuzmqpc7scEaifDZZFp8Np9Xm9jshlV86v+eKXL+v/5GfXR++6Z/XQI78/zF1840ecN3zwE8Kv//B47hNf+aY47+Jrxfd8+NPkx79+kGzbs19ZvHBO/ntf/1Lm9cd+G+ve/Xp838ZnIp/76D2NkXCgNhz0u4GFTrEo8rC2kkwmi/IT6e/vJydPniIHDxwge/btJ4ePHCUgG5Fh3NqYTJFMNkuKRZEewAXTV6lNKWgbv/uWnYzJ/RX7EetMbK4zDbrx3ds5y1aRNVfeCHNn+UPk/9vxTtPSfzkYQxlMK2U0s07ElJ5/GSY0NTjQjaIv9gFcD6iFdgjWoUxnydsAUxIMj1IAy6cynolKP7SbVcK6Y71LOWB6uFKeoJ06MMTApMzNIBoNJiZq0JdlDP9MsJqQBf6AB9aw5G+60QN+zFMWaQTT4KRr+LNfBjOqSRk6qZdBK60TtWIJaDGUKsPfnGDZZM08zTuk7E4aCr5oh7h0caRZkOGEjB9l5VGc1/DbQIDGadOqZFlxslmQxjRp1UejUc3hsFusVsFh7siDuNErLrloVJRE6+rlS9W9Bw+SafV1jJEALI1uDTErOQlIL4aA8sOJoojv3eiYkrEK+Y8WFheBLYFPG97cuZfU11bROjEYvKdWOoMz0AjYP1AZU8ngaDQLGlyivbkpBHThh0TJzgNHCnabPX3dpWsDgsC7h8fGtY1v7Rxtb51GGupqw0gJZuJ2OwQrfp66UgpBXtO/CoDDbAvkNyZmCy5OvOBm5Ckj40muo3eQzGxucO89elysiYRBJ7JClY2KlCqEVtYXUalAf1omLYOFgQIhpjM5fJetlByBjng6LSiywhdF0TiZECOwSAJvsYX9br4u6OUaa2qcdVWRYEdvr6irar4iG4rGhlpajyVzZ9pb6+tdB4+fyrZOmyaMjMW1mc2N2eOdvdxb+49oW3bsUZ94eWOxqb4W73E6t+87xHd099HHY8lsnm6tRCqQ/ncCxsFjpVldsY1BuZQl9YXN25Sv//B+9c29B/ugrzFlbDLBAMo3bC+O057Y+KZoj7SNNc+aV/XMU4+R97z3DrJw8VJ8AqZGx0bz0LgCfsQZ38fAxbKYz5FHH76fbl+cPWs2/+3vfMcC7cnB2Na+88UP8BIIN0PRVOGffvFE6u++/9vEhjcPZAuirNInS1BDejfeVFCoQYpozdFC60P9TUC/tSg56B8isekSsWkFIqh5Iihg5Kwl4LEHIbtwNBbP9fSPjEOlQE9Lk2I2jgIVzdbkkwlULAupcRA8U5QPoNBOGI+0Txl00rQQn6aHdsYtZqgQosKlyiIJeG14YI+Sl6B3FDNETAyRYqyXGikzRpU2LJmVX6YBPPAHCyuVh36JZMLidLjwKaSsQX+rqqp1phLxZLFYyEMJ4arqOhvSigaf4u/fu5MsWbqC7Nq5jSpnToebA6EN09JiBNBQexKyMj4yoM+Z3mwJ+T0c1ofxpWJOKIHRSPtIhakEiwF8MR3II/qnQU/B2yqEkyQFXzvBGDS8EhgHCOSgD9tEUcI09O8vgZkKZxQ2q0yk9V0DaZxEJ4XJA2qF9qdu7Cusv6DbNBjp3dTinerq87odiXROyuayej6bBmEeTy/FtkIa2aVkALRo/HknYDzsO9CHcc7CTw8I0NcwbwnKkYsF6K8o7WNkI/NKnhr+lWOpFEYrX+mPPlggs8EcwV+8epkAZCp/9/2fCUG3VeNkUXlz6xZl965d+sz2Obg9QTpy6AB/tGdYG4rncbgRn8fDhfx+IZPPTXyREcrCMWDKTHiT1VTgKsF6lvFnxC2t/1Twx5By1eLJtLjnyGnx1V371Vf27Ulv2LWvZzA3lM1bU2qWS4NMoFiq6zzinPl1LhDyuPCwQOq7HKSm10bqzoAC1WMFxYwn/i6NOAZlYj9d0G3deXo4E/IDKBR0waKTajsdLQikGk+sRQLCvJf4dCcodDwJKG7iFR0w1wFhQCs1QC9NAFe84YQfqseeAXOd2+931bW0VFcFAp5gQZasGalACopI64hqqkq/lyoDLRIpSkVSkPK4vdJeUxdsbp9RG0nEM7jQ8g01VTLPW/Jdg0PZ8xYtyH/3K5/XfvVv31J+8+/fJr/6P9+0vf/Ga+0XX7DKO72lOQx0hGVZ5iXcNQFrRCwWJwMDg6S7p5d0nOkkpzvOkM6ubtI/METGxmOgdOUJntwMIgDjO2MBACp1Vh/GSKUIFZjKr4zKsYB26jaubPxiuDnfo5vJImgidQ2ksa3dCPvrwf+4MmaCdnm8VvCT2RnjK/GfZfmEbjGpj5jOt+86FTA6Hv5SA+5SX2Qe1G8CKtxmGjrGoWKsbkY49St5VuQLAxwvzDUBGLXkb6RD0OUWAfmhvTIt6/iGw0CZRLAY8dFUtkXJjleMAxFKyQxUull8NpGya0WokbaSV2jHSYlN3kY4GHSb4ZhpXiZ6Q9tc+nUvvFsNq1dlziZ5JcTjCYHjOdxWBQocTpD4vapc5uDRY1owEIjGEvFq8E7NnN6q4P4xs1xcEM8F2oZASyqd0p0OpwVfxDdLLpdfpgLjglKhgeGn1TcYwlYl1QbAr8QT4yrJStHtdOYaqqtqeYG34Tdifvvkc7hHP7F8wRy/3Wp1DA6Pap29AyNXXXyht6GmOgCTKR4FX8C8Qn6f4rTZgY1TlAdAX+QxHrcoy3jcLHsZnCoDUAdMh0nxmybQF+247a+loVZ79c3d7uUL56VcLodLkqTC2bkbnKCXMi9K/QDLk1Td7XI4oAnpdrdyLIIfOy4CCTYQWqk3zQYtAFigQGgNSB6X23bsTBd37HTX6Nzp0x1Opz0IuZeyQSG+rqYKtylywEM5nk6qxzo6o5FI2HHwREdizfKFVZcsW6D89vHnbQ8//0rxgvMW5xbOaY+0tzVLLQ114w88+ULx+de2ioWirEgK8AQyLwn+7xJ46uMbu/bJq277JPnX+/9I5re3xL/56Q/XuV1OD40wKSvsK0zxsJDxZFq1C1zstjvurEvGEs54PEauvPo6+pTowL4dsdaWNsyDxzYZjyXwqRt5/LEHyAVr1pPGxiYyMjIqWq1WX1EGjYOzaI+/tE3c8Ma+7Otv7kw/9tSL2jU335nkwu2Jy9/zyYFsPke/e6aBcGA+YZoArDP0C3qdBIsKShgoZHjiKYcfUQbgky5NLpBcNi29tefwSDqdi7e3NAQhA9T0QFkqEqWYAyGF9TcE62tMERMzMfp+Hr6GgvwwYQqrCj5ewpamaXV6EIcz2EjcNW3EFWmE8iEv4IsA2mXA57cnU9k0+iH9+G0bDQWh+ADJRzuJXD6BkZaBKNcS/PAOP1yKuSSUS8SH//CE2j6jSZ3ePjvc29MV7+7r4UZGBmwOhz1U39hspNP1Y8cOFhctWkLcLi85uH8PCDkor6pWRQN9n0P9GOoCTE/EExKUn53R3BgI+rwCZbXJZ/OKQPoqaKSY5EQwPqIFXVP2V0tRxL2SkHhSGGaH24KBVmCfYsnkz7q/8WeC5T9lJlMI5+cC9k06NijP0OApc2CwP4DB7yPhJ9hQYDPZNDn3c5V2FnfeAUCHbf3qJXpP78DokcNHpNGBPhIfHSTJ8SgpZDMwj+J33SBXgw5Kn3Du9YQC64Y3GCAu1hO/dyfYHPSmglwEZQGEadaOJrWTakO9cXY1Ci3BjG9eJ4KtWBAKec+e3mqd3txUPHyyQ/jtI0+Iv3/y6XzTtPrUtddcra9cudJ32WVXxnp6u7jjx4/ru8+MkmReIl6vl1ywfFmuWJTYIK4A7pgwaaaXSrrAXbr5CoYqXnRuZf2VGoiGKczRD16FU1398aKQycxaFIytOX+G45L102fMaHGFbJLokqDfWnjOEQx5aiG6xZG3kNCojVgMyniFI+4YKJDdMJfjcgYZI7t9vRzxxjiicrju4c0iErX4nYosoIJGSSUOi40EeB+xwxXdCKTQpllJHmmmyrjRKhABb7bgaaUyzHO4Y8AIwSD6iThsY1WTSbwYJ+OFMZhX8Gm9SPJilmQhXVGWNZvNqldF/CpOiZs3Hs1u2ng6+I0vfST32mO/TW554g/Of/27z9d84Jbrg1etv8jd3NjodsOi4nA6rMB3G9YO5xt8+jU0OExOnDxFDh0+Qk6ePkP6QPEajY6RZCZL8sUiPYCDyl2MPgrWbm+HtwuvaGcEtrvR9lhv82razbCJKOdP4+IVTGxkiGQScer/14TyCvc/BNbc74zJTTNVU1Wi1KiT8E6lGTc+KLDv0f53rkSmP1zxpZJKMNckP3BO9AFUeNDOZZBdshv5otBABQfDxcLh1zAYgn5TwwgxMwecHRfzOZs+jGdSgAapMItFTI5fiTK1AIOZLFk5FdowqHLWZlFNRQwVA+ZmkwGLiTa8Y4Kvp7htMGfJBRfh2GlSCHNBqYRRtl4sFnM2ntfxWGiMl85k9P2Hj3hBOCdtTdNqQM7ulDUtkEynHVAasBlS0rKgMEYczYkCrNhnaN4Q5/SZM6LH7dbxSH30M6kw+YUwrelsFiujQL2M/Y8VkSp4NAHgbbMKNr/HXQUuLp3J6q9t3Z5bs2xJfHpTU0SFtWD/sRPS4VOd8cXzZnmtguAaGYurOw8cSYJyo+BecpjQOdwJzjIsA0vE8Yh3BEX8KGi+SCdm/KgyD0IBu4tptoOOe8FBrdAdVpCOR8cTljMDo2PTamtruvsG8fjriR/8AAaUawc2g6cldoIT16NMvmDJ4IkE4AECNnrBP0uL2+pCPi/diU8TGXlgGMaqDvsde48cTwMN6QuXL6mGdO5JTUWCAR9+7kA/3dnD2e028tyrW8buvOEad1fvgDhv5nTric4+UGQU9T++/PGxH379S0p7S1MYD2NwO11VM1qbw5+55zb1wPGT0vObtmq45Q/5hQIDExoqCjsHxKKo/uLhp+VfPfq8tmz+zMLff+zO5L23XO/PizI9sXMyyncFaT31Tdv3FHlvjV5X1xQ4ffo4aW5uIw6Hi/T1dmda29o5WHnxA670CP5MOkM2b3yRtE2fRVqnz6RPYerqaoRjx44LOuE1zuoSNu884Lr+0hW2jTsOub7+pb9RvE5rcMPzz7qGcyJUSU+BQVAenxtT1Zv1E002nxBQJVSOjsdTqUx2fP7sVqff7/ZncrmK949AssrESTGbgLTlGQHzwdPU8cAOPDiF8QMBPIExiZ9wS2dy+cHR6BCMhwyWh0qN1RMmFhBesY+g8kQNpoJk9dUREIf4otXhNfyYkIhXfFqWiQ1SBVCV8CPfxnZHs30wAygXlTepmNNlYlcsvDc7MBBV8WCLU8ePZJ1Wm5QYH7XMX7gCyKXCtD4+Mpw4dngvaW2boZw8dVT0gNCKRzJDbjC1WDRRFGmlgU+qw6ISGFhWVaPvcWHTwwV5yvhRAtL8Dq2DMFLDL/RT6nM20L/M2wqAXzyVUfEGhN/rLQoWIO4vgVEThnemGaMgPRMMKlaGgoUKDRrTD9j8Z4Jx5F0BFyGIPRXVZrVcTnu4vibkA1pSe4+eiB4+0ZE51dFV7O3pVkYG+vV4dIRkkgki5nP0yHm8CYgGdzqYc8gEAz0Ut7KKRXzCXSSZVJzEhvpIIjpEkrExkoqPk1w6SU+sg7mIpimjXDOqzEAYXrEv440aBZRDWcJv8ElwBeUODeTB8jGbl/LZ9Td33ow3BpSDJ07zP/zCh4Q5s+eFYbS4R0aG+UIhb3O53MrhwwdJIptXO4aTBJ+0B/w+POjByKcM+jQS+U77sMFPsFLli9LIwib0cQMwF2FlDBeFDuuOduRkj2XWrNqwy26rTUtpe3JghPP36mR6v480djqIMAo8xjfFWJFgJrUiOPWK1RDmSUmz6Jp7EOwSKGy6nQuHfCFeBV1YZgc3IXAkFRWRfpPMBH4+fcQjE6qyVZBKexrMv2ZvkXIZaAs8dIe1DWpjFl0hyWKCZOUsycmgfEG+BWh7CdoEOaUA4aqFU3t7x8ce/9MutatntPCFT98s3f2em7xOu6O6UCza6ce7jTyxrbGd84UiGRuLka6uXnL85Gly/FQH6ekfwJub0ObsUzkmv6kci9YK2t8RNO4UCWhbl8Fqjj9l/ynnG4RBDyXFsFcC/VA+xHEfCEfoydl/bfgfVcZY41Q2BrNj+9CJ17DTWOjHrIZlgrV0rYQ5gb8rmJ3QRGWyKbKgigJcaWcxDE4Wph1RCoMfZgyL4UevGKPSTjFlbbBCcIU4E4KRT0Y9DVMZzLxYvtTfCDRLok/J0JR8WFjZYAIwxgVh0m7CrNYkbwYIoHmbaSti0XyQZxiHZgAchSuqfHSwYZgRTu14NZIz9VMnXpcdJngVdAcVFCejEM54KdiIQ71M+iEPELZ1fEICkxB+UZbgHeHegSHrysULXUVZytSEQzV9fQNZGx7PrbG79jg02EJigNLJ8oX5gAjwA4ud9tLGTXZQemBd0fCwBYxBaWEG40N29MqRoeFRjIBKi4Pmhi4KtJgOo8IVECy8RYBCiqKo7zhwKD1v1vTizJamakVTbbsOHCnkC/nE+vOXg2xg947F4uSVbTuTs9uaLbzV6nHYbDzoYQosssbddpYnXpHHeFIjKEPU4DfTsHhUxPA7NijtsDRsIoT4+PDMwnOcfLijR7/h8ovtqWzG2gm8a6yN4OkELHMTBg8QVIiiNqPtwQX803P5vDo8FsOPW+IxVCYT6FjDOlcF/FBNWJIwL/CjEZid87ndrgtXLo+4HfZwKpOWoDkmSAMYt7oqjIeeKD/63cPyrNaWQmN9jaiBHjeeTMZ9wZDr2794WLvtqnUKKGYRmOD9kIjHPgj9S4+OJyQZOs1169fmDx/vkLfvP0xfckL68bspeEIUq8u5AUq+1tJUn/vnz95bvO8fv6hdffH5YaAfNIaz0zFBkwry1Jzo6s0/9cae7NzlF/uBa5QH7e0zybFjh1Ox2NhYdU2tv7+/JyGLxVwmnSIPPvBzYrPZybLlF9D8UBgDFkEyzplIJJycv5l88o6rZYEj/qDPKT//4suuz3/uc9bhgZ4CLHK81+UKYGSsE/4x4BXMO9QTuY304ZY/uNAUkKcM9QF2W6wq6IsQQwOFGKNVQKcfejbt9BeEQw4MO43UiAx2XIhlwJHTnbGxeCLtcTicNqtgp3MDKkClPmbAKAhzbW2uc1ttgm6+X1bZbpgOJgmSzyToky/o6PQ9FYzD2gMUNhByFFlEu57OJEVV4FQZZpVtb76eAgFK6+/r5GfMWuipqsEb8jrJ5TKpkyeOgNLF28LhSGbjay9ZFi5aSp9oWqGNINc8rSgglUoqHgG/XW6j6zGjzKB9Cr5jtSYx8SzQNgSD45bOqfgHWVXmRx+WniMbmh74YOEs+N0zVH2MkKlRzhfjVZqJYHRjXyn3c3zKhW52ZX4lU/H3doCoE1DpZnU3DPACzwlCO6PkbGBN0OCTGkw7JYyETofT1VhbXbVq8fxIc0MtZK+LQ9HxVGdvX2LPwSPxnbv3Zg8dPioePnKEHDtyRO86c5oM9fXoY8MD9DtJsdFBEgWFa2Sghwzj0d+9nWSwp5P0d54i/R0nyVBvF4T1kehgP8QbIMNgH+rrpnHHIH0yBgpaJgUmTTKgqCXjMRIfi5IYKILRoUEyMtRPRiEtNZB+FPyiw0PMgB3ff4xFR2lafHqD/X5OW5Pn5ssuSYyMJ4RkKmH3WyV1y7Zt8qFD+3OBQMC+du0lmVwup23f8ZY2GMvow4k8KKY2Aep+FrNgsSjz3gg12+FcwHi4NpkJ8Befeg5HY/n9naeUi69q9XqGRC7YJZJwr0oiSTupVr3EzlmJX7KTYNxGdFA68K5p0a4S2aESPIkGM6q8+W4C+hmPiz2+vzwWy5LeoSjX2T9k7RuPEplnuyGw/+FNy5ySJ+MyKMSaRCSrRnpDBZJ0wXwFHU6FiLiHA/uMBcq3KKhwsf6NilIuGaM3nggoXgKRiKDj01MwkG8RlHQJn5bjDACjDRda+INidR7/jh0Zsl5743LPdWuv8sgw+8CaT7LZLH6ehT7h6h8cIme6Qfk6dYYcPXGKnDzTSQaGR0gqk0V5B/jJFDCzifC3zIqyfyWwTmcBo0012KhfpZkaleVMKNPIk6YGu2moH73gDx5KZSNzlq4koWqcZ/+6QCf//xtABjNWnw2jDSbGQYvpzy7nTF+Js+KUEk/K7B2A0VhU+IW0pX40qQ9P0aen9jOvYDFJmEDKBMdZxVA3GrpIGXFp5zUNgKXBGEYEEzQA/agYU+lkqIhOswJjxqNxpwD6VySbYEdgPakx7JVPFnFQmnMvHaDloBLwzihuY6sJukBgymi6psDUx0rReBvkh5MNdTIW4BUMTjMoTNTV1hRgQgLBjSMj0TFh6fx5w4GgP2W32XzPvropCeEukLuM8cDyNdhYATZXIuhkAReYADVBsOKL3PTlNbPsyUD/eCLJL54/G7cQMC2HhRjXMsxJyARWtiBK0m/+9HRy6fw5hZbGhhCsHfzxM50SKDPJ9eevjPA87+obGtG+/5uHB++47gprdSTsx3Pss4UCB9qYhoI+AvNGAQ2fpKSzeZJM50hBNLbUYDjEAyUI4rH4TAljE3m+WMSPOhZzxYJ7ZnOjXl8d8Z440yVVhYPE5XCCRD1Fw0H9KE/gB0Mra432YMBLBkfHablAZ2k+wru5NQGfVlMdtgINkAkEUUP5Tq94stbJ7j71zb37B5x2pwp5lNKbcDkcuGjlv/apjyRFWbSsXLIg/PLmLdHZ09vsL2zebiOqElswa7oPqscp9K413jnEhVDTQeDPvLV7P+6ECtx6/RXKH154vTiWZoeJYDy84p1sk3dTweNyWq+95IJgW3ODHzKCcqAulUAXGKqIIaPQCdd0rpC/93PfENasu8pa39CE57HT7wnteGNDouvMmVMLF53XDHzhd+/aIaVSadsPvv8dsmjxCrL2kiuJzU6/gAA81EhXV38RafUHAorO2/D2qQZaO+dxO8m97700E01klL6hIR7ieJLptERvQOBNktKtpz8flB3wE09kC1Dnos/t8AT83nDQ5w1A/tCHzDiocOOHQWHoUD8mFEi5BNFAYEGYPGERNP3NPYfjDquQs1t5Ieh3B6yQAXRwYveBjsvjEDTjI0/x6Rh2CTp32M6cPm3VxKk+EooCE+hFwCeYZqAkRhy7wlAFYUlTijQmKGTcSG+H4vTYrA6705dOpVS/PyiAkOBpmNaCe6ZJOpPKR0eH86+88rR//forxDMdp7h0MmltnzmHKsu4xdLnD/Dmk7F0Oq263H4J6mKld8qwDpQOtCMN6IV2cCEbqO3tQXkJ/dgUPim/J0GVFcj1rCFDQU+C1FUS8Lo5WQPJccocKkBJZjQiqaaZAMOj7I8WjFjp95eB8qWCQnPewqcA5vY3FPDNm3wQm0UEnKtoGq8iTwSOD+yT9A+u9KkTmw8sDrvN19pY55/X3hqeN6PFO7e91dXe3Kg6HPbE8Oh414PPvNj1/V89NPj9+x/K/+SBR+VfPfKE9MenXyps2b5H233gqHq6qy/XOziipkGAZlvFof3M8nB+QAM0YH0KIIynE3ESBWVquL8XTA9VuGLRYZIChSybStIP4oqFAp40TJ+Y4FMwpBWv+C4TGvxuXiGfhzRxkgDFDk9jhY7jWLV4tn1kPM796MEnuAcffrjY2jwtcf011znmzV3gyedzDty+unv3TgG3x/dGU/i9Orx5MsUTVPOGnuEE0DH9du1tJDBnIFwWOgdHcr948iW5od1raSzYXN5RjdjzHPGlrKRa9tH2oIAEdHmlLyToRBF00tteJBIoZAjJXUGIAeAqL2gcl2WHLdM+U5BEEi3myOkItAUoZIqmkIScJl6bmzitTmK1CIQHzUvBcmCQ2RSOTE+5yPS0iwioU+F+jokPuWmdXA4bKK4wzPE5G7RjkLdDX9Vwvk/vfquzcHBvryIWMTGjMy9KSmfXEFfXYtenBVtdwwNx7vjpM+RERxc52dlFOrp6SWffAOkbGqaHN6HyRT97UcqBodJeiZL/27VHCRAJ2860n4WJpUxVJm17AxPspgE/NHT+opVgsgeuRwLM8zXTWok3EMIkf3WYeib+b8RZTWh4mO1SDmc29C/7ASY4mHOSV6lBTZwVx3RUeNK7H+CeEA+B/QENhOAEjxFKHaUSk9xnhU+Fc0TBpKaZiDJ1aGNTMwKnorMoPwuUL/BnioM4WVFU8KpSVKzwfldgdWZ5Mtor7NQwNz65o3/gxDSVi6SRghr8RRLwcAKM7HIIxGHjcRsHyG9OFpc2Gu45wIULPVgaegXJKjo2Lu/Ys0+zCvTgRchGg0Uqp1ttdnxS5OsZGOTueu8NPlGUbC4He4WHpofM2MKLDqRP09idegbkZSKRkECIFtZdsBrm1XL5RgaGFa/05Wj98PET6gXLlso2oKUiq3cE0KYMjYzEvv4390rTm6fVQl7c0Y7OQlf/UPLi1ctDNqvA9w4MKgePn4r90+c+7hWY0K/vOXxUPXLidGJB+3RYKkB7A0GQs9pJriCTRCZHT91j/GZAmmygiOFTREo/BsLCxNqV4NMzUVFUxWl3aKsWzSNdfYPcnsPHi3Omt9rxiQew4CxgNc073zS/yjigmOD3sPqHo7DeWnQ7VMQIAWVRQYIc0ISoKDEuAoH4J8qqKkuKlsuLRb/XG7967Zp6EHjYl1crgE/4nKAjNjU08G/s2OOJp9Ly4MgYhHCpdDYb3PzWbun+737Vrqgar1MaYXHFfgh/UG0OFClv+/QWacMbOzKvbd2uOe1WfTSWkvETC7TfQl9CYczkz7kwdTjrAFhmpSKGyOYKCghspH72vOIlay9FJVfo7Tql9HZ2RCP1rdK119+0AoWhHdu2iJlsWnno9/fb58xbSladvxYzZPMU1AF56Pb5/V6PS3r1ldfsHjsvPvTg03iqKP/p91/rTaVz/Dc+dVv6svPPi1+1ZomYTmdZF8cHNm9fpQrQlmHWCkCdxaqwz10d8teJuaxtcKAnd+LEidh4IpWEMJY7JMP3YtAC3KRecjFDpGyC5shOT4RQ4I8MDfP6jkNivijz7c31DfXVYR+MOGP9wthoZcIrvg+Gp87h8d/YX/AJT09XlzowHMWjt6esGR5a7+AV6PsTT5HUQSFRJPy+Hdoxf16XiFsi+ZR4cP+ufLFYKG7b+qpQ39jij0Sq8BRLva+7s7jzrU2RFavW6tBNs/v37XbdfOud9IPPdOsv9HtVUflsPidi26fTSa4q4Lc77TYqQrJyGQUTeIuNw/7fFXCuw/mc5Xk2hmMJ0IQNxwSAQqxI+OCfuDwutSCKAsyF76rYKWNNXfx/CZBPpsE1BE96o6e9GesJDXgXmEA2pDFT0TY37Cbw3S+rzVpSrDE+fYoG/KJPl8AN64HVYbU5PB63v64qVHve/Jltn3r/zdO//NH3133+g7fLt121LnvpquXpJXPas263MyPLcjqWSBb7h0ayew+fTGx4c0f8Ty+9nnzuta2xXQePZQ6dOJM/fPJMdv/x04XTPX3SUHRcB2VJx29JMZMhyWwO5ug8Hsuug11PgUkbBr83mTYMxsnkixpM5xpuMcS1DaDLoLTlM2mSSqWL377v9/ryee25M32D+j9/4ePK+vPmVh05epj79W9+mR+LRsnyZSsSwApuw2uvktFEWt+45zQnylLFxwaBLWBofzcAZTBGV3YSbB/DIK9pn4Urmw3oTTlt79HO3B9f3USuuH6W4AtZvEIW5lwjC9q/K4Y0bhhMcnmwMD8OIsgwqjoXyaRzuUZS9eBpRMf3w9Catcmkoy5L+iwZUFBx7tPJjKSbXDQYIcG8lRyYniZZv0aq7CFSa4+QGmsI5gsLEUAZq0vbiUe2kgUjPlKfdpJpYOYl/BCGczqUAetlIpHPZLJFxeV160Xol2Ow9o5kMmSkAMpeLkHSMF8JNl5LJsVk/2Dy1J49PTl8Soe9sFiQ5V1v9ruuvnaZJmheS6aA75SJ9GkXfnMVd7MgzZSFrFp/FmhzTFp/EO883CtKw8JLKNvfPgckuNJAi2PbQx+h28TBDio1rOEccbucpH3OAnLxDbeSxRdcAuOvJCb8VeF/XBlDmA2NF+gG9IrAgYth6EQ/Fo+F45hGQ33wSi1lY/pRY3ijMF26k2XYy34Yx7iiMcpGB6ZlmUAnQT+E0eHohGFM9HTSMNzwb0aZAIxjAgdXGZMiQzmVMU1D/yAPxgsG9GO0Mje9lIONMivzx7xZPiVfM5GRDt+EN5cdjFNRHAO4K3OstCMwulkDap8g86DdMHTAsTCTf/TuJfJwEhOxc8I8QeuK9GCwJOPnGwmnWp10tsMha9JW4rVBPKaTZEl2O+x8Q12tnS4GEBnaX9myY2cAJHLrnPYZpKOrxzo6NpYJBUG+A9AFRJVh0crJI6PR+Nj4+JCVt+Qm8Bzs0egYxtQa6mt4PL0Ni6e00j8DYEFlBIX2ZCptCYUCeMOe0m4+faLAvGl6WmHmhdsFgQEet9OydtV57mn1NTWgIJBT3b3ZXL6QumbtBQFQvOynu/uUox098QuXLQZ5zurDeu45clztH42Ov+/aKxwXrVrhI64A4XxVxBmup+sU40UZOA7xDiR+P4opB0g6tglbHBHQVkiYMxL0a7XVYeHZjVu0Gy+9WATh3oHbSGgaRnoJdFxBfjQPmg/LCwHtrfeNjMtHOnvxYaHmsNvZqgLAJ06QDJ/E0fEKUfXReFJ9etNbyk8fe4H87PEXyea9Ryw+ny+kaBoo1uV8Eeh2OG0EtEQyMDJqf3LDRtf5Sxepjz3/0tjN11xas2nHbn7tefMLXqfLG89k9ec2vSX1jwyL0FalrGC08D6Px3nB8sVWu82GH9G0SYqSpiEQCXlTyZ93D8pcypvJipgVFpqNO/fK/QlR/vo/fpfL5LKOBx/4VeH0zlf71i5dQJatXB1JJGIkFo9pL7/0rLBr+5v1S5au4M5fcwkdR5R/BjmY9/4Dh5W5c+fyz7/wPNc8rd770Q/d4Dt0sqtYFQ44Vyxsd1QFfbb3Xb+29mhHX6AmEsCnx39BfRgwnZmW53kHKO4CCInJdD4XU6SiVhP2u8N+rw/qa9QY4xs306Fr4WEbUi5FtydarTbKFzRQD/3gsTMglsiF9asX+aE/4Z0VGx4wAUp1ERQiHdPJoIBlEqMkPthF0tE+ko0PqWI2oRVSURWU8Uw8lZnY6YFW+sFqVPqAIHxnR8Z33nCOwj+YcPCQEWM3IcRnyXcf6tEapzVxx48eyIKSaW1tmxmaNXsRZGMjp44fHhge7uMlUGDaWmclR4b7HbxgsZ23fBXUBcc71lwnuXxOj49H8f1R/cTRw0pDdRCPu0fJnpbBrpQKylOzh1Bf4BXlDfM6J/Ct/zIgJeQD/Rv3/NIKpTN56axcsA1LfQBFWc6RyRVxymXh5wJmT6mbAufwLsHoDe8GmBXShusGGrSXDI1h5AXucwPDJpaJPsgtNGYZ1A/HOPKxogz0qwRtCzrPsTypQIlPUzX2BB0Njk08XRXs+BmNAB40FA75I/W11VWz25r9S+bNDC6eOyO0fOFs34XLF3qvunC158ZLL3Ktv2C5d8Gs6UJTfTUJB3yaVeDx/dAi6Cgjw9HY+NGO7rH9x06N7Dt2anT/0VMjb+45HH1l687sq9t2UfPi1u3Zl7Zsz7y0ZWf6ZcO8tGVX+uWtO9MvvLE999zr28THN2yWf/Lw0/L3fvto/ucPPyWlMln+G5+8R6oKBfT25obc3//gft9Lr26U08lEYe35F6QuuWQdWbXyfGcoFB4dHh21nDzdoXGCVSEcT/szZQIA+xbeEGMcNQHjHHhhGuQtGpqMGjMWM4Pjceng6TPi9TfN1SP1TrfCqVzea24dZGXgnwJ54DfA+qQoKXIyaRxyk4ZeB31i5eDsxKpZiR6XSbAXc4d0kN6i46pHSJGXSYovwvhn5aNfsGAjgmYh4TysITGO+DP4NKv8h8DVkIeu4FF5YgflS7PAfAHGCvnCKkoy6WLhzV29Sk7R1NF4Pnrs1CDJikW9CMoX5oGzDALljWQsp7fMiFhXrW2r9vkcaQVf3Ib8C9mCWlvvVjwgxFh0oAHlJHqzAZZKg3/vBlgn+muMNfylcjCsEe8ejF4Glg/CnM3xl7VGZSjytGyQZiAeDLMz5Rv7AuaNci3ulrAQp81Ov2MZCATJrIVLSPuCxcTjYx93xj4G46iSmL8K/Dkt8d8Koz3p1VxoqKH+pst0MyDx5vI2AWZ0I6DSOcHAT6UbfyZcK5qbdRX2Y3pTP+xgzIYOZibhbB8ELaFUH1ORMcFyNfyQHhoR3eWFmQIczLeMyQt1Kcz0NNJQTEjITCWPzeApqjUlSkkhPiaZnMzMh/INDNu/j2PTcOMAZVEmtA9TaDSSF2Wd5wTJ5vTTnY4afscDE6CjAoxdKHwQde+hI7rNbsXPfEH+Osnmc9kvf/IjWVDULOlM2uN0OMZnzmh1etwuCy6Yx06cyu09dHywt39gKBQMqfV1tTUgEHpZzgDIG2kdGh0FbYnkXBZdwG2TuMUDJzgzTiVUVdGyhYJSHY6oPMeDvInb8oy78DQNKEMCT4oSPUiB+gk2WAicbuJ0OW0+r9dnAUE9ls7mQWDPLFs4r4YXBNvQaFQbTyQHr7j4fC8oJh5Uik52dasjo6Ox69au8U9vn+G1B2vsGmfl6lpnEbvbR+wutzH5MWDpuCAIVsF4KsaAMdhCiQb4ls0LQJyycGaLuH3/EUfLtIbRhvraKpvVyla1SWDVKgdU9GgKbPNMvmAFgdxgBL6vx3iL22eQR6IoqR29g8pvn35F/7sfP8A/u2WPRZXl2CXLFiTmtjWmz7WWYB5+rxe3Nuj/8P2fQduoeiyZdly8cgUQawnOmlafWL96qeWPL76mf+Y7PxmXVCW5a99hLpZMKhzueQWyDx0/nfvJA49qsqz4L1qxVG+qq9PBrhclducO60IXROgz7x6QMfyjooSmEsiqwdExbdOOg/qcBefJx48fcf/ku18prJ8ZSb3n4iXTZixaXl3fMI2HrkA2b9wgpVNJ4Utf/UfrxesuxUNKaJtS/kI+qMycPnk0s3fXjtRXvvqPKfyOTDInc++5+XbP8Eg0BXzVWhpq/VV+v/3IqR7vXTetjztsfMBicxJv4wJsrL8IOPdgBx6FTtk9EB0O+D1cQ3VVdQg6p8Bz9kIRBHtsHIwL0oxmKDu6KpFiJoa3kiecOod3LqJjCfn4md7kZRcs9tihs2Fy3FoliUVoKpXHAw0SY0Ok99QhMtR1ghQyKbo1S5UKvJSNc6AI6qBsqiL7eDFwBwDtx0NdXdXTgWYcxhyR8NCEWNQIhnYFxUwBQ91AMbY57/Cq8dRI5OTJo/Z0OuaaM2eev66hyREMR8iZ08ejolSUhgcHfNPbZxf9oaA8Nhr1XLLuCny3qHIo4Nxly+YyolTIEltxXJvVVG/HerFywEAkyiTDjsA5EOcMC73xUc7sXJgsr6AL5ifo2+xsOfzUAl5LoOUzg/xQFBAsrYIOwj/If6ZGeg4AORNXnYmYvCZNAFb4bYGCK6sP7eMY3TQGJubwdnQYlrdJQbM2aMJfKvzSORAMFSAZjxg9GAax8B+utJ6GoWmN+HhFg08xFAWVfpma8tZBergHPjHlYD6BeVa18RYOli1YBQTe6XU5XTXhoG9OW7NnTluTb1ptVS0ocJH1q86LXLV2Vc3Va1dWX3bBspqrL15dfdu1lzpvu2a94/ZrL3W8D8z7r7/cetcNl/N3grn7hivAgP26S4XbrlnHX7/+gsK1l6yOX7VmeXztsgWpGc2NGSi/0D04wPePxoSW+lr98OkuyxUXLBPvvvl6Z3Nzk//hP/5BGR0ddtx0w834JFg6duokZ7XZPEsXLkSWlViJ6xmuJ4yXaEwA3+C3rEYgr9ifCcwE11Kn1Zb3+q384FgC79Hgp+/IYF2RjAWLRORUklYKJKFkyFAxSqJikuTUIvEqdhJIWUkgYSX+nIvwnI0eMuJNwPiRIWf4lwVoKyjOooKAYCPE5rbS99JwVs/AHDRqL1B6Yk5Y02GeQjMVHCJP8pCXLDAFEeOlbRLJc5r02tau3Oh4LhOq8rvrm8Ly6FgKI9FqY02hPtSmQucqiqoWqfX47E5r2OO12yRRUXlYu1JJSa+u81rdtioLrM7Qh9jJs2z9YeP0nGAFlGMYFnrB/olElFn+DsBUpZwMJ/xgPoaTAqs3wUBo6coKNP8wEc0GDPLeYXcQj9tDfB4fyjz0/bBITS1pnj6LWOwOZWh4WN6xY4f09NNPqz//+c+Vffv2lXdZ/BXgHKLMfy9oA5gdhTYIs5swgihYXNNQF71SO3PSMLwpVTLgjQasRrqJBgNwoGPcUl7Um9kx7FwtzPyNUDMSXM0ugRfsH6zv0S5XDqwALZEVSzFFlAnAdbUieqlo6gnGqAKz48XwoPHMMAS1Yz0xDssU41TELsF0TfQ9NyqLKaWhjGBXs47IFawPbu2jCxlGMALxl9FWzg+veLIaRsEnY4omcyrv4BR6th2rCyuH5WGC8gDWv/lzZgk8vf2NC6uixxMJadeBQ8Ha6gjfNzCUn9nSHBoeHcOXYqXN27YPhALBwvKlC8OL5s1tgsWwiqiVZy8BoBgF8hkZGyfvu3qdGvTaoctwVIHABXciI5AmHRYt2QILLmcXQJak99RAYIbJB5eETDan7Tp0VH3xjbeK9z/ydC5XKIxLsqKkcgVxNJZUT/cOKKd7+tWBaFzJ5QtiKOCN4PdCovG4VBDF0RuuuqyWWAQ7LO760VMd6r6jJ5Pvve5q96yFix0SZ82jgmm120k6PkYS41EQ5qylu7gmcOF0gABfqSBQBZkKP4y3IuQPSLdPa1C6B4cLyxfM9YEwwuH2v1Q6nTLzLLUfCI84phjM9kE386P9QNMtoqxxtVVB3LJF+VwoiiA896rPbd4uPvziJvn5N3fn589siS6Z2ZadO71JtNutNp/bzc1srPZ5rMRK238SsM54pD1uc/jQbTeAEhyM7z90jG9raqzec/BoPjoeFUChdKmcJfqDr3/Rff55S0PnLZqXfPH1LdIjz74sbdtzQMoV8tBAqrx5+66xnQePWufNbLUkMhkfUs54o9LFG/oCa/d3AaQVeWyOTxPoHo7Gtb/93s+Ku46ekocGuot7X38m9et/+XuydMHsmqLFa5V5F8llc+orG56XNr2+wXbnB+61NDe3okBkPF2md0v10aFBdef2LdmxsdHchRdf6t+z/5hLVfVsT1+f5KqfZZk7Y5o7k82L0B/JgllN3pUL2rMfuOnSIIxHDo+ax0HD23H74J8HoAG3PhVS2Ww04PNY2lvqG3iLxc9ZeGhhPts7PD4mFvJF6EOs8vCL27rkXJJIYIDVwJtyj0Ge5ItFbcvew/E7rr8kDHyzYh8fjye0kWhMfXHL3mLvYJSk0xkyPDxK0nhaGMwPeBId/bYP9AHssM+8vrO448BJZfb0JvzeGs2bd3iIu342kbLjVMDBhsG2TEYHSHyok2TGB0l2fIioIn5aCccA8Bf4lZE4OS+pXD6brm5sbNV43uqaNWeRHo9HM6lUvNh5+niL3eGQwpHq7PjYaCSXz5AZ7bNp+krU1tboXm9QGDpzNNPX151xOh14wBrlCRrKBRwy+AMGx6zgcNAtOjTKpP4zFVBRoFfDGAA2ssQwRryV+WBZJTrBWwYF2eNw8jY8TpE+Nnj3KLciwLD+WRkAKD30jzr+PGC9JvAI7bhWmP6VYRNhhkDXYVcw2G/Q4NZfvCnIxrsRjnMB9g/wommMdGZOzI95G7WhmNyG5ZC3BytPR6WNA2WOk2W8EciMCn6yJAuypFglUbaqsmYFu1MsSh40MLdSkwe7IqsuWBcDIATXgRJWu3TuzLqVC2f7JbHoeH7zDu3Wy9eoXpdLr68KpQ6dPO14+dWXtQceelCYO3s2H6mq1vyBgG/x4vMKx06cIGe6up263ePAVwawe+F7W3iDCMdziR0IpB34wrwYN/C3HGUSF3jdHcvlxEDQgTMc5bsFtykCr/EWip3n6WEadfYwabLXEL3VRfLTwM+lk7yHENFtIWmYD1K5PIFZmmaPB230BYrkaH2WdLeBMtfCEXc4QNx2J3HnebJ6LETq8/gxYY6ERBvJCgooWDJdtVV+In3YgtPH7LCKQ53AkRYk0uWRcZ4oFETFd8f11znqqxppGyjYPvi9R5aUJsY1M53M5UAlszdGmmwNvhagUqFMs4LQUxUOKKkRXQlojSrejGG8KvOrknMIs0dh30K76a4ETUEbpTKnMsx+iesUk5NNAzwHg1dTxqYG8sK7S5XnAJwNVh5VWMGGmjUe8GwHhcvjAQXM5yUwB+LbAjrIGRrO8XsPH1X/9PRzxe/9+w8K3/j6N5S//du/lb/zne9Ir776av7888/PzZw5889fpP4fBv9NgGH/HwVtbqPR8cI6D1qoF3PTcHY1OwheTIM/Ztg5jZkeF/kKP4ayDe20a0JnoYIWXHH5wQkWt3sw4cvoUkYcBJsYqZWGmTDjIaiAQWmGH/QzCq2Mz8INxxTAINMgaF4mDOtkL0PkKYFtRTTi0TBzUizHNcNM/3LcszGBBkhhRmWcLIPyCK/wx+4wsvyZYMT4x/wgD8gAB345azYRQAPS93lQuB7oPilX1TXbXFwBpiuN2OmNXkiNjQVxccrCJLggHDt5srBz7z511bJl7mn1dTZUmMbGY8roeFzr6evXr7viUltnd5905ORpbu0Fq7RF8+bUuD1utwWkLEjPsbYziEFyKfAUQkl/4rmXyIL25kTrtIYQCK+cFY/Ox/JNYdusF9Q5X8hpL23cql53xfq83+v2onDTPzisb9y6g/v9Uy+poNDEL7t4rb5m2SLe43LadFjUFJBtM9msOjAwKKVSKQmE6cL4eEzr7B/UXt+xN7//2CnSMzjs3XfspH3bzr3KnsPHyeYde9WLly/VW9tmuI51dBWdDke2tiriRoYUchlKmwICppRHoRvrhQsnRw+6cDhgUTGqisA7wnj8MW6xRAxFx3QUjPtHRgJ1NTXSotkzPSgADI2OppfOm+kEXhlH9mOu8AdllQCMwJfIkRfpvEiyBYk4bTw52tGpn+oZ4P7x43cmptXWeA6f7iQ/fPAJtbtvMNVYVyWuXjiXW79isdBcVx1YvWgOt2rhbG3+9BbQHS08x1sUF2i3kmY5ax3A8X7ewnlkLJbQ73/0aR4E9vyaFYttq5YusP3ol79W8SU/p8spHevs8QuCTbDbHUIoEPDMmdGq2ayChE8XN+/Yh+/VgcKpO5Yvmi/C4mENBwNcU1UY+garKP7SJxawsCBvzwlgLPLD5Enl2MG0Z/oG8z964DEN8i1+4rabxDuvvtB102UXecHtLBQLXNbZSPKKRd208SXpd7/+ueWzX/g7YeGipSCA4Z11DRQyVAiJfvLEEfWtrZuyLW3t0tJlq/3Qj0HWcqLCKnlcNnX5+WvtSnLQokpF2Waz2qGP836f24V1w9qgginnk/QwDHxqxWpYpvVslMNgBIIUQVSv2+O3Wa0O/CB633B0nOcsRcFqtdSF/T6iyS6wG/v+6bY5esX+gfMG3ps2c0QW9Q1F8eWlnNfj8jjsdv5kZ6/0vfufVl/adlB8bftBedeh0wJQSvBDyZAvsBX6M0gM+DAnGk8rr27Zpz71yvboqd4R1yffd40lEvQ4LYKNWF1+IiWHWR2x80BZeMGDEXJJUNBAEcEn0/jeGm4/xLlJhvGTKqjKky9stMuKml136dWeSFWd0253FXa8tSk+0N9XLcuiZfGSlenq6jrvc08/Yrn19rv0mrp6xWqz0afhCJxTBgb7laOH9hY2vfq8evWaZa7Wxnp8dEbpRyEFr2gQyCt8mo1uVATwFDXcxmuOy3MBeUuPgMaxYYwPZPOOQ8f5oWjMsnBGs7bqvIU6dAGYMnFxw3mTzV/9+H06KDcS8Fre2LlPba6v5u1W68SbUhXA8Y79GK/4Z/ohT6nTqPsE0MBKIJf/MrASy6BFooG60HGJ9UJ+wj9Vjs4J7IfwZ/DeUHxKBoEKAb5biFu6aXyoG20vaFeaykiL/dnMh/lT6wSY4SamiPJng+X55+TLFE2sF8g1OJly581t11vra10LZ7YKoBTEHn7hdYfP5VSvvnS9OmPWbBuoRLiF3CrwQr67p8vS29+vr129irdxKueGdQQVMfyUCGMZ/jAK8OaLKJrfuj+bKubDfnkbUZ7ftiMfbOLtdY0+N+RDFZlIzEZq4jBc4E+AddIp2PErzUT3WUi8FSJANy2GBJIJgTLGw3wGCjQaUYD6gTIVcytk1CuRArhFF37/UyHZnEiS6axek7fptQUHh0+4kI3DriIZcRZJ0q6Qoocj46Bo8RDmFllfxzM6BPgxa4LbFaN+q5aIE8nJu7jLL77AURtogBFmS25+c79jensVh3vyMS7OU/mClO/riWWmtYQDLeF2i9fh1TtHOiSb4LCFwh5+ftMC3q76s+PjcdI0jT09LwPLNTgGl8pmr+xXJRv4sSjwi3bDmH0YycK5B+UYmL8JNC6bnyEOzllsycO01KuMCgfaTJdpx2Dzirse8IkXvj5gA+Nyu3CuVqJjMa2js1t/Y8du/ZkNGwvDY9E8+Mkuj0e76OKLtYsuuoi7+b3vJR/60If5a6+91llfXw/zrh3m1AmU/K/GFDPk/xwmc5E1GnYQwwNA/Qy32XlM/uPvOxr4oeYsP1ZOOU8Whj+V+VNV3gAuFXQsQDi+uMueBLC4lcAodNDAP8urHA/duChgXpNTVo4zJqQwAHUsrkFX6WoAXaYPi2dayqBkoymlLUcoZ3t2mEnSpCIpyhMDqws18IO+1Bg8oKi0AzCMesHExrJhgZi+siy04h5iVH7RSLKqgwBaRB+hmCC6mIM4NKNS/DJ00tXb53K7XbrDyrZLQB7QoppaVxWxX37JRcq+Q0fyq5cvUuprq3SbYHXBeoQU4PY2uohTzmPWaGjmrBx8CpHJ5pRLzr9As7t8JUWMbblSCT2pCj/SidsK4A+FqAWzZiiz29uErr5+7bs/uk/+P/f9Jvfg0y8N1ddUR//pbz/jCocCPlCy0g63RwiEwvaaqurgzLZm32WrFvtntzS4GyKR6F03XhH48K03Wr/z5U85fv29f5R//b1vDn7g5utHIqFgYvb0ttjalcvSR8708J/46jc0r8fdv2DOrCqkG+nF+uAEi0dr88Y7OQj0w4Wzku8I4BNTcI36i6LMAwstyaxkWb1kIczfnNA7OCjjQ0uof+nkA5pNZWaQCN8NYm3O+IeheFRwoVAUGqtDnN0q2P/2e/eRf/r5g+lP3nHjwN+870bvigWzQkGfxwtRoV10DnhoA9HKBboDvrfmdjscXhCULfIkmRSfErU0NiAN+oY33pTf2LFH6xkacc+b0aa9+NobvN1mU9adf54A/LV9/t67Mv/4H78o7j54JJfKZGWr1eaY0z7D9/4br3Z998ufFteuPC/m93q0A8dOCkOjY5xg4UF4ZeVgVfDJIQrFdKviZAaaAH/al4zw8jhDwdxCuoeG4//809+BuphL/eKfvqJffuHyap/HGVBUlX6OQONhwXKFyUsvPqk++MAv7d/7wX22BQuX0NMfqXCeKwAtHDl18pj08guPZy6/5gZu1px5EWg7O05fIGRZQuEay6uvbiz09w8o1TOW2dwuB4gWDEMjcemZ17ZnU4kUaHSg3BUyoHjQ9/NZBIpz1K0CoHRZYRF3Qbtyw2Ox+MhY4mRTba0XGhFkepcf6kO/RcTewYKORHkyOeeJSxIIdeq///aZ4J1f+kGht7df7Bscje0+2pm0WvSRsM8Zv2BB89BwLDGWyhZFfCqI/TWWzMg/eeil4ns++2/Wb//6KZGzaL4F7c3FabUhB34kHh+So8LJdt5hf8SGRMXQbCegAbywnfC9TTaPQTjM+SNjcT2dySqf/vw/8Kqqe72+kHjfT74dhTEfEYtZe1Eu5qe1Theefeoh6/rLLucbm5rzEAZTgUTyeTwhErdx6iQeG1OffupPBZ/L5j1vwWwBeIAvVjJyKNCCBkKoYGhyiQn41AnG9J0KOO+Y480EtI8KBj/RQGBE4iNBendscjwToIxyw4m0pWAI0H8R8F7Z/wAoS2BNpjdGcP6mczhTbLGO7EYg1HPqqr4tLycD+4nd6aJzaeV4Zg1j5PUOGf455SFYu5upKu0AsKIbP8w/nk6QglSYEH6OKhtg/Qlj0xQcx4f9Pq+q67woS/ypnj4J1lDH+Yvn8hs2b1YsML6pBAO8rKuv961YsTo1OjZG8LtZ+OSkvD0RM0MFjMVFgzeOcB3HIPZbBpZt+iDtw4lEZiA3aG2dHsRPgVDSUAXyiKWlhvatDChXR2amSFd7nth0UCSInYicposczI+6qvOgNkJzkaJVIz2hIhnyFXFlg7QgT+RlGJcwNgtFfOGBC8ns8xJYWNqqkE53lspimHbcLZG0SyNnqgvkWGOOnKrNkYJ94uKD9OWiucwb2w7Y1124kridbvpCakvdDE2W9CjOxTABQj+l0Yunjw3FI9Vet83q5P3OIHHYnBa708ppsp7lFBvx8CGL02nnw+Eg6MiV/II2o1QamMhK1s8BFTHKdrAgf7EP4w0X3B7ogr6M72ihcYCSROUB+MMxU9GNJqDsPalwQGUS5B/2B5fLTdxuN7GDso43mMBPfu7VTePf+rcf67966NF8R0//2EWrVkS/9plPkHtufa/3Y3ff7vnUR+/1rli8wNdQFXK5bIILGs0BtE9cJP5K8H+9UpUTBgKdtJvh1TAlf9OAmz09eRcG71ahVo+G+mFaVnEMp5kZBkKpdULnonOAaSYC0+NNRbqHHzMF0JTww8JYmWUwOwokFJP7sBGV0mWA0kTpLAVSq5mUepthBtA1OWszDv01o9O8mAPJZ1YzEEA9ym6TlybM0JIxg0wmGL90IqZ2+GX/pYmaucpAfxRWaL3BbW5PpH5wBYWASycTVicRwS0b9GAeYMqZ0rTAZz0Wi1usFl7lULsCwEKtd3T2uI+fOl3Yc+AwaZk2zTI8Ohay2ewivYuMPIFJCvcwTwBkSBUTA9lsTlu2aMG4PxKeBiIoJGP0Yl1B9gLhHF9Pgfjgj4/kx+MJ7kxfv/K7R59w/foPjyXbmhoTzY0N0vWXX2L7+N23B559bYvr2VdeT61evtSNx7WPRMfGIA91dGhAf/TFjbmh6Pj47PbmWc+//pY4MhrNNlRH7FaeDxw9fqLlyPGTvvUXrrJ87iN3+j/1oTu8S5cs1iOhkAL0hoHn3PDwaAFaGPcY0u17AggQTrcX5FIUVjg6+Ro36yYAn4yZCyak1XKFYsHC6b5lc2fmA36/p1AQte0HDovrz19mg7pDTkYeOFeanYE2Cwrg5ZsP9Ao/KDtLiqKOJTPcb599lb/t2kvTj//HN/mW+tpWWZVtmsreIUPQ8UTbBfiMvAZD32+zlD/8bcJus5L6uhqkmbv0wtVaXXWV5nW5LEG/3/rSlu3Fz95zuz48nnAkoQ3DgUDwP77+Ra4mHCyCYpncffBwrqt3QFFk1eL3eQI3X32Z7auf+kjhI+97D8kVRSHo96SwUshL+KH8QQ6hgDGZDgR9GmbyYgrgXDC9od5/5/WXW/75cx/jQZEMAb9KCXD+yFg82uuvvSRte3OL5Stf+zZpnNYM44BtTcxk86jQ6gf27xLf2PRi+hOf/nsuHK7xUXpwbEB6tPuDEefhw8eE73z3O2MWd5g4/NVmGdA0ag76aPFff/MnMZXOUEGd0nxusg2UIyAXoC1FUGiTyXR+PODz8i3T6mZxFt02Fk8Wj5/uTsggieEijP2OtiFNXyIDDNpZf0Mgi2vDAdvHb7uqgO+GvfbmXpLNZMjlK+aMzW+r12++ZKmrtiron9VcS97cezzz1KbdsT1HO8afeGXH8EB0XIOuRd531fnylz70HvHyCxbzbo/HhgI6VQbxSRClGstjZdLtntDn6dNL4+YBTOIsnNphHI+NWly+wNjQQK/bahWkzs4TscuuvMk3Pj5qD4aq0tdcd6sSHxvxVVfX6mvWXILH1auC1ep85OEH9KHBvgzVFiE3sSg6XHZb461XXizbbXYXowACgAVYFLqZH1MiKGibGBGoPGLybmog/Tj2KsGalaUTRQn6m1o+sWYC6C0uFNYsdquVK+Jx229f3JQ4Z9+fssxzo5wN1h0uYGgfwvFlGFSWzZuYWCccW6hwYz9g7cxwLpIY3jawBKrIQ5b4aQa7w0Ho0168QWtkzkqbnNdE95/DgYJUJNHkOOkc6SMjiTGSyCa0juEubSQ5pomSLMdSSfXEUCfZ1rGX7O07TI4MniJFPKbeKPPtKUGAjzFvU76CwbmHB6Z+5NZr7AOj45Y3D57UbrzuelhOefpdSNw5JGuED4QieIqiVZdyRLDoRDaO5UdU9i1sD7wBxyo+de3NvgnQ8/mCjDIUKHd07cYOKEIeMZdExwkH0yRuGxz3S0Sx4/qAnxG1kiIsXKKmFvFmosYpGmfRNJfHShxOnuAuQ0yHwHGFn3ihlEBd8QREn8g+Jox+HlkgbXkPU9zQzyAZy047VJK346f0oe+BH1QbJ1KtP58t7D09yt9y9RXF9pYWO60vAOZX0CeCCYG3WXw+D7HZBHwixMVGc7jMWz30yHxQhmwe4nd7LelMnvM6/Hi7RN154KBWWxXBDT8A5BCWWeITBQZVDimzH7K2ZGMD516UcWC+oQqYA/otbhO00vdQWZsbVaXrNbadkc3UKIWBBSNSw3xwrcb1GZ+AOZ1O+g4YKuksQ1YWmuUL5+lf/cwnCt/56hds77/5urqWaQ31TqfNY7cJgsfr520OB4c7alRZJEohSz+ezW7m/fWhJOz83wI2TaViRf3ggn5TGfhncwYYXDPf0VSmRXFxgt0MZ1djLsKuQukwQV3ln7OAdGPnQ0PrQctmdkxSmZQOGmaFK9joCGI+tFxMYwAXFpMnJtCJSagv2qkvgJbFFlATNKlhSna8gAOFcNPPpJOFGQaZYgI8cCKcMNjNK1gwKktXTlOymYnMC7rBlCdrejHSMztNTN2MTnrcOE0Dk78CEjpoZW5LkdM5fPeJbRWhk4fxh8mxPVGZyOVyEkwCenUoBKlx+5IKgnp1rioSscxtbyvCpOiKjsdjLY31IPvrKtYbF/YSffQXFxLjzirYka7TnT0qzBuCqrAPp6If4z5SAG7IA4RgfWBoRP/G934k/+KBP+aWL5ovtTQ2qjAZOncdOOyYP3O6su6C5a77HnqEHxkZii6Y2W7Z8NrrGq9puaDX5Xv0mRfII8+8FG9raijmi1L4oac2pEEZyLdNqw2e7ugk//iD+7TnNm6NgyIhRYJ+7xMvbyz+/fd+mj58/ETxyvVr8wWxaFUVTR0bj+NRj9Arkd9AHyxoTq+P+IJhmCTxThi+K2YyvwzKUzDUjssawOV0qyvPW2zRVJXfuGM3mdXSmvd7vaUjjZELjBcMtEWQb9SgHTyNQBUYDoKS1lwdkb/9qQ9yyxfMxJPyvPikCeMhX+kOKkgGgj7B0xS7BobxKmXyRZUyHNsK/iqBimUilaJPq4I+t83jdujvu/ay9La9++03XLJKstmsgS17D+u8wMs9/UO83enwtExrDCXiaf+eQ0e13z/xnPY7MD39g3oun7OAYqy7nC53fVUkDwK0F28KYF1QyaGGCn2sfhSsQ5TmADQmKu0moE/yyxfO8VSHg6CIleuCcePZovbIE0/nf/+bn8vr1l/Oz54111Io4F1vCMc/UBY6O04XhwYGMh/9xBddbrfHT2Bk0DD4o/mAAfqFiy+9hn/wwT/aH33imbw90gLdGfsux4EQ6Qz63cLa8+YrZ/pG5KlofEcA4dCvgE8ORzjkD9kddl8mmyvuO3J6PJ/PFSJBrx1biwoG1EwsA8uk56aAqQQonMLqJbP8H33PRfpoPJ0eiSWVlQvaqhqq/G6Hw27FruF2OazQxvKZvmh89+GO7I7DZ6zHzgzZVsxvja9dMZd74rVd3mvWrXJDe/PY90sKCmU10sFoYWsBiHMgNOCCj++IoRvbhP5BYw8PdGc0mIPi8XFLJpMZ87rczj27tgQFwZpfvmKN0lA3LbBv7w4yY9YCNZlKpaFfeLa9+Ybl0KF9OY/XK2JhWFfoV/J7L79QnjO91Qv5oyxHyShxhWplzFXZJ8yujiGluBUw/dFQunH8VqQHP5CROMoA4KeuyMa7YEBTpcE/PFACdybizY1UNiOiCPiXoIJ6yIGuJLSYs2H22KkAYZDIXGdLBmk1DNYXlSScP+jTamxDaG+kgPLCJMQsHK+mHUHzmUjvVMAUKGiyuPgHfQfGIRrc1kqfxgFtNKaRGV4mtOM5UI7B6CpKEhmIjZDu0X69e2RAO9LRWfjNky+L33/gceX+xzboP37oGe07v/yD/H9+/Yj8q0dfUrt6h/ODAzE5lc9C1ctC69uXjP0EDxfBg0XM7a8mz8BfhoUUPJqbW602werEcY7LBd4Mwirh2giw5AoieLHvL6JCRtdMcKNBN25PlCXZrNo5wCiVVVXZuvW4o7mxGkYBtgtPJEknhYJKBp1Fcro6S/ojeXKqIUOSHhnoBzogHegukL8O06Lu0PHQUE5HDRmWBOgfGIfWBHPEgmAmr2AMfrk0acfvrDECcTuiX8KbfXTphGyYPybB+2VZyOtIsEiO+0UyaBPVV/t78r/cd5Bvb27Wzls01wMJK7f1WtYsW8aBLKL6fC5QjFBZsXD+kMN27NBQnMeNlhaB2Hg7WdK6yjmnYW7Gq9UAsyyKw24XYFp1mP0HuAqmgnAAUobkmWMEbwxgH8WbBLgtkG47RIN+ML+x04+ZwIvpWG/FCRrGJmUU8I6Wx+pMQePS1ij/0TIhPfygwf6P37lk2xChXDydGW9SGH9mPMZL3VpXU1Pl97p9sAY68HAbrB3SHYpUk/qmFqo8sjmb1Rh3HVX2678msF72/wDMJqeNTRuqDHSaxmzMd28wjZEW8kI/VoZZFrsiAfDPQC34A92TXc7GxLFAgfngoMfBcE6UOriR/6TMpyrKBJJZuk4R0fSqJA3ri4Ca0iteKpOinVa/wpP6oTEseCnxEb3AQo3hxl/KV8NlgroML3oxqs7mbrZ4llOADf1NA0A2IrvoNgfmhRM7F/a7id2i6BoMfEoj5SkzKDDgZBNLJqUDR46OdPX1dzqdLp/N4aAbEFFBevH1rY7O3p4helKYWIy1t7YEe/qGnDDIcduOkR+CXVHgLt3RwzCIMh5P4MLjQDfWnUc6ADjB4Z2m8VhKuf+hx/Tv/OCncRBMo7dcc3l3U329+1Nf+yfv8dMd2hc/dGcRhPvIR778LWtbfW1i5fxZwR/95kHhyjXnKc1Vvsh9v32IT8ZisU+8/2bryc6ewItvbM999PZrRVDMwvc/+hx379f+hff7PCN333KjsHP/Yf/23QfHo9GoduL0Ge5fv/4VS2vTtPDA4LA1m8sV07kMzl60hcz+gH0UeEK8HlgYJj8FNIDKJwMuqjo3Gk/oNeGQPeD1WkbG42TXgSOJqy9Z7YFFxVIUJYmNo3JedHwh04BHlHXGH/UDgGLNQzqYt606Ht8PxdHFC9NhG+byBeXw6S71qde36V/891+NfeWHv5O++ctHyFd/9IDts9/7Jf/Hl7aKHrcbj1Om+ZkQYcE/dPQkPdQBBWjIV2+f3pLdumOPCPQ7Owai6qnuAWlGU6MjkcnS7R8oWOw/djx/5FSnd2Q8Ztt7+Ljwg1//QfjTC686nt2w0ZZKZ6TamohoBcUFq4lpaLFm0fQK9QW+snkA+IARK0D5MwUwL5/HjS8jVzQE5MVZ9O/d/8f0o08/L19yyWXuS9ZdwbF+CDyE/IFvJJOKKZtffzF54cWX2QTBju86guQB48IYrFgiLpDR0aFMVXWdcMNNt2X37d2T3X1ySLX7q6BdFVJXFbLtP9GdGRyN6zWR4Fn8nBpn1Y0DoR30I5tDkhS9o7t/pJAvJObNaAwGfZ4QCAEurD9tDCoRVQLyAn8Od81NgE5GRkfJ6dMdQkN1yHPl+QvCK+dNj9RXBWtap9UGIwEvF/R4lZ1Hu/IdfdH86gUz1HDQX1jYPi3+s6/dk/jcnVeS7/7yGeGuG9YVWxqrXVQSK/VpAFYB6TEakQkwKFQj7yFIRcHRmITgH6kvFER9sK+Tb5s+kzS3zXBt3PhCYGiwT25sni5NnzkncPDgLrVYzJNgMBzz+X3e0ZER4akn/qgtXLQkWVtbH4R8KeNAgbbUhkMC5Al9HstnNEzmPQ2hNBqgqRl97MfwmgoQMDk/aAMLb+Epo/OiBMMaOxMNAtBMqQ2EKH10POkAKVYHfmjRRBa3B9GwdwsavyIJs+Lvu8sHWYXzKRqqwNOxhTM8+0Ng7XCeYgoYO0iHKdsT681gjFnABAooncynnPO5gTeIUMhFUP7STM0ygZ2QQYleYz5gZRhRsAxwm+VgHqahUeAqKRKJpmLk1HAn6R8bkvcf6yh8+8ePFx584vUUb1MTTY2BcafbMubwkrGaFtd468xIfHw8PfTUM7uFp57dw+/f11nMijkNt/gzYC+HeRzyRsPGIfIMP/ws03cQ8WRHvIFJFShaLYxHSEEU3ZCB1jM4pO8+dDht6vdoKlFUdLzZQNfKQrFAFTt8pzWby9L3HLP5HL0ZyoA1NTnAgNnRLMG7WCjK+7t71Lnza5y8xQZKmIY7E2g4sJbEQAHqC+alQSk3CksTrVvpD5QxUMRw/y3mBtlxQIcOyiCuY9QL6qrnoa5FzMuEbuPIMVDykg6JPiXDCo6DHbjBlBcjHuiaRISpAXWHLK+RPmtB/c3IoRGpvj4fl5Xi1esuUm2gthrRWfsD7HabcPBYrxgbT+JNYCQVuq3qHh/N+yw6fnaa9b7GQLN19cLzq0919o1J0Da11REs3+B2uU70CmmwP/L0JGQr7ZeowKBCg4oXzml0PgPDZDTsm/ikjr5aR7B78KCA4S1Nxgrsv0YfxnRGOQxgxzxov4YrdbKxifMmexcMn7SxcvH9MxwD+H418g/pNB8wIA1YFdrXaKPoNA4+qaub1kzqm1uhLjZUl1mZNA1QiIUyAfKvDv/XDvCYChOa3WiA/yzMfEp5weWsXKFt2eRChc7ShGWe9kevhh3+mTGTmpYJmFSCUWblhEszoInNuOw6ZXYGaBXMCEYyejEGBjrAhj4VoJ4lmHzAX5aVGWhcK+OiqXBXwvTGQUUHFgDjoqF8pD4438Av8I6VhTw0y2W8RNBTHQ1gehi/kCcbsDjhYTxqIDyfSaokPSDPaG6wqjB8cTKxwTyFA1osSkoimcoNDg+NBXx+OejzBoeGh8XBkVHvFevWCniHSZYV/cChI6mZ09vSqdiY0NLUVLV93yF145tvCevWXKC63S4Qtiv7HsvbBFW8YNJIZ7Piormzid3K2+ldUKiEJCvc6a4edcuOXeIrm7aIbpcruXjBXK29Pixt23tg+kNPPs/Pam7MfuWjd+W37TscfuipF6SP3X5DanQ84X51227pX770MXEoGg/9+rFn8Vz3sSvWLNd//OAT9lM9A+I9N12pvLh5h/Nnf3xSPtbZy91xw1WjrU31nrf27uPamppihaIYHByO6rddfQk/a/bcwJETpxVJEpVpDY2W/oFBfUZbi4MX2PuubAsl1AwWS15lx/GXqmsA2xAXaLwLhe2nKpr+1sHjYq5QtMyfNZ1s2rXXcvGq5YVZbdMChUIx4fd6kG+QVTkjZod2xvYHHiqwimG+uYJEsgV6rLO+Zc9+3W61KjdddiEy2Z4tFPU9h07oG97aLW7dc1juHh4rrFo4O3P3dZe6ptWEFWjjwrUXLR+7dMWi/HnzZspN0xqdw9E4zPkTK4BtgopmyO+1AH2ZfD6v7zl8XF80fzb38DMbbC3T6uUl82bZMwWRx3ENEz23eN5sVLCL6Wzeki8UgFSdHxmL8fFkGpTPMbGtuVFrra91OqywfGGHpOWwvoIvJuNeeLRX8uCcwHiG9RzQH3vhtdzjr72ZWzB/gffO/4+9/wCz47jOhOHuG/rmfCfnwcwg5wwQgQQJgpmURJGicrJlBcuy5c+7clpZtpy06yRLtnKOFClGkCAYAILIOQ0GYRAmp5tjx++8Vd137oAgJe3+z//sR/nM1K2cTp06dU5XdfX7P0oqL9QBPDnk34I7feqEfPzYoatb73jAFQyGYyyXVShrH15OL2lXLl9M+wMhJRAI+lvbO8L9ly4Ud+zcoa66aas94CjbSOmwLZvb6VnQ016IhHz4eDZIQhBxOgjK34yWwv36lhMODVnVlEy+lBubSqRb6uMRwVCDU8lsOZHKpvAtOsrG6ENye6lsPC0F0C+EZ6LD15WKxZe6kUxZ73cxxEIKFnHhCC3c7lDQE5jV3GAfS6YLXS11wUKp3NhYExLmzGqJvHzoXOnhOzeIa5ctiFL7qLAqQFGEI2scUblqCo+Is+FWOBIqXAwdPLmmlvVX9p0oFoyAc9PNW72HD+zxnTx5SL3t9gemNt18e7D/Yq/61OM/cSxbvi41d+5sPwlEnmee/IWeyaRSn/7M5wJOp8OF/hdLBfXVF55UNizpsdfEolyqZ2DSEnDDkIEfCqNxd7k9rBFQOvI53BpJ8weCrUWHpqkG+NmxUPAnE1Du8MRE+cS5y1I0HBJuXb9S9Hk8YGBmCqQRhYmplEJ0L3W3N9t3vnbQduhkb37L2qXual5YDVa7LTcMAJwfDzSZIHVdC80k1wHmBfKjSaab/qrBHDHqOgQ5zp8AuLSlKMvGxWsjYiaX12n+8y2RKqCR5eVS+VY5DBDGdrdIWLRo4g0A/fR4sLvB5e3qCix6gg1cwYZyoir8OnuZaAx8tUyKRRl2mfwUNjWVVF87err04v7DhXP9V9Qzl/vV433ny4eOX9AOHT1n9F8dM5YsbFXuu3N1sKEx5vMGJW9dQ9jb2Bj1hsO+cCTs98+d2+RdvqwzG474knv29Xknc0k1MZEVQgGv6MFH+Yle2C4DtQfHcdE+Pp5o8xv0mfCSTGfFZ/cctqVSabkmGtObm5vdZU0QFcqKXLlspny+76x7+ZKFztqAm1ZzCqUxwS2zUCYsnEwL4hz/XEifFtzxGRKqUCmRFkfzWT167pKkKrrN4bLrqqiCuLRiQc7JRU0hhUPSdZtuszs9NGZ2t4e/s802uyx5AkoajiSSt5jHzh8Pp18ln5ULbrfDR+0gwMM/3jbsE495ZCEvKcKwvyyMkjIGIcNJ7cN0K1OndSoTdITSSKFTklOZ0RUty4OT42ll2803OZvqasNYU9g8oLJZs8jQ/BcPHTmpHjpwxabIqr2xNaSODCTz2YSmb73pZk/Q52cTFfiC8pXOZHKDw2NSKOh3tjQ2StRUomeiUYYzvvvFlBzsyBLdAp+gX7wWARv9QrgD/WM2GdLCgH/EgW5hpgE+jiMA2oy2sHFD2eRn6ekHYVjz2GUfEimBNBegkMFGu9huGNXHcICCYFhWXi9+UBPcaCsUyEAoLNQ0NAlumluKTPOjXBKKpMAXSJkHz8tmUkImMUn0lqZ24YGR+dH1twiwwf+/CTA41YYRjjmgb2asdNebG5dFftPmHstfbUAkM+uHDTAtBtVuDlYansdyI9xiShW78svrqw61oLp8MxsBHKZSZwIP4YbVjZnD/JVMPJwMm4gVm4dX+sjawg2LrPJzA5yYeRh+pvPDzxgC0vEqmY08ANY+dMLsCIurosBK+VQQykAP2VEIqxcUR8KlbhdxEYBmw6LCnuJQVCKVyqez2UliDNrcnu4Gv89bGwwFXPfdeXsDKUWih2RBlIHya+I1wvlLV8NtLU3OXKFcwGJYJKE1ncsZaAMSoYka/UAJ561F9ZV24yX+HDmc+FAyKRnGkZNnhL/8x39Vz5w7P9ne0lxcOHe26HTY7FNTk87vPr695YU9B/QHbr0p9bmPvVf44RPbY8dOn8m+7/5thZcPHPXFo4HyP//p7ztP912K/cW/flMlpp24f8t6/afbXw69dPBYYCqZFn/y9IvOx158Fdefe2hhkEnYcFK16obly6AY1O947YDzlo03iSF/IKjTCpROp43W5uYcyceiP+BjHXJ7sfli9ob8Nl3hYwUEEsCyDD8awIUJAJa4clmR/V6vMZnMAP/FWS2NwZEx3MKv2PKlcuV4m2XzhZ8v9pVyIDjxaKFQkvXLQ+Oyz+fWSJl07T50XP/CV75XPniqd6qzqb747nu26J9+973uBV1ttVSmf9XCOcHPvO9t3tWL5sTmdLbUNDfU1hZLcuUGx2pAbWjH0y/uKcVjYS2VyRgfedcDwvFzFxKHzpyz3b5hjU7KgwPjC2pF+0i4991762bPR9/1Nnnb5rVZKkKmIgq0sGpnz192jE+m3LSwEb5NmqQ81+Pp1wbkfZM8fZeuKl/58S8Lra3t0pp1G1yBQIAJ4myho/mRTCbUo4f3jy1fud4bCEXqWVsoH4QrxOOpIl58Gx0eTNY3NDkikWicFksXJXOs33SbX3K6ch/9o79InBvKl2jRNBxOp+SSnDUUb8dNiv6mBYK/YQ4rcxpugGgCRdVKpKQnSdgsBLxex+yO1oZsrqCNTaRwCwgJcMEwZcVNGNR+7NrRpLf6jnZDEbsOFRg7/PGdKhufh8hjpSObRo1S2W0+rzvw9i0r29qbauouDU6IU+kClEP5zo1LvCsWdoUIJ5S0SokgpsPHrCoMdIkywb+oPpAw2sCwijaSgQCbzKQ1EkaF3jPHHS+/+IyyZOmazE2bbotks1n9uWceV0LhWGH5iuX2SDTiOXr4gHD58sXCxz7+Gbw34UUZxHONi+fOySJ1moS2697XgtvEMSwTKXxsq9MBOJ+1kt8IQNnAWzWgujUL5qGD+LivMT6Z1C0eUCmK0vh8HjFfKMoQukhILo+lsh4qDBrxm4I19y3go2iWzwzcSAPGDzeaMi20sTgWz/NWA/DAFYjqXTAep9DkePHAcfnrv9iuvHT4yPiOowfSF64OFSCMokz0w1IGrFK5nxt+tJDXz8bf/ANY7UI8hE3sAFg7Y9hJwk19pXKZlOySgE+O5PIFHI/HUVTcossubsFOUZkETDyQwjyGgmYZ4n3yl3/yROnlI0eUaI1PsLsNdSqdLpfLmloXDyk3rZpffvD+9caKFd2+kl6WcnLBoeiqk7qOb+7B2AgXNIyiRPwh1tNVX7tp45xS1BtUB8emsi/tP1rECV3MO6ALLBm4w7t0oGm0B4r9DENxpNySrQselytN2RxLFi5QSRvAORUwwAruqQRmEz9X7IQXvJOE9+jYTgnZbreHfWfP43Gz94dwSUTQ78M3pQybw65OpfIqrcO63eHUNdGem8rJiURBzdy8ZtnU5cvp7PhkOg8NSzTsIo5be/wer0mJTlp+nZBjVAWXg1CguYGEqS2XcIMwKWI5mgf8zAuNm0NITRUyeHCLUwQeP24qdbBXIfJlPOCg3tC8G/KWhXG3IohQXuivLOMGZdAeChd10ALVp1y+PCKPXi76RV1Sbt98U2DR3J6ApYgxMPGEeRiPh+Pveu9675ZtPdmj+wcc+SnNFglEpZA3YHOK/FIdgElvRIY2/fLgoLZwTo/Eg0CDXDZihtqAd6hJzhAkp50Zt9MmuCU7HhILLjwgdFA86JYM/ZsU/UYA3IHncUB9EuGLlU2Iloj2cUtmKBgUIuEQ2SEh4Peb75652NzgPGlmLfBZIeBjIB7gqEJAAHLjO4/D164Kl/rOChfPnRUu9Z4W+sl9+XyvcOXCOeHqhT7h6sU+4eKpo8KZA7uFkSsXKVtVGf8fhypR+P9usAb0jcxvBEQsnF64zYicRRCYbkxBy8XSsEgWzeCNCPv6MJTN6c4kPmbMOOuX/nmQGVEFyMfr5DZLYTUCvkpgFVjRZMOJNjCvFU7AwmEosBLP/DNNJZw7q8Da1jbTXZegUoblN40FzG0G8DZwN3taRm68UIodSQtlZscFTZXxzhge8RE3xCUehpDKZDNuyZGpj8dqQ8FAmBYXOzLguNbg0IiLyjRw3AZlqLSSa7qiv/POLfbHduxyBWlVOHTspMctubOSUzJoUWdn5/FejoHzCCZy7Tqe3LOTjgSiSAusI0BM6NKVAf3P/v6fS8dOnR751IcfuXT7zRtrf/H09tD42EgimUw6v/mTx2Mnz10U/scnPzg1q7XZ/8hnvxCcSCbT65YuNP7mK98Jfuydd6fv2LjG8fzuA7k/+5dv2iaTaVtDXVysiUdrh8Ynxc0rFiX+/o8/ltCJORcKpQC1Rmysr9Pvv22Lc8OqpRGSoQN1sVi5NhbJjowMZalzuBVS+NC7H1buuHVLdGR0wkbMU4w1NrOn61w5IsCOGKHRwrtpVYAJqlW0Sgu0QWuty+50lM5fuaJFQiGcQ5d27NlbxGUN45OJSS7E8pLYOze4SRJjCD+VZTFOjDGSUVNBQs7L14al93/u78TnXzuc+OwH35n4ow8/HF25YE6YhiagqYYbx5CQntqEtchFSoOPhA5202C+fIMdFQDFkaZs3L5prUoKm+eOmzeI9966Kd5aV9/43gfuTM+b3SlRf67LSjRttzlbGxt8G1autAV9HjSZ6jckohtcs6VKDhuhEORHBjIJ6xfv3/8O3ChfNl/Q/vl7P0/++Rf+iao2oouXrCBFuMyERCgzZBu7X3kp1TV7vlxTW19vjSlfRnmX8MRy4NrVXCAUtXu9vgAieIwoyLLgW7N+a8gmpx2f/+dvCklZgtJppqD55/IJobZFgtMXpgaa9PIm4HDYJL/XQ+PlDes2w3Oyr38ily9mauPhaCjoDdvtNhImIDg40GFSvsydWWq3phZpDpMCiUlvAtJyvJIgSMJbd9cs9i0a9B/UZNEYAH6GQ1IySabVRidT2rzOJsnrkqg5Xr/LhV2fKhyjbEhmrF8Ih83HcVoR4zYE9OqsJHSL6XQucOrkYen73/2qtvnWezL3v+N9QeqXdGDvy4XBgX7pHe98d6axsSm099Vdtu9952v6ylXryz2z5wWRH0J/KpVS/+1Lny+vnttlC/hw09rrAVWyLsHAxwJYVAX42jRtT0MVHslA6J4BVKjf78WFO8LA6Hjp7KXL1HEeBYATVUWCQbuqKySNCkIs4CH2IzioqOsnzK8FfLhulPPXKw1jAwUBigt4ARtvFs4s4ic2Y//J3vSxcxdL69d0Tb3jgZXh+oag4g06qP3AENgMr4uLgvwPgLHGuFjAQtnYUzijB04LUCo8bq8QjkaJJn1CiRSsTDolZLNpMhm2XuD7dtgJgsJlKjTG1cGxUjKT18qyosuqog+nxoWJzBT1Bf1AZaJ29tKVcnt7fOJd9212d7bWB7s7G0PrVswJ37RqTmj10tmB9vb6oOAwfJlS3olLOZgSiqz0w3vBgfUFts0mrVo8J/zOrZsDD9y6zrXv1Dlj79FThQtXB8vjU0kjmc7q+aKM7znh25G4eIe3F8oXlBHi2XgQyU4EkU1KC7sJhARv98a1a6OkxM7YjsCpCdi5okyKGs0fzCFz/mDHy0kCvd3hMAjPOil3eiqdl/ccO13+wld/oPzu5//N8bkvf0f8y//4ofLVXzxXGExm0zV19TVLFs5vun3LpqYly9rUy30pSbJ7aZwlfNLKiyZN9xvf96R1IKcJuawmKApfozXFJqgUjs/jQaHEbbPgm9cuJzIH91wh/VCy2Rya7HTZSGlWoEiyvltH8yH9oRLgQSF2QVECDWFhz87eiZ9+e1/px999Te47OFnujswvf+KR9zlXLVoYDYcCaBs7NWGZasDra3ZR8tQ2hNylopI5dWDK5iiHxK03r8c3RBhOLd5Gypt98bw5je978D5vwOclfQu7c0SHpGx5Sdnyu5xCwO0U/JJToFjBDcWLcO0gnHNlDWVRQTObUIHr21YB1m4ej7ZAocY3wJpbWoTZc+cIc+YvIKUyznayEG+VY80nAO/BNCCGpbvOgI5loj88yMjl8kIikRDS6TSNY04o03zC8Vko2NbRWcpEhs9XRS4JyckxCv+Vz4f+PwP/Vx1T/P8XXE+joA0EwGasGjZNSjAi7uaGCZY0qRFIXg7wm9RnzqMZxAg3T4u8Zi42U0wnTTDOQq+DShB3WJMUlcBl/VbAjLeScSDPzADmtcpCGXCiVSysKpzbPIgZSsX8VeGY9FZZ6BtXnpDSEgAwWXkcMrGntCYKGPCsDJiTfggdfCGkP2J+DO8AjjtRKGYTWkDIlBvr6r1auSCQcCz4vW6Xw+EIUBK8EMGEfROMJ57boXjcHnnVsqUuirPTGOpOhyPde+Waf05XV/nx7TvEvv5+e7FU8szp6Zbr4nEftvLxDSwcgaRGEwMlYZH1lQLI5Ap546ePPaleGxo2tr+8O/vAtltlUkzEi5ev2Z/csVNyGkZiIpWOPLlzN4SwwoPbNo9fujYc/s7j273FcllprImrR86ckz7zwYeS568ORr/182eKfVcGAhuXL07/2cfeK29etZRkSafn5tVLy3duWmsnZadufle7cde2rYkHtt1mGJoi/vTp56WTvefV81euCleHh0n4dJc6WhrDoxMThbFERm5tbqIiHNLho8eUttZWY/Hqta4UMS+lXOJKJimyM77pZNoA7DdAIbW+CwbMa4qqv3b8TCmTL+AprLJy4XzHrgNHbQ/ffWsulck4u9qbaS2wuS3a4cyX0wGjDfMpLOZUtiALeVr8SOlQXz10zOZzu4tf+IMP5x+66xYPKWAxSmfL5nP4eCmhm9NQkYSHdLZA8jt2V9huCY21XSgSjRSKpJSbdGgBmHdDbVzYe+SEvvO1A4l7tmz0UhbX9t37xHfdfVueSCE8kUyzOc3Bsnl7vR6Xq7OlOUcadb5Ylu0+r6e8oGeWbW5HEwmy05Me9ULwQJvwhPD6dvwquD49BL/tu/crBUe0RAJgjdvjtc2fv4hwp5pHzuzCxQvniud6T01u2HhbraJqbuAEc4b3gPEs48jhvQWiSbmxqck8dgja5W293H9e6L943r1izS1y/6W+5Et7D7lntzWJtdEAIdUm2iWP4Im30piXhOLEZcr+5n2iwkVF0TSijQwJnumGmqi3viYWw9FQWiypSDtVb/I5tAEDSk6dpCU8VyHQ+6+NJL0kIEHJxnEqCKtYaOFGv2trYkKUBGF8m6ZIgjD4M47r4MmthUMSxLRLg2NTKxd1+2piEammhgsN0wBaIppE/dxbNewQQslQfZjrrJ12pyB5A9NjpKvGgRN9+f2Hj3mXr7zJvu2OtzsJrc7x0eHk2dNHXcuWr1NXr1lfc/bMCfGJX/5MveWWrWP3v/1hP9GFG0VQf/SnHv9ZySglCjRvvKQtVl7KtwA4Ai1ZdTKLKiGlks0FzKM8CS448sbwU8luthEZeCbTSQ0kHM0AQkIfbmydSslrlizwLp4728xsAjIaRv7ImfOBZfN6xCsDg/qBU+edt61eLNIcn9ZcqgDtrW73TEBbXl/FmwG6BbqGwm4JyBZUo4xGVD/e119+dv9+48H7Vtgaan1xUdVs2UJZHBpO2RsbQ067iINbr6+wElYdSw50MRgKsd0v1I0n/sRK2azHQxGcpACdWMDysg7xUuAsFEvqKweO57LEnH6y/cXc8/sPqRcHrmlDE5NiMOS2+V1eER/VHhmdkL//9IvqbeuXBh0Om8dRUES7pouawyaqNHcKalnMlHJiXi0KTrbxI7JvW6ES0CkMcGv1AG0MuX1Ce6RZhOivJdK2JsFW+P7zu8VXjp0Rdx06rjz+4l48jbC1NdTi/Z4ZQ2OVw+YAfGQTny48s/tgoK2lyd7a3CKCh8vUFtJxGKTTyeKlC32e7u4esac5ThzE0EkpZfx6fCqlne2/qh8+e8HYf/ys8ejOPerz+44QHlKix+eXb7tpVfH2TTepW25ara1eusgeDARqiNDZeUXiqqLuLIinT18pNrdHaALoTNEBgK6J4ogWMKcRhhw4zgvyJEWshF1hTkMsPXEam+IpHXp1QHjf2+6xq56MmM3mVbvd6c7n+btyKIYVReXwHUNoVlQeGZXg+KHzqe65Te4HbrtDuX3tBmXD6hX2ns5OfB2afyH6eqAQC59AJ3g3jj9DE1y7cOXk9pde810dGrbHIsH8gjndfloH2fSSSP4wd7ZsbiI+5mZ+xPEjiWxXl5UM4OPEXSaYjmk/d/Hu8fTVeXDcEe974UKvENE+FK54bR2ZGiEcibKjgwD2iY5igSlK/KEAx69lWYAyLQNg9XInGxOGXyhSZj6GJzOB1S4WarWRLV9VawiFubx+oa65na2ZbwX4rVTGLKimH4ilICw2IeHHQkC2NUErbthkpgkGfhANXJx4mJvTDAMcpaswDcTzYHIScUFxQLkoFGEsvMo2DQ+xfmcCawv/Z4CiGHlWAvhTDpiKoIFwy7YyM4uHsfQ8aNpv5SWLswIYC6bdjEejq8yH6vkTNvSR9bMqW6UU+oEixs87EyOldLLK8QaAH/VmE+O6z8gq9XU1Hnyw1UWMC0I5Fm2MGCamtUDh2Mgre/bmH3nH/Xm/z+unOLuD/mpra7zXBoaSp8+e9aQzWbGlsUG4747bixtXr/AHfB5an9A7NBSLEpgosX2bQ8hks8ZPn3xWe+3A4ZLH6y5tWb8aV8T6Xtq7Tzt++iw0PZ/H5cycuzwQOnjiLF56NiIBv7J6yfwiLoWQHA65vamufOh0X9hht8u1kZBTVfXiPVvWu959z632NUvm+yKhgI/w5aK87NtbJCCyDz36PS77ipu3uQ1Nc9u0svOOzRuM2nhUe3HPfpEWjZSfau69dNm+58hJW0N9XXnh3DkStVs8cOy4tnDubEMrlyQN74CRAGyQkC2yd3R4HxnyOZotiylitP7wxYzqLxLzpbJLJOCqqxfN91wbHpcS2XTqljUrcClBsSYSZpI82srohIDRO2wyeGeCM19DSGaLQolW80IhJ796+IR029ql6Xds3RSj+YAb99j4kQBgTKXSwoWrQ8ZjL+1V7KItmcpmy1eGx5VT5/vVhpqYjheis0WFCdHXA4Sl1uZ6obutWb1p+RLvRCKVJPyHvvvY0/KHHrzXPplMuxKZnJkaYOLCtECvvRcvGkfPnHMumdct37x2pQ2vxXU21pKERkJBFe7QXqaMedh3e83wXw3Xp4Ufx612vHogtXjZKtvLr77qX7NmnRCNxQhtUD7sOMph/OgH3566720POxxOd1RVcagGNMoXJCrD6L90vpROJhKLlq6MUxyTxNFe8JrhwWvCzuefEHrmLBDaZ3W7orFa29nei+lnXjokTCqkZ3obhHElZusfGFHGJkaVzMilFJEku3yjQhzXQVlWSpqhFdwuSQr7vcFAKOZWfPWlscH+SZfL4aO2gfmxtIzfAXfoD5tXNiGRyarHz14qdDbXeymh3aI5JLNQhNxIj5fD8aFQHDv2BwLsyTt7z4uAyE+f19mkzGprCdEcZ9/+44BCqGRGJyhpJjA6JT6Dd1wsIRs5kFzyh2h8iR9QQ/KFvP7E87s1f6zJ9uDDHyJW4nBMTk7kJiZG7cnEpLT5ljuk4eFB+4+//3V1waLFkx/4yCeCHo8XfICNy5lTx9PPPfHTHNGSe83iuQFVVqeFS56I1QPBCDb+WL/J4LIdjDHah/cnrLnJlEsAL8C0LSf34Brt6Qi2tqnHey8p10YnXKsWzdNWLJjjYO1AEhjeJOPl/YdtaxbP08YmJtWXDp6QNi6br9IY33A3r7rd1QA/irs+3Ox2FfB4tk6QbeABCwn02IpDXppjlQKqi8qR1vO9p1/UV69t0buCoUBkQLN5U7rgU+3ll/ef1suS4YhF/Qbe13HYHIRv0BzHM4oh28gXS6RgqaJbInphhXOll+1esVqwQ0J4tsYKaaobUUEaGUozMjVFCtgr8qKeNi1QIwXjLT73rFk1QiTkMybGc8lMLu8eLyTEA/3n8r1XhooLZ7WKjQ0xv5STxehITvBmFGHKVhYSOvFJlZQ/XRVqCzahK+0UAqpNSLqoHlP+rKCFbJduE2qcfqEx3CiUNUUoJRKC89KoLWyzS8vam7TW5W36soWzjLXz55UffX6PFgn5jdb6Woeh4wwgSFE3RieSub7ei6Vn9x3THEThsWBAoDWyuGPfUV99XZ0yq7MT39djiphMBrWnU4nSpYt9bq8/qF8bGtKJp9v2HDurv3L4hHJpaFSbTOX0XEkrxmOx8oLZ3cYta1eJm9etNpYtnOtqqq9zh4JBdvEPoU4iwztEv1iFi2peOHPhUtkXkJw+n5tYAK0EIk6ms1PPeITCkgPAh5ksoBJPYLthmB982LyOgHbxzJQ8r7NbWjS/W7o2cU3L5vI6pXcrCk45mCNIDuymka7AcOu0S9gR19IT5cKq+StcNy24yV8frXNjl5DmI63NOkSWCjC6Mg3agzi4qdU0f0lrc/iEiBSzNURjXsJr1u/15CWHPbpp5RKH1y3ZyC3A4B01zCfwPKs8FDZdFVxVPsQToA8MpqMqTsThwQLetcJDKqxZfp+PPeTCjm8wGBK8fj87VYHbLwuFPNv9paVESExNCYnJKSFFfuxWMX6Bf9jVMKON0wBcIC174EVyAMtnJqzkYEFmXxnAbdrc4u5KvCDUt3exh3VvBTCn9G8xmAOLX04I3J6eBOYkh6Ew+mfuCjA/ijHzsiiUwNPwMPzQPxQFJDaB1UE2p2f8TMdxgN8yvxpQAiuqymZVswZyd3VRlhPRTAmiECs9N2gvN7x/Jh7AWJCO8qIHICILPwiEBZv1yHTDsoAFVQcQII+DlQ2ljBZDCGQm8H5hUSchPZuy4wPCNwJWLn7pH22ZSiTFl/fsm/RILg+1mRWIev1er3P1siW11waHPSuXLSr/xWd/X3v73bfX4EY71M9qooRQlvlEF419B49o/+Mf/7WsK+rIu952j/yeB+5SntzxYuSxp55OjI9N6D6v21i3dEHm6tCIR8YHiwj8Xnf5E+99R/Jd925r+N1HHnDevXm9mk7nwvO72sf+9o9+L/+hB+82Pvzg3bFFPZ0hl9NJdYsQisC1qMNYSPjKBEMMVIw1tTlskkcsFkr4PpDb4XR4Y+FQ/iMPPeD9nXe/Q1o6tyd/z+Y1yU985AM+n9/nymZzxtVrgwIhzCgXcnynC0fEFOyKcfxadGsBC6V62VMv1gYWjJfNDVKQnEGfrxwOhXwTqYSyccUKd6aQ1yLBAJ5lzDi6YpZUBdwPAVImZo46SRFlgXXxqI+YNA0ZewlPuDI0Kj/18mv6n/7b95Rndu8fL5VKE7sOH7f1D475qF2ueDhYcjkcBgRSLBo3AhRMgr74zCt7pX/61g8zsXAwkM8XxObaWF4U7b48CXtsQWDAbcsHnJDiJq5bvtT+qQ88QgJEV5ZIIS/hBXMSyqYfLMA2heHfEFDH64DC9h09ne29PGBraax3j46PCQ2NTZU4NPDK1UuKz++dJMEnTH23oS0Ayy7k81o+l0mvWbe5jkbWgbmLvKgvk0kJX//qPwpr128ReuYuxFiIDY2twbvueUcwT9LnV772rdIX/+Vrpede2qX80Wc+Xf7Yxz85dazvajlXLCQYEQJu0GwS9l1ulytEipKXFnv7yNhY+vL5s4lYyF8zMp7MTibSBaALadGO6R0U9pBG33vkbHHxnA4bhD+kAfDeWMBzoy/AOXYpguZ7C9j9CpAbAgQNsa27s81fV1eDK6TNvLzBOFZaXSrRkYGX4a1xoJFku3DgH6BD0H+pmCPBTq7gb2g8KZ7oPe+YO3dR2e32itkc9cvQS8eO7PMvWLzCWSgWnP/+L39jeDyeydu23o0n4D6UDoVzYmIi/d3vfl1riEU873/gTh/VQQMzPb8ZmM0zh5K1Ce3hdGoGssT0Y9nELipQ5ZwGTqvVQPzVURsNYcvQTbF4QsIjTIDPSZwmR4CjWy4J0j/hTNOKsG8IaIrpnAnVodMNNNFeAcwj9JM99Z9Ka/bT/Vr/riPyL7bvNnYdOVXKFcsaxVAJ/I+tN6Kon7s8qGqOwuDs7ganJ63bHCVDcJQNsVF3Bz66fGlp3/bjiW8/9qJ6qLdXvTgwpEAcJCU0NzA6oeF94d5L17KvHjk1fuB038TYZDJD00DDGgChETTA4PWNxYQjzFEaGOJDGh42kRkYHs+/sPtw+fZ1i/Wyuxweyo45dEOTiHb94bAvOG9hU2iqnBrv7b04sTjn0rf0zHIvmdcZ1PBVlXxJwBtZdpVMUREUXaFqqA1UXV2OhGhNFDwqzotSUNX6iPXYpzmEzgmb0HQlL+SGR4TxXEIAzxfwRXwidZdN9IsOLVCylQOtTfHI1g0rSheOnCnmT57Xi6cvGlf6+vNP7NxXGtqxt9Q8lbdt8niz//jtn6e+8+QO/fGX9rBtEQVXElpjWIUSl8fHGnPkyCHH0y/t0ZKZ4sTKpYumHrxnW/mhe+8qPfLAvcK7H7gzePP61eHFC+ZifvpofuIhDb5Ng+WJbZZfD1CFfZLf3jk7pux8qs+WHC/pdgM37HE+QHg1qUHU2YMAGjib7KKFhbMRa/hAWz5HWE+M5/T53bMUm+GwqSUaY1Vw4+Zd6wEAQzSWX3Khe6Sh6iPDycLhQxeSK9pXacu6lvrcTg8efuFhHMcA/YI8pg1X9nFixyM5BJ/LKYS8xK9gPJIQYsYt+DySfeXC2ba+K1fjq5fOd3g9/FvGjB8xw0pnUOW8IfB8pptbrCuWGzQEWQ4PsPC9L6eLK2M4yQE+iWOCSVK2RoeHhP6Ll9QLfedLw0NDwtjYGClhSXZ0kGQJ9j4kV8TMggFmxRYfZUBu+KsN8uGhGR4mcX5GUF1OFcykBZ6ffshlyqEUGozGhO4lK9lJibcK/FbvjFWolQYfBAAawLRkNv2ABjhhUJhJIdyLXxAIPCbAjTyWmwALBiMkAvxabqaEmUTFgZfN46dDWQPMILPGGWD5WXlkW/7qdDPDzTrph9VvlV8F02mRhptKeuawwrifp0HANHBUYXHlbiwcbyiy8iJJQKOySDxxkg0RRFaxGCI/cM9t4DM5NmAE7UW5qb7OpauyiGNKuNUHdeAWJTwpRzo0bCqZKp84eSbXf/Wae/3qlS5aXO0XL1/Rd+7aU9x36FD5Y+9/T/HWjevjLkkKUAG0IKCV/Egi1odMNiPuO3xc3v7yK6VDJ06n1yxfMvbAHVtq+69e9f3DV77hnJyYmKKmevANj8Wzu21//80fBpfNm5MgxhcIBwLyZz70SLaxvrZmz6Hj2kuvHcJ3zNTfffcDiYfuujVWEwuFqJV4KYlzf5MG3hCoTRBix8fHhbGRYRCX8ej2F4uzO9r0pob6QCZXEIdGxkvzurujTa1tuNI+NTo26vrl09vLN69b7fYHQ7RcUR1KkZYu6wZFbgAk2KvFcplEEV0lgcimKrKIY1AW3efyRW3H3iPK7FmdxsRUwlUslguzZ7UFh0bHUnNntdGaM30ejJVJg8cELARQGVCcINzgqepUtsCU7UQ6I+87dkq646YVqdaGWt/hsxeUnz/zSvm1oyflptp47l3bNsq3rFoaWbN4XvCmZQvss9ubVGpaPp3P2xriMZKlHVLRvCHreoAw1VJfq14dHknHo9H02uUL4odP9wqNtTWl2ljEd3UE5815XvxWl4LjZCR0yxNTScjsntp43Dc2mSBSE9WOxjo3pxOASf+00GEBxhGP6+fCG8Hr0+FpvG78w9e+l+9sbzca23sCR48dtd16251sIUMLE1OTpe9/5+u5e+59p+zzh+rxwdJqgLLS23syH4/V2QOkMKNTfIzt7En/zueeEJpbO4T1G7aYneY3Zh4+tEfq7prju+9tj6RoLhR3vfycPKtnXqqxqbl8+PAR4b7b1sTYdjEa+TpgCgULpzFWJqbSGUJgMSjpNbTIq0/sPFjqaKlz+L0kfeBpL1OAeAZqr7F992H5lYNn8++4fX2EgipPmZlNP0R/BikEoqzISiqdU5PJjJwtFDF0tlyxJJbKihCLhoUwO1oTswUCASeVa5XC6bcyXtMgSU71n773y/H5Xa1u6psdx0Dx3gwDhhdFsLvcgjcQY3gFHs9dvKI99+rp9Mabb5d8fr8zm8kke08d80+MDDtnz18kfv/bXzYampuTDz78fq2mptYdCoY8REB6KpHIf/87X1MCLrv0qXff56iLR714vwgPRyzAcLBGUz3gYRZ90OgxG+8s2WwOpjBO74xVzTETGNq408xLyis7yonh4wDnwOikeLT3km314gXqioVzcQkEYnhDqExCofGtx7YXtt202jM2Pmk8t/ewY+PyebqPxpEVch2gvVCkbkTX6BOzq1rKqoONP/IAT31XBuUX9hwu7tq1v9g7PqUN53LGfF8geWVsvHTw6hVbbbPkcNACgfEgVUXIazn9xUPH1fbOWKmlOVprLxqCu1CpSfQ4Jf/mWR225qa67MWRTPn5Q4dtJy5eEvacPGM7dflC8cV9x/W27rDS1dkQ6r88Jj352j7b4MiE2lJfJ3rdrmmEYW2hNprtJANFgGqwDAH6TfQjH+69UG5oDjpLzpI/Vc6g80xsxzgV5BIULMkT8fjX+et9sx0ht0sXpEFHUZwoJIW6NHlwBpH+SWMQkhSJCRGSSbinavDdqzGPJqTcnJ6hnEqik9LYSUkThGiOJgXxV5nyFn12QXU5BKMsC3iDeoxWmxJ1CTOjIVQndtTXix2GKLmKZYnSiHIiXSqnM9qS5sYoTmSEJZd/6aI5eXytcVF3R+po70VvPBoXe7q67ODd2BnDbYpordPp1C9e6JPnLVqiffJ971I2rFgUpWXPGwwGPU6X5KGmOykLU2IYqljrLeC+G5ENgLAt2j2qY3QyNYF1Ohb3QxHiihhlyqSK2V07zpSTiXwpk1D05uYaB+GaXWvP5z7xVUrb5G/Lh3xhdVZHcxBqfCKbki9cvaqGo3528gSA19BZh6hcWh+NVDKXVNSi8oFt7w001zX4SdkDsB0rXIjBLs6guYojhFC8vEz5ksg4BDfJBDhWiPe8sDbwB9iYkeDHvHP4DEdDPJ6Z1z2LdCS3k1rA0vGH4Jx30VKE1olYA3D0s1iWdaIzRdXZ63cyrRllRS5TlIp5TizWzr7v5XTCsA+R6+Q2sGNYpPzZfLGcSKXLI+MTpYlkUh0anVAnaF0ZHRsvD41NpKmEsoQXxYgNMfRRO6uHBuVgd83qA8Oc6QYgHPPTAihf4FU4lsjATGrxNVjMDS/wY5pqNyuT2Zy/ePwBoXPBUqGmqZWX8RaB31pljA04c3AL78kwGwRoEiHzw9CEtsL4s0wO8CPbdFkzCcgyFYC7KhxMpSqWAaNjxLOnAJUsJq1O52XESROW+RGHv4p72gAo2HRwwyzThoPlMgOtME78COf2tEFS+mN1I5rl4NnJAI/MJoSB+3L8TfcTeASwNKaNPjNRj3x4QRUypkJCNjFwMjwnrYEMJkYHRbeaVNuam+yaqtj4y8G02ph1gBmh7ShrcHDY+MXT28V3P3g/vm7r/bdvfKvocblSc7o6xTu33uKMRiJhErwduOqd38yIJ8IOIZcr6M+9tMt4ZucriYDfX74yMGg8eM8d6cVze5oefWq75z++/zOjraEmMTqZCOXzhWI4FJR2HToeKsvq2Gc//Ij39g2rHM31tcbhU+e8l64MZNxul3bf1pttq5cuxEVQUUKMQyTOj1YydDCk8H6a6HwdIEVmclQYuHZNyBXKxrMv7yYECdm1yxcHifnZD508k2+qjYnRSNTrdrvzhFTjwKFD7kRiKrd25YpAIIhvAZNyJRcEvAXNFXhRuDI8qp48d3G0VJaTBgnRxPoNt8shqYpKAiqEPdZCIZnNGjv2Hi0vnN2l7j12Utq8eoXQd/lKub2hNjN3VnsMRVppAUxINP0QIHFMEUIMqXtCIosH7KJAipztyOlztq6WhvJzew47XU5nZsvaFeLdt6x1zG5r9uPyRt3QscVB5IaNE7sUj4R8hENHIpPVaWycZc0kkOsAi9fc7g5RllWB8mj18Vjw37//i8yiOV12h0Nyp3P5yuyrtNp00LzUSLlUs7m8ls5mS9l8Qe67dFkhJc42q7EWSj1Pa9aMxQcL1P+pMmazi/rzew7L77pvmzRVFDxDpHSvXLWOLWaFfM546YXtk1cuX7Lffd87IkTzEvAJJYvNLyoPV0wnJyeznbN6glQcSfRoJpVL7cN7YlcuXxDuvPtB9i4M8mBhPXv6uHD18iVxw+bbBZ8/4Kutq3cvWrIKBGKPhwKUWffMqg/m4pFwAK2eRtZMSGfySapLDgW9bk3XQgMj4ynJ4RRHJpLisnmdHgwe3plAO2EwT6eSGfXR7a+lN6yYVyK3O1soiVCIMjT/hicS+uWBkczAyGR6cipVzOWLxUwmj1dpxEQmXzrXP1DcdeiMHSIXlFKMUe+lAdtkKqs47XbD65bYtebskTur02woAeonvOnHzlwU1y2dSxKrYcd7QNjlAM5wOx5EoGCkTpDcPjO/KOzcvT97+vxQZs26zeFSqVA4dfxo+ejRfb67H3iX4+UXnjJ8Xu/kJz/1x3r/pfPujs4un8vlEg8f2lc+fGh/eufzT8X/5EPvKC+e1+NHYewFdarnenSiHoxLpbnkgBtPgBHOlLF8jmgCH7rligEfZZ6OA2Y2t9F20Ga1gERzSR0YmygdONXnWj5/trB6yQLsThAaaM5SebBJ8BEfffaFwpb1q9y5bNb2zO6DwtI5nbZYKEA4B1g1mjVRPTdWxqYBQ2EB1j6LP0AAPX9tKPvYc7tLG2I1wsbWFqm7NuZYVF9vbyaNtmV+g+3wwLVMtph1R+olPVlKinlbUhzLj6m9fQP5JYtb64h32NKCLNgUQ/CVqK9WM3DSrNbja5pX64w3u4pnewcLm7d02ZYsbdICUbfc3BmInDh/aWLPgT7prrvm6ad6r+rdzS1iJBhgRzer23wjQDXgpdlCofzs7oNyTsgo3qjTV9JIJaJIlIFjWXg4pBJeFWLaMdUh1suSiGOFI5IslLSyEGAKlyj4FMIh2VmXJhRIPG/J2oS6ol24EtSESVLCEhKVxaiGlGxSzvm40vjjBAdxSs0pCumQUyiKRCdqWXCAh1P7Mh6Ks4MpQNC3C3F/SLJPZZw6LkCidgZqos6O7g5JnUoLSbms9o+NG50Le5zLly6UauJR/7Xh8XxJNdw93d1Yl0VLGQMQXao4vkbrnLervcXtlfCWNVv+fyVYlAqYQTrkZnFUSFZOFV5+4XRg7oIGxRd0O3RBY1FEa8aely7kG9v8tgXzurSXnz9rLF7ehtMA7KEOU5rJ4EFvdlTINdXX+QL+gBNxhqiouw8ezJaLmuQPuB3sAiGqi8k1VD2tH+V8uqjevfaOcGu0idYmUriIb3Kly8ku0YDbTfJH5Vgh5aX/G8DMQHOOQIn1dLY2+70eYo/Ii5MXok2ZTKWN/msD+vlLV43jveeMI6d6hd0HjqZ9Hk8eM9QpuRTscBF/oSwOvOvl8nq8ErVdJ2VNTaRztDZfK1+8clV/cucu8dmX9ygv7NlfPnLidDYSDmUKpZKBy2Q8brcWCQedQa/PEfR77bFwOEhF+ai5eGfvxkBth7yFuY5+8Z5wm8uE2LXkn7GB4TthLCkzSMlS45/yMeUTtsk7KgZ/zI10UGRBtzxNrKFFaOzoecscT7Tgt3tnzAQQC2jFYrxsoeAO+qcYMxwAIuG29QNigTGJx/RjUsLNaPY64GlY4TyvGWqVwd3sl/0RCfJw/PPE0zYCWQT3c+BhLIsZbrWtAjwJtyo/sKojeDBzWm76Yf6qMO7jYLmAMr7gmn5yWGjkYdyH9FDEMJFJD2MMLl/W2M4Y0iEVM3DThBwfHRT8QkZrJWWMBBNSxpwCrpdnCzsZTFCUCYZQG48ZuUI2+dhTz+kBnzfziY98QJgza1Y8Gg17aEWRNOz+4MOulBVX3uLJ02v7j+gf/uyf6iuXLBx+/zsfCP/o8aelDauWpxbP6279x3//mv3lPfsLH33n3QO/eP6VtslURsoVZRI4p3ybVy+d+Pe//Kzz2tBI9Iv/8V08vSrdf/styZvXrIj3dLb53Lj7VRRxEpO0FhJ2GBIsA4DNx+xGgP5BQJwiRtt76Yrx8+d2Fj/xvofSxBQjz+/aU25vacrUxWIxQ1dENTU61hSPxP7wb/5JwwvSXe1tvoCXqidFTNQZg1SuDo/md7y2f3RWS/PUotmzmmujJG37fEGf1024Eez4YCd/8k7tokZdHR7Xdu49Ih48daZ4+4a1WIY9tOYVt960qoEEISbMTQO5IdSZfWPKGBReSlMsK0IyV2SM9crAsHGy76Lt5Pkrtj/+0EMTVBatDbQq2B1OTTdsmWyOjSPAon+Y8alk+d9+/JRzw4pFtKSIN+TIKglAPR0twvO79yWWzu9x07iUCG/lrvZWUlQMhyxzkYYDL5tRNtUzPpEoPrp9hzoyPmF0dbT5O1sbiSwdzrpoyKiLBCT0g/1RAWyRIGOnxRpXNvP58+tBdVp800s3RPHP/uk/5E9/8BHvtUTRnkilhPkLFuMYifH8s08WPD6PXF/fKM1fsCiI3RO0A09EOepF5a/+4tPq/e94D27N9KM3Fm2hnsMHdusdnd1aS2s7O9qIvpaKBeHA/lcEUi6EcDRO6agBImEfL6OFozbSf7T+y/1GwKmJczub8Y6EdfZvGqgaWVWzJFB43JIzMDSeKF0eGB5ub6iJuVxO3/krQ4n53W1hq68QXDH2BMa+433yNx57Oft7D2/TGmtChYHhscyXv/eM8g/ffjLX01qb9EuS5HdLbq/L6SHBE0d5vCR4eLxul7utocbeUhfLNNeEc5oqT7mcNuXgyQuJ4dGJ7FM793m+8J+PGgGXTSahRcTRVwLdYXfg+KJYoH7tO34uNZFIOVYtmiMpmmrDrV4sEeEG37fxBSOCJxiDgMTwl8vnjQOHjmZG0kqgZ84Ccf9rrwyQmB1fsnS178C+3YJSzhceeNvD2vbtT4j+QFCZM3e+50ff/2bh/MXzUwf37/F/52//W3bp/Nn4FhzrfBk7YySs3AiAH/5AicC08Z4HeBt/Z4yUMfYAie8Avx6Qh4xZBG5igyJnAZWvXRseU/edPOdavnC2sGbpQpsBocma7zyNODg6nulpb/UX8gXlqV37hfkdrSo+EG5SFfvlAL71q5UxC5DfrIYBsmTzxfHM6QuBjV0dPqIjl5s95rc5SKoXC2FdivWEtZMnro0/8cypwt79/c4QNeOxn5/OLVrYlG9qigXzuaJNJoSgl8ESlFnejqxPFUallFC0F+yeoNOzYFGjB68oEcvyxOI+r1202evqgt5FSxszRB2Z44fG5I3LF3j9RHSsAAZvzJeBMFLmSv/6oyf1JSuaE9G6QC3Rk6nI8XdkmJuS1smSsDodFNpKbsGr24WL/oKQItViUdojxMp2IUEK2KRHE8Y8CilgTqEt6+DKGeUd9xqCSgskaBkKlYMUMdycB3xLdomNb8ntEAo+SciTyicT/2ub0oS6FDHqsiDEs4KQ89Kct0HRFoWGUI1g83uN4viUXpAVfYzmz0sD1/R/2fmq8OLlq84DY+PqeuLzhk1ylXRiCnZnYTKZtnd0dEBysVUrY7Jc1g/tf9Xm9fnFWe3tRsjjqLrt8M3BGidABcdkW+EQxHNyWjlwsM+Yu6DR5fYRoyUARknRSl8+nHW/4547pIZ4nSMS9heffuqgvbE5bCc+YcMRW0Zb2eKErehzz5/T5aISoTKQQqtpr546bgv7PBO0iOSJs/gpLf6Z7JZLFlPrZq1xr56zyOWieQeFC3IGvyIeCa0WWgAfNzPDATw921GjcshNS6Jm5AtFPZ3JqH1XBvTvP/aM8qVv/ED4yVM7nE++sKs8lUxpxPLKkYAvu+WmNcVb1q4MNzfV+epq4q5oNIo7gXBDrY7LNHov9Bf+80ePZv/pWz8af2nfoQmq49rcrk49Ho0k169YUt68ZoVty02rxVs2rg+RnBBsrK/zNtbV+WKRsMfv81LX7A5ZkbGOVhp/fR8sP2gZfcFSwN7BBTczeL9B6/h+Ht7SqMgOyFkp03RX+VEW98PNgk2be6wG8SD6JYPjt6FYjeANsEtq3zLwW62MgRA405h+4FthIuTg7koIIzrGVk1i4ZPS8ppuZl9vZpTC/FY4cjObfjDRkY7Fw4aSYtlmWgCXZSwfQVUcyrWAlUM/zJgtYFkRzi1erukHWGFWPniYYGD64USqahtOctHkY8k47rAAsckIN4LYj9mKaSD+RP2hOsjtlkiotYukjJHCwHDNyyG5nhnM+fGhK1pUKpVaGxvdpEiJ/IODxJ9ZXZzhmdUKxWIJ1/EVb795g3PzTWtjFBHUdJV9/FLX2a3NlMXGdn1Onjmr/PLZF/Lf+dnjmXu3bim2tTRFv/mjnxnzujpyC7rbo3//b//pmEwmc3dvvqm0fff+5nSuqH347Xcl7t68jhS+Qm7pvB7H6b7L7nNXBrIffeg+ZeumdbSge2qIKfEVk1WFR07EwIhRWfjjBsAHlYfPBN4dYFgUJpIZ4/k9B+S7btmQnNXcXH/0TC/efZlaOLsrmspkbDtfOzj23ntvjYwnktJPnnlR23rTGqMlFnQH8KyL6rbRUqqoquJ1SerKRfMiPq+nlgRQWjwJu/ijisBIoYxx4QwhpKBMJbXn9xwsEYN3rV+x2HZ1aFTramt1tzfGJRzFQEJktq58rx5odlQBwh794RbFTEGGsCecvzqQ7710Wfr8770ntXnN0hiVIE3jQxDy+QITOlnfsUISQPEZm0op+0+ds9+8eoWuGuwjwK8D1Dm3q10gwSgbDgakQqk8SWExGk8xUyhB2TNTcmCdp34SfehOu8O+aukicVZrM552Fo6cOlvsvzYorlw4Vw96JRd22/CuAXZk+AILIcn5v6eMkRFJsIIgOzoxJScSSfn2jWsdk0XBcenKVWHe/EVEx3njsUd/lIxGa3yEW+ecuQtxBRrb9UMbUMyV/j6toaE12d09N0rI55OA/oHnsZFBYf/eV8obb96mO5wSV14p05FDe4R0MiGsWL2RpWMFmYA50thQo27ZuEoeuXBcWjiny4eNJjN6BlBeKV8oqZOpdJLqNZrronWZfNGWSGaSJBQp9bWRIFMAKTfqQb/R/ly+pJCypmxcPjcaiwRq6mLh8E0r5tpvXT1fPHjsvONnOw8ZP3n+Nf2Vw73lXYfPymcvD6rJgpZsaW4uqaoqTkxmSIaSgjT/I6Rc+9vq476ulkYvKY7qbWsWOc5dGjR+un1v9tKVofKrR85oB0+el9OZ/NQ3H32+9I2fveBatmCWsHx+t1OWZdwQyvqCY5t2hyT4wzWCXcLtmOa81FTjC//8Tc0brnFGYvFMfX1z9NrlS6FkYsIYHb5WuGXLHYWrV/vts7p6yrPnzPOcPX2q8KMfftNdHw17Pv2ue4wVi+bECQcV/EHhw24xmydVWAVu2O7+dePhdElMGcPRYaaMMUWOC/usDFaIZUwgJ3woD8YCiPdXh8eEvSd6nSsWzjFWL5pnwzFNi18DUP/A6JhcEw675HLJePKVA/YlPR1CY23UfGpeVQ8B8ASlD+2vBninS612T6dDHlywcXJozGiwO+0Bl8suu3kKSP7YG1fiNmdbT8Q5d2Gs3NDkz587PZHcenuPXl8XqlVkxYXp7FfsQsekW3CYx80A40ESDnENIa0tIs1TSsYWKiifxPJEHGEjn83lcLp7j07kro4mYmsXzdZ8Hg/7QDcHbrMHqAQWmsCSRiYT+R2HD8pr13YbvoC7tqyUbXhHhyVBPexPEGpkpzA/5xPwqBDNA0y4FMGJSzcUPiU1Cu/3K0KWFLQaUs5wLBFqpUakMOHRBR3rJOGZ+JPgIJs9BKI//l4ZajFICcPemyG4SVtqTKLNFEwGVp646aSuGC7VrZ89f1U9dKFfeO3yVeOZU7364aFRI5MrCZ1tLcUHtt1a2Lpxre4PBtz4mAjj7IS1gZFxo7WllRRN0YbT4VDIACR8K0cP7RNi8Tp7FylrYS8/5/LrAOe7ZjstYNXxAPwWtYKoiLnJfKnkj8b5h5EpwhgbTZXqgg32NYtXOP2uoHN22yzx6PEzOZdP9PjDbnZSQ1W04tNPH7e9/bbblJDf74NChaOFPsmlnD17UVFsRZrKEVpDCLtE9KxWu6ilktniPatu97tdLlOxpHE0Bx5pmIt7mYVRZqPOxt6SDamplCmTL+hjU1P6hf4r6tEzferxM+fKvZeu6E+9tFt57dhpef/RU3J9bUz+gw+/R37n3duUt92xRbvtpjXlJfPn2IIBn3tgaNR96dqAePZ8v3p5aExNptPK5WsDuWOnezOPbX+pFAkFivO7O8X3vf0+z91bb4muWbG4qSYei0VCwZjL5Q467A63aLPjNmlgFs1n3WQ2NRlzH7ckWjhHErNrLMRKDEC4JR/gARbWdfBM8CPcsIgUfN5U5axYb+CnQvn4A2fTNuL5bhsCuY2HDjieCON0EZN4C8Fv/c6YxXAx8PivBsaETEA8I1BikIw0LAJBGIiEHHBzYYPHW09QMMWhZDBtAomQz7TZL3mwzY30FUZfIUKeykqOMBaOshCEMPyRbU01HmZNCss9HcfCyMHiYTM/C62Em1GvM/iBjQWdhyGQAxgS82ERon5AAAO/tvoECwyNpaF86C/rJ3nxYUIcUSzJulBkr1nzRQx5kQdlQXG6dvGUEvY55VmtjV5dKQkuUsaYoEHpUY4l7AGgpDU31PnjsbiPhEsnXrRm3xiikrGzMJlMGT9+/Gl5anIqVygWCzlimnfcsqFULsuR03198nvfdk9RV9TIv37rh87G2lhiy9qVygt7DwdJIJIfuvvWzNzO9sCO1w7ZO5rrlJpo1Fi7dL64afVyfygU8Bu6wXZQGJIIYNmpXnzbywIzigCO6XTVABwwMMMn0zkxHArKpCD6hsfGnMd7z6duWb3CS4zRc/7Ktcx9W9bZa8LB4OWhce3Jl/fKW9astDXXxSR8cNMS8AgvDpfLiSvRpyU0E1ANU56I2VoKC86wXxke1XfsPZr51Hsfkq4Oj7jxTlxtLOJvromwp7XUUnOzz1yhLaAwHKlCmZBlUrkyKWQKa8ulqwNiX/9V/d333Oqgskzhx8KDyD6Wind3sKZZY4p8Zy5esfX2D5Q2rV4qkdJut+KoPxq52WKN41ZzOolh2x1qKp3OB/3B4I49+5yL5812ZAulSr9Zm6uAFhdtaHQiOzAyJtIiZQsFA57ZXR1uRVHU9oYayS4a+J4VUxL5kS6c6KMFXpIEn89XaeevApaOmoonjNwtEl5K5ZN9F7UNK5dLBd3pOHzyjLBo8RIhkZgq4/2iYCSCRdM+b/5C3DrGgL1LUC4bRw/vyazfeJvf4XSwdyAY7RGg7B9856vG4iUr9bbObnZLJ/6zmbTw0x99XXjbg+8TAoEQC+XA+QYp1XJne33Zq0yo6cSoVBuLOrweFxpbSQfQKGEmm09RdeUISTsBnyd4eWA4nUpnc5FIwFMbDUtEH2xsKwIKAeYsCfbippUL7H6PhGsoSXjitBkJ+qWl8zs9Ny3qNjqaavB9O+dEImM7dPayezSR8cqGU1o8d4lhd/j1YCAs222e8qlribzg8KsBb1gRHQH16NlLekPU537XtvVCd1sTjjFKpy5csyUzGeNI72W5valGX9zdKc/pavZDGUO/IFDgkw6heIPgdPuojSQko79E09cGB4r/65uPemI1denVazb7Dux7JXjxfK/g9bkz69ZtUrO5tFFf3ygTE5EPHXotdPLMWWHVnObiJx+5T1wyrydI+OGIM9FXKlrvjFUTIPDDlTHr4QPnjtgZgzKGizw1geogJVxhOdkT6BllECCLWQ9zUpk4qmgBCWVMsH7t+FnH8vk9xuqF8yrKqAUQ9Gm+Fsuy7CJqcOx49ZBtVmuD0FJfQ0UCKTMBfNyiZcRaBoDWWd23gMfx/tIc17fv2V+qrw3oNRG3Oy2VbEPxsgDVxVW0C6pdE6aiJZth01yS5AiGHPZAS1MoQHVGNI34LJXk0YieMpLgIYWs0neKKDtUoQBlDN1zEwcm8sPn0+QiCZNMgCReJ2v6lUvJ0rHjg95o0J8fHksq0VDQSfRsIo334HoAyR4+25dQnYqnpSnuL5IihlsXWUr6seYgoLvgEfykVVohaMdld1Eo2XUhpJOSTWHDblnI2DlfSTp1YcpFtEj9yjoNYQrviTGcYuXlZVt/qAw8iK+RKJ0sVdC9acVIFYr6pURC295/RTh8ddg41ntNHxicUjLFMnE3R7muubG8dtVy4+Z1K431K5c5Fs2d7YlFwx7iZW6qC5yXlVcihbzv0lVbY1OLhIcCqmZY74wZxKflM6ePu/z+kKOjs9NWG5Rex1dvBKBti0YYwG2133SAPhRNs2uufOnIgX69o6uOlApBTKeKxau9Kdu2jZv1oN9Haxm+w2x3TmaSmb5LF+ykYNE0shNdC+VzZ4dLH7r/XuqRy+l186OGAa9P9Ps82VcOHHN4/M481SS53XgMZzfSiVxhUcMSdW5Hp59RKDWlen6ga8A1HoRAEWa7nxTN+a5olImoSGES9pKStXPvIaVIEsXY5CTxKVGJhiNGS3ODsHLxInHd8sVGS12N48S5C+K1kXF/Ip2l9fBK+uz5S+p4IiFevDKo/fjJ7Y5nX94jUbGltqYmmZQsvbYmKsxqbXXOn93t27JudYAU6Eh9PO6PRiO+YCDgorkLQqtgFrwE9GHxXgvNVgJ2sQYeDFFHrdd1ANMughkDZQGlNwd6er1hVhWYARWLHOyfB3B+QQZyIAsy/YhHmOU3DWivZ+kawR+OsvxvJeCj81sOJg0wG2sgUxIw8HBTAJ5aQ5nC96ccDth8u5r54a4yePjAnpZTXCWPmc5JebkCwsu1lBG8CIo4UCMIjgstzMviOXHy9lmGsUmK43mmwytg5rGgUkYlvTl52C8HaiLV/XrD+kRxzCCM0vIy2A8rE4B2c+CTFL7pVryeOzM8wKYkwFGZFkauhJlpybJy4Rw9MUQjm886corEhAvUwNpi1sHXDqs+OHEs0ObQFNmmEcPBjg0ubAPPfHbnLv3Pvvil1MolC6dWr1hmuzow7J/V1lY6fPJ084kzvcWPv/sd+oWLF6Of/5f/tNXGwqOxcNBFjdA/+8GHsg/dsSV3qu9C5PuPP5t85O4t2Ufu2ebZsn5VLB6LhqgpWImoEWg5bz1aVK2IWU00+dcbQnU0srASKVMkGCQZ0O3uu3SlsHh2D8lAdt/Jvgtlwo/mdbvDWBwGxyaF2e1NeP+L5HP+An91eW9WNwQ+Fm0mQnsLhTJWI13TNc+rh06UOlubcfGBbXBkdIrGj2cw088sGgvUdEiJCaBmfwwdlwHodtGmWzRkAfwuF6KtvIgnQ//4PhIlUPCEFkIjCdNqJpPVS3I5WaFFIlaahyINSShXKKhOp+ghpcEgRQok8zqwaM4luRxzujvCS+b3iOFgQO6/Ojjxy+d3TuHj3pLTqZfLuEofu394QEArPSmLVK5ACjzlntmHNwLWRghVoFczD8ojGnPXRmO4VdRWFwmQ4orvSakkLMqlmpp6dWpizCBlAd8hZeDEewweiV0tHa9rlR1Op4e9Q2Yp0VQPlK4rl/vkeYuXU3WYaTyur/eUsGLVBiFWU49xYGFoCZtLlETXFdGjZYwFrdHG4fGUdqK3X71+jADAfyjkC4WCPhzBcz+/+0if0+EsdbQ0xII+r9/ndQdQKhPuzfyw8TCEhCWajLorky8WWAQDxplo+Gy22pqIf83invCn3rnV8fmPvk383Xs2JsfGJ7I/fewp9cdf/vLkqeefyW1/+cDkyavjsqHbw9cGx32/fHFv6OmX94a+/8udga/8ZKfy06de03767C7/lcEx97qF3epDt60NfOkP3xf9q99/j23TmgUOwheT3jFn8HTY5Qvxb4uRPEMN5S0irL+465Du9QXL9z3wiCuVmvLvemm7QX3LqGXFwLenGhqb9Z//5PvimbMn9NGREdlZmrT95Sc/5OnpaAtRf6toDhimPxOVGA3LAEAHlhtQ7avgnyy4uGEjNh1Q5TS9rwND14lV2/ChWaNYgPV6AG37PB7v+NSU6nI65MaaYJlokRM9wfV1VPxWQAUogP9bvoqhWrCrov/w2Vdy3W0tSmtPKHgllHH0+7JCQSgJ4w2aMNxeFq61FgRFJP5NQyJny0JurGAn/c2FT9gBQ9hp6kx4hFBxWuGEIgYunHIogkpjy3HHLxIqlRQS8EmIxlF4miuapslnzo6UhkbTrge3radlRXQns1ksdW8KVKSYLxaJoekSbkPE0Wg2WuaQWWMHG++DWQBXWdSFCbssZEnRPBYoCgdDOWHAVRZkPOQhvCgOQ8iRmnk8UhYuBojnUIdQGqMPs3wLQF5Q4B1Ou1Eolov9l0fl14716f9r1x7j86/ut/3H0ZPOfUMjUwsWLZj4nXc+mH3PO+7TH3nbPfYH77g1sHnVinBXZ7s/FAz5aTq6iEnYCQHsKHN1NcT7DEUltUjFt1HMQAaQYWxY2MRiPktyvWYi4Y0B/TepdiawDlpOqxBR8LsC6J9bVQxcKmV4JHfhwMsX8+21bc5aUkJAkrjIy+NyiPdsXR3v7KlLDl6bksHuJKfk9dSK5RBpXlgHcYEQU1x13bFk9ux4W1PNhNtnc124MHD50qWB0mRyPLu2dU1+28r1UZok7BIrvDsNXk2yiUZKUungybPymQv9RZRHcQatP0o6l1VOn7+kbd+1R//7r35H+c+fPDHe1dmW27hmZXZuV6d639Zb/BtXrQg11cc9iWRGevaV1xL/8NVvJ/7Hv37ddq7/qn9odNxOcofznltvDj7ywF3Bu7fc7L3v9ptFj9tjpLJ5ZzQQ8t66cV1oxeIFAVLKiK96vcAJtYtJjoxhsif+1wFDNlLwKPbLwuDgwB4qmu43BBDd6yb3r8plpq9Y5GBuHlDxcy8Vz+VhLm+TIbrGWLHmgyJ0VYjWNwq+UJhneIvBf70zZoJFHtP0xdkFM+YP99OfGQFZCm6IOCAki5gsP+KZEELJWTiLg4+XYREeFBEAXjZFuFUWDJpjhfF8PC0ArqpVnvmnY6v9vD4LmJMCWLlUA7PN+Gk3frix4rgf8ZWAGW60n9lkYXpj/lo2d1F6FsZxBi4CgM1i6V8jg++L0fqJwhmjYFoAFULlGxdPH9Yb6mqUeW017nTZJvhpwcITWQAWJeB0ukVUJBWECzooq5FMJsW9h46Wv/Wjn+c72loyH//Ae+0XLvVHP/fFL2l45+r5V16NCOVC+t5bN9r++svfDP/yhd12yqdMJtP6reuWF4nh+x/fuQc3j9nvvmV9+m23b4oF/P6QzS5KVPdMJJuAIAwv9JXXx/J4DtOx1cXAybz0g4V4PJEVVFoAdry6HxfD5xbO7vL39l8WSOFILp0/N1Qb9pNM7tBf2HdM9Xq88pxZnfaGmgjewEApbwqoB3VAAYBhCz+FAafnrwzm+odG7f3XBh1v23ZLORwIeIqlsrGop71MhfvZ4CE/+50G+LHbgMsR4B6dyrLxpEVEO3jitDwwMi48cOt6oTYeZccNedf5b4mEY3wrjo2oiRQw51ePHFfsuqIsW7TIfenaYMHjdhWOnj0rN9TU+J3QUAiw09zV3ixkcnmVFKhSsVj2J1Jpo6W5yUHCGTvCQgK4kUpndJmETOopLnwQcvmC+twrewqj45MOinbV18SDs9pbpImphH1OW5ODFgQ7Ja4AnKAxl1sSohEsErydbwjUD/SB7SJUpcU8Smdy6p7DJ9S1y+ZLot1pdwQbSHAsCNnJ4XK2pNhqa+tsY2NjqQULlwSo/WzqQWE933e2GItFXeFIzMVk5aomnD511JjVPVfpmT3fzY7nUuML+Zyw99Wdwi233cNu6WNQITriB/Q3OjykXj29S14xf5Y3GvQVRyeTpdbGWlLAqfFV/ae0DJfJdCY/NplKrlzU0xwK+kMQXkhtJAFekWnesOOnqMLiFzhuArwlU5lysazKAZL8WQQB0jA+Sf+EK1FWFKfX63LP62kNPLh2qX3zgu7M8uVLgvPXrwv3NNQELhw4VHxp586J7+zc7Tna26dfuHpFCARd5Vnt9UpHe52+ZsW83NpFs42e9kZPTW1EamqsdZIAlOpubazHji0u0lBIobJRMwPROjY21rtiwEdyalL72g9/4Viw+rZye9ss36M/+w61yih1z54nj4wMqR2zevTtT/406Ha5hEwmG143r0P5hz/5hIP8bJxYR1jH8M+9pVKRPZG+HlAnBBHQiAXIg0tXcBQWT+it2xQtYHyXxkAhjlAmYiZ9Hd+IgizJKmPrDHbbWH+Ae5s4OpHI7zpyyt1cX1veun6V09SxKgD8F2VZ3Xv8tNzRXG/fe/S0GA0FxI5mfDGBPQZEN5gBoA4uOFXHmLGmImLVj7pUTSXhXtV37j+eba6vETo7IpGr6as2jAcDrJtemhNSkX1nS1MMoTRVFsqjRcFwOwUR0xzFEXOtL7qFupzLqoZGzBBSblmwGYRHQk06qAm2kIPWFUUok+5kYJExAVkgxS6Y1yxvWLg4G/NHAruOnKQQh97ZWAchF2g0S54JOKKVLKWLZy8MeNw+SXS58a5U9eQw+0thdtIYIyoOKYqkWOpCrzcnlEh3dIh2gXpHyhZ2WSg3xhH9pXGm1nOcArf0x4RUSk+lGsBTqawYqWRWHxlN6Wd6rynPvnBc7e0dtI+MpfSiqioLl8yV79ywPvfwbTfn7r19S01HW1sgEPDjgieJ2oEb8tFAy7wpEDWWT527qLe1tRNjktiNimxnjPqIOX7m5FGnzxcQunrmirVBF5u+N4Lp4CrX9WmZn80UBpLdKaiGKp+7fEGbM6vd45E8+tWrE9odm25ydTY0OMJ+rxD0uQUPOyUj2msa/cauXadsLa21NJXsRqu3VV7SM9vHaIvwaw0RxdmW9MzFJWDuZYu7ald1LB9d13GTrbm+PprJ58SR8Un9zIXL+vHe89rjO14q/fDJ54R9R0/bsMtVKsvq6MRUdmB4rHx5cLg8OjFJSqpRbmmoL95+0zp19dKFOBUp7T92qvTXX/5G7PuPP6sTnaX9fn9x/pye4trli8K3b97gmkwkhN6LV7D2iblCUfyd9zwoxSJhF7VJwoO+F3bvdVI7HK1NDbZNa1cBJTOxRT50iV3SQ2v8NNYIZqYkwNQ1nQByW+mZnISCquB12W8I06lQNnzMph9mwHvI5vwB8i4ewpm0zB+YsjD2cI7CQDg09VkZ4FkuSRL8oYhQ39Iu9CxbI7R0z2dz4q0Ib81e/YZgEQ7RSoVopg1niHx3CG5u810wsk033ymbTmeZmWVgB8xGBGZ+Td3cEWMESO2YWe+0qRA2I3KezmovY9TMzeNREEvD7Ok8nAHxfAhAEIyV/s0MTzNdFsrmbWNR0+FV1ITw6nXJDGGAtNYzHGbRj8UjoWHgBkW4+eI0HafRYprLpsVYvI6WJChpfPHHk30wE662cWDMhQQWPE2ZTCT1R596Rnv+lT3jxLRyn/uDT9hu3bQ+/uMnngw9/vzO5JrlS4vHTp8Jdrc0ZFuaGqX/+PFjrsuDI6xptDiSXG9zpLMFjZij8rFH7jXefe9WqbWhrgHCOloGbDK8XgcIYbii9kEJ5b2YBp4FYdN5q4upcvJkhAgs0hcuXzOKxfzUmiULPVeHRpwTk4mxlQvn4W1WCR8uHZ9KpUl5UCWXUyXG5rIUMZRXbd4IIBAwY/qh5NJCIU0kUk5SwnLNdbXeqVSqgKv6JZcUs9LO7B0HxEFY5LbOblNkgA+NElqiQb9Nwi0sJvAyzJIoD2O81Y2lsLGpjKejpVnCx1rzhWJ+YHg04HK6Ba/HwzqK3CwfpSXJQe/paAmPTia08URSPHjspErKuUxpjNPnL2in+i5M/uLZF5Tv/+Ip/dVDR7Xnd+3Rzvdfsf386R3Kf/7oUeNrP/mF8IPHn3WMTyVxKQh1A6VzAyd7WEAd4cfA3oAOKMwyTAkj6r0eUC4pMfYrQyO2k30XZbcoC22tLYLDUIXmmpBjYOCq5vMHhWRiSoQgzjHO6tKTiQllzpy59ngsDBwQn+Hl43ho/8VeY87chezmRaqY4WVk+JoQq6kTgkFSHivFwJr20JyyJdM5O/pHSm1kaGzKce7StSy6zBJUA5El1Su2N9XGqXyHqunqRDI7RQpZmZRFc2x52Zxv8AdUCImEg976ONNiTcB3xLDj5yZF020ks4Xc7iO9+cGxhAql2RZyu+tm1TU4Y65QrjTmzKhJmx6W5LU3LfM9cvva/O8+uEX+4w/crXzx9x/S/+j9d7vuu2VVIOz1xEiC09w+bwnv9eGins7mBh8EStAkdsTAL9y+IHtfDPRujSOejA8Oj2r9w1Pq4iUrjN6zJ2xD1/pLTc1t2fPnem1oY27sotbTHMdpJOEdt63Jf+yR+2jOOfDxdlYG6yzGHw5eLHXTctwAGGHBRrZp2uH0w23qg3p1eKx4oveisuvwiVLf5YHRvsvXRlOZTCpLk4L0DSZrU1JWFH5ZM5ihkUYhCLW2Ra8D5Al43WImW0Qeu8ftshVkBVeUM9bNMpvA22bhrDrGBAoCL4fyAgUUD3pIz9Mf3/Faqr2h1t4zp8Y/oY9QdiwgaB2lp7TZbF4oTBSF3FhJyIwXhUKmLOgu4vy0bgK3SAcbt0lYNeMKw7SkCKdCaaE/mBVkvH+VlwRHCpcL8COAFpgoJmOIks0ZbmgM1Z0fv1TCZQbjk4ny6UtXctQok2G9HvDAp6WuzufzeDL7910oEB/QrGdyKBc9QZvgGXSVhbP+vHDRWxJOkY0PN7tIycC6jR0AXMqBtYINB3BF61ZJLQpFtQS+Ax6DCx/UwcFJ5eSpy/qOF0/pO3ae1LfvPKE/9+IpmpdiYdXyWcqd2xaXH7x/vfbRdz5gv2PjLe6enp6oPRisxfltS9ljBu36jUC0lUpFB477W3l533CwjV2iRDzVsGmEAtTD4m4AHN8w/O91YGaEBcPwQ/yiK95lb69tN7BDR0pVrpDR7XXhqM3tIhxSPFXJ+uV2eISOQLd7ckQuamVBqPHG1fntXU7Mc06fSMePFuJ9W7fT459TM0f0FWrU4YFM/cv7D4f+9Ts/Ff7p2z/V/+27Pyu+tP9wJpcvZBfO7jI+9b53qn/+yQ9rn/2d9zseeeBex5IFc0Mdbc3u8akElFP3ZCrjHh6dMEYTCT2RzRXzJXxv1HpDUHCsovV63YplsXg0UkfoxIf07W6Xu0pqEvBQlc1HtHVsfFIZGhlj8cRLcQ6EhVuGfpiNtQdHmBm1oTYzzvRUDAu6Lgz/eDDGAEh8Q0Da6bphLLkTPAlyMN4dx5yAsT5ezW6apPZJ1D6EWzKyxce44WMHAze+khOJ1wrNHbOEjrkLhFnzFwr1re3swaOu4ATKWxP+a2esCkAYzMYfaI/5AAiBZdnMWTEAECWcnEhpgUAc/bFwcsMPEaRCxCBGpMcv4058IrA2wDA3j2fpTLf5b9qWhwP30y/LDxtenoC7mbMC1/urAesi7xMloqbBX50eTrTYeqmZ9Y8MBBxEYNFDDLqFSWYBQpEOT0sYLlCuGaeY59CZQgaWRNlQHHOSXSqW9COvbjfWrVmfbw7bfbhNyu2gElldVh3Y2VHwHg3eFRJe2bNX+/RffIEEyrax333fuyItzY0BVdWkP/mrv9N37z+UntPVLm5/cXcslcrIV4ZGpffctzVBMqX7ZN8lNy0qhY+9857kp9779uLKxfMaO1uaPB7cVy0KTtYls+FgZugLvFZf4GJPhKj1EHKnwwEUR0wJiwiM2UMWDqBsrwOUD4HxwsCocejkmfT9WzZKU6ms/+S5CxOb1yyvoQFyoaypqUShKGvZw2fPBVvq64vN9bX+ptobn6++vhrLj5dz+Qv9wDsXjp/dfSB/dXjU+d6331sslUp+EvpKkVDIN6u59kbNrQAWQbYzRmNUpnEZT+MmRcpB5vS58yS+qNpdG1fhPbiKhoLyUHfefGeMy4u8FvpVt792RFva02UUFMVQNE38xfMviXdv2YhvzjkJT2znBhtkHc2NwBuRiU0iRUUN+QOZb/zsSennz+x0PLfrNe3QiTP2sxf63YOjY9Lo+KTt7MV+GwlhQiqTlWRVdfk9Hny5wJ5Ip3SP5MqvnNcl0aIzfRaqCrD5E4/HycXnHYDRhOnBsTdk5XsKNwZaVG2zO9uK3/nF0/Y71q+0ZVS7LRZ0C4ZSUs5fGxlbsnhZ9LXXXjFam9tK0ViNFzQ0PHitePXaZW3FyjVewqsNF9rgRWq8S5bLZoWBa1eFZSvW2YBDtAXfnzl+9IDQ2NgqxGvrLLQScAdoDJCaGtMmRy9mtqxZ4qZ2OWviYdt//9J3kretXSr5vO7p71LhlzRMSsPe3RkjLX1oLDHV2VIXdUtOP81NdtMmhsVagCFcweZ80I5jYiLS4Emo1+MiGzsImFc2cXgiJf/tNx+funD2Su65I2eNWa11jmjIJ0KZx443OeytzbFAa1udf+m8Du+8ziZ3S0Pc5fd6XaVi2f7tR1/UFFFIhcOhksftwBNYL9UlknLhIkVLZN/7IlzZSFgIxhupTdQ2KMxQaAlnarlgPL7j1aIrPmeypqYucnDfrmJLS4v92NFD3o7uuVOLu5qU8eGr/lOXx1z/4xMfKLz9to1xvhNoYZYs6qfpqYQW8QHVN9gZAz8hlDN3Pl80JpPpImlYpfOXB0s035PP796fPH9lMJlK5/Lze9rlnvYmvSYSitfFIv6A3+fzExKpH6YQhyrxoJDzKAD4xNDoRGHXkVOe7rZmZetNqyQ8ULgeSICSRyenbA3xqHjhyjVtZHxSXDxnFgQvXrZZHm8zlAlLIUO9qJWPt6WEcYGY0pA6R+SckohYW3vCgUH9kq2sy4KcM0/A0Q+UYIWUJ9KT2RqAMAN0Q/1A5RWlR1aFpJYXwqJbsBs2UnJk4XQ4KUi6XZibCgmxslsIFJ1CLOkS3JpNSHmmT9lh6ZIMwguV6XP7hZKRF3SHlg1GXMnR7IC/OdSM7x9GQC9mlhmAcvD9gvrGsBQLhlIv7D9EhGwTg0Gv3eXEDeq4UAOn9nT6M4QCrVVZpy7IRFoQoDm+QG9YJziuWE1kiF9qclnRU6mCPnYtI7/26nnh6LGrzgsXRzW/wyt3NMZLc7taMu+66zb1pjVzQnUNAXd9fczVUtviaqvtkgKeEE0iO3bxK23HlLX6/psC5dWPnO7Vmpua8JFnUj5ImSGSQeEGNfXMqeOay+12zeqabdQE3Tb22sWbgEkdbAxnAPmhnOIZTsDjFiIBrxAK+Mj4tYHhkfxUccrVWBcXBi5P2m5Zs9pGVVqaBLcIk5LD5Vi7dEHm8adfc96xbqPmc3mQzpUvldREKmNMJJJaX/8V7YVX96tf+uaPjKdf3GO8tO9Yub4mrsai0cLKJQsz9229uXzXlg2uDSuW+Gd3tEoNtTXYrJLOXx0Q/+XbP5a/99jT5YnJpPHS3sPC+uVLSgu62+VFs7vtbU0NwaaGem99Xa2blC73yNhk9rXDx3D8wFg4t8fe3dlmM9EGPij2XriUO3q610M0jf1a+11bNonRcJjiReH85Sv5Xz7/Esg9/7Y7topzujrZLZ0WsEKAQGZgIYSF3hCsuXk94OPlOIGCcqwUFZscyIcTkPzYIHgJ5ydsE8JhbkxY8gzFsfWdxoHZrIDp8pi/AnBDHhTZCY1wLMaUrpaOHiFe3yD4gmFBcrkreXE5GAiRnVrgLOgtBf+ljN0ALHKvZhbTxAR6qvgYcHrjhMyizDTcmG4eyNKzhDfgigiyyp6RHr4Zbh6FkEp65qkKZ4H44WEVuC6MpWemOhEHFkYrFo+z4hHGXdN4IkM/ELhpXptMn/5gM2Ol5DZ2Ea08ZlE40sS4EfJDoavOgpdkUEaxlBf27PipsXHzreWWkN3rsfNjVxA0rad+5VLZOHbqjEFKWPnFPa9lv/njn+fv33Zr+UPvelBSFNU9Mjom/s+vfkPYfeCwjYQ5R+/Fy35N0yGcCXdvXpPyeTwREnSMOzasSv3hBx/CDXp+Euyi5oJcQdN026kvEN5YBG80egcGg6+tYEGGO5cvlFDGVCqjjU8llCtDY6XBkfEiMcGC1+0mOZS4m1WiWQd1p+KGYgeh5pcv7S3XxaNyU0Nt6NCps/n53R2iFx+4oqRUbrG7sWaKRLzGVw8eNxbN7imQIOWvi73xGWuzeG5THcAhdgogoFrh2Gl55eBxxe8P5JbNmx2/MjiMY56SIYpSF44tUR+tcq4HKMrY0YSwly8qQipfYsI49UU/fLqXUGXI2zasFkmInKnkUDtyBX6UC2PLAdgUjBcPHBeXzunISW4fjjra5szqkDtbmhFp0MLAntxCKWlvbmACIPK5aXV3OR2eJ1981TmeSNqpf3aKw82RWMxZ89F3WVFs1Db4RShHksMuI2t9LCIs6GqzOfEGMSKv6zB2pILBICsJ+LIEeow9rR7M/YZIqoJwwI+joAWSHQxcI+4QNSGbSWjf/sXThc2bbvGWi4XcK6+8oC1dttInSS6RlAI1Go2X29o6Avz9Br5rhmudh4eu6TgO19HZzZQdPp8F4ZWdz7D3xVzuyslAAhL8SXnL5bOC3xcQEpNj6ujgJRLUl+HdBJuP5gcpqnIikymTAO9m8qPVISq3WCqT3lrOel2SvbUxFlc03V4oFLI0/NCp2CUr1YbhBTYWdzw5dTrZk09MAwin6ANKj4UDYizgVXOJvG15V5v2g+2vlWVFNrzUHrfLyW46g+JBdKaXFVUkxc4gvUU80z+kf/nHO2SatbmPPLgVR3XDpKQEuTKMhz0GKWJltnsIvz9SByGTufl8Jp1eV4WRkZHij58/XAjG6u3PPfHTAtUtJyZGXPM6W68um9OmDQ8NhFL5svMf/vuntfmzmgNUOt8iZcD7iP4CMAZUL/1TWwsFQ9VURJhpWbxRlmUIjHKONMnLAyOJHCGR8KMRfpR4PCa0NdW5uprr/Qu7OgI9nc0hCg9TeV40GyNMxbBKTfTy0sngXVkmwFAgcD82lSy9fOiku7utSdm6HsqYNcemweF02C5fHVL9Xkk8d+maMDieENYsnCNa48lqoj+miEFRojDLyIpaPHGh38jkiyLxOJUUSjFdzOvDiQnl9PAF+drghGoLlco2T86nCapYLimCnOdjgTmLtYSzIHRg+hdtZ3WRjxDILuPQJLsw6i0J456SMOQpsPq7s0EhLEvTG5DUdZdqF9IeqofWDQcpZp3JgNCc8gp+TRLKIVqDSEyWXA4feMLeVwcdqqyFiDcrLkkSiQfcUPqDgOp3+W3tNXWujpYG/cq1sWLcFbGFwwFnQSnydQmDg7ZTu7nSRTYzeKZAqgzRrCzLepoUr5GRtH7tSkIbvDJlXDo7ZSSGS3h904iHI/lHtm0sPnj7LcaWdavE1cuWSN0dXWGPO+h1OL2k/HhontSLYV+c0e/rR/P/DIhn40P4amtzk9Pp8trBVa2r7al32sTEOI76OqCMxYJem+tXKmP8F/OfC/gOdsww6PMKQb9XCPg8gscNfkB0S4kJa/aRsYR86dyoUMoYentDk2P5/LnYda8cDQWqVVUV8A5nsVwyBgZGFVoTxUvXBh1nzvcbR06d1Z56ebd25PR5rX9gSK6LReR33rlFfuC2jcJ9t20SN6xabps3p8cbjYQCA8NjnrHJKePAkVPajj37xFO9F0qvHTmRaWtqLD549+32h++9w9HV0aq+svegFItF/D0d7X67w+6iZc3m9ftoqtlEp92uHjp1RqM5LLbU1aq1sag0t6cL9Mm6j3XwzPlLhZO9531bblqdaayrKd+6Ya0Du9BIMjA8Wj5w7KQ94PcW3/u2e3yRUPC6T8gQgJ9x/JhIZT83BLPa62B6zUc8Hw8oWDQm5EYb2WkvNscpjtIgHauPZ68CxLFxYO4KVCVldZDBMupyufBtSyFCSlhtY4tQ29wmeMnPCsGYoiAyvN2YQ/RL7XHilluy32rwX8rYdcAIjRl4WAh+OFQ5WQIzXYUwAXCyzJbFAqzklZScwFiMGQgKrsSahlvMxWzzj0XD5m7Ty8MJQOwIZH4WZuWB2wyHzYzpMdPwrNOhcFzvB3AGyJd/Ni3Ii6tuMbGxANFaytx8PiEttzGpnTTROfB4KGHWGxAVZYzciGOLGbNJWMxljf3bfyDcftfDelNAd0HQh5A/MDisSpIjOzI67vrx40+WJxPJbFtTk5rL5hwL586W33b37brT4bDncjnpH778Ndueg0f0+7dsSJL4Io1NpRzEZJQlczpzPW0tYntLk23L2mX2ObPawz6Py0N1s6dRaHEFB1WAhZUJkCZSLfrB9gy6CXcmlyv+bPtL6dHxRHFkMjGRyRdkkgzVhtpaW2NtnPiSHbfcQVJiZXAABlAW57dgitl8QT3cezG5dN7s4E+f3qF2t7cWmuvr8c6afXh0Qsnmspn1y+bHT/cP2U/2XtRWL1mg1scj3kjQz4u8EZjtZRURYGcEl1HgmBBDPAExPv3JV15T6mI1aqFccsQikXI46PcVyTO7o/GGgpwFKAdKJHCYzJXYZwtAn7RoqkfO9OIJsrF17XKbz+c1n3ByLKDMXD6PdMzN8UqKHZX14oETtoU9nbIvEPQ//+oB48E7btWnkikh4Pe7aSypHIMYvROCKxPq0De0cCKREp5+aY+YyuZ4Z38FKKpqL8mKVCR8NNXGyivn9UjU9ko7ARx1/Ca+TDrNlKBITZ3gYJ+VQzUsAU8MeGNUMaBxtgf9AfVbjz6trF7QLcSCHme5VHb854+eLd+8eYPQ0jYrevzYoeTQ0IAXgs+3vvHvyj33vl3yeH0SFFfgGYqoy+UWTp44ohqaLra0dVKziSZp7iWmJoShoWvCoiUrqFnWgsZpYGJ8TMgXskKspoaUsdF8ZnIgd8emFX6as3gwapvf3SLhenhVN9Tmuhie9lY6RuMie73uAClU3lQmL2dzxYyXpCmaXNUaH6sHBk9WLVSwMBC5CaAPCKsoHnXP7mjxzp3bprn8Lt3ndqeOnz2vTGXywksHzyojkymjr3/YduhMv/L07mO2PUf7ytdGJ0sTyWy5ralGfu99mx1EB2GiCwfnJaAh0HiZ7QBjQCSPn70rhnbAT60hSxNSiUnlr/7le/reo6fd165eMkKxuF4f9tnff9/W0uI5nb6fP7Uj3NJQq3/h0x911UeDPtJQTEWd8pt9wg2tY5MJ5eLAYGF4bLKYJmZAY1xQNbZThB32SsdprHRSaAv5YhkfKRcbauOheDQcIAXdF4tGfPFo1Etj65ZLRQnv0RFtM97EaJy128IvHKaBRQH2ygeCCb/UrrHJZOmlgyfcHU0N6raNayQoQDzjNBDqxb7LV8sOynZ5cMgYTWSkdYvm2ImXMhSB7zEFgz104OPF6ydlTNVSL+w9Ku4+elrNEMMbLYyVxuSRkrOQ0yWPbGts9zkWFEOBunHJHs66hKKsCCmxxMYH3WEP4FgrWFW8K/iBQAiHgt12XdBcVC/pSUiLG+JBRjbdJjSU3YJHm36+g10w2W4Io4GCQCqcEC1JQmPGy441SoooFH26ILt4jTQ+qq5rqQPHLvvtkp4dn0gX2xrr8d7tjLlvAfpLP/aoN+hqidVp+VxZjMcCzqlCirWeJiHDOU5yAF+4BalYxK5XXr90ccw43zcmXDhP9rkR2a6KWke0WZnXNqt829pV2p2bVtvuvmWjfuv6Vf6OtnZvPB53ubxeqazojhLxUsIztQA7STieTLqJiTey/n8KwMmxM71ac2Oj0+0N2LBGyyAZiqO+ycmpSepPQpo1q0eIhTw2z410V2oU5gTQ6MKFG24XjsKSAuYRQn6P4Cc3jtmzXVwzCxzoC61LYjwa0UulcjmZzNjuvPkmp5u0ZCiyuWIBDzj1KwNDxhM7XjFeOXRc3X/0uHDy/GX/ZDJlm9XaIrc01indtL7fsnaFvm3jWmHzmuWe+d2dHppaUqEsO1KZrO3Y2Qv6rv1HSulcVj1xpq80PjlVHB6fFI6eOe968M7blLu2bAjO7ur018RjblLSXYlkWv3hE8+KJ3svYCdaX7NssQ07PDhmR0jB7rZy7PRZmZQqiYhHrKmJOhfM7uYfo6eu0fwxTvWdL+w/etK3YvEC+3//5O/ioSFkAdZ/0RALJVLS53V3KquWLvbxBwIshhvCpfWHf/xUxc40+GGu1wPWfE0pY4ypSPAKKodstmvLbMp3XVZe03XAK5kG0CAFMeUOD9vcHsFLynYgEBD8wZDgJ9vj8TB8IV6ieOy40sRmfID90fwEsHawNF7BXllb31pwgxnzX4BhxmDzp1iM2RAT4bTGwl9nrLjp/AhDHMJ4PMgXMTwPcyGS/SMdDLkpMU9vYD6b4TyMpTXDeNnIyQpicSyeBcA5nc8MqgDCZwL5GccjJ2Pi7McsH+UwLwMsaohGEMrmBMQVMOuIEwOzPL40cMAkd5NUxycaByy8TJYAsPQwSDMdwJz0i480E+hOj5dVpNPi1nex3/jc3/y9/I0f/tj4zJ99vtzR2jL5vgff7tt/9JjfsIm5aCyqRSNhpyaXov/ti//Lduj4KePtt20aXrFgjjdfKDs2LV808O2//dz4n3/8g9L9t22KzG5vCeJbs1QfX+EJqvvP2zUNDEdVCRBvJyRBgKF1Q//Fcy+PPrHz1attjXXats1rvPfcvL5l67qVjcRg62qioSjlDVEukhpQMDcMP6wiblulk1tcs2Rh5OCJ0+KcztaJnvbWGNGLo1gqC7sPHkn3dLT5iiXZiRutcEzP4bC5SSA2c5uAtlrtre6YCbxuHKox/ZQGu1gO0S4VCnnbyNhEkgSTMFlFxdDwCZz860uZBlYeswWhLKuVKnHDGS2kKSfeuHYQxlh/p4H5zbwc0C7IYKTekSRAgqLreO95Y/OqpXkSbAMk3xgOpohxwPygDrJ/C2RqQEt9baKrrbFoBv1aAOFg+bwuHNeEtEMhaBuPY80kGxeU5ItFdrsintyho6wPFRxP53kzwDzqbm/2f/w9bzc+9Md/mRocGi6F3Hbtzq0bjaGhQTkajTo/9sk/jA8PDV394fe+nikVi9lQJOrGDg/qAy1ipykcDgrJybFkU0sLoddJihgEQTspXKNCQ0MzU9YYX2Pt4zSmyGV2pBRII2XSaGlqcElu3AfO2+X3eqRtm1b6fvn8q/lkclIFf7LA7XL6CU/2q8OTk6WyPEXEHaT57royNDZozQ8LFRDi3whYa1g/aAwZ0yObtJzW5rrwhlWLa37nkTuaP/eJ99o3rVyUPXNxuPjozoP6t598VfzZjgN6R1Pt0J9+7MHUn3zkneJfffrd0p989O3BObNaQ6SkinggAIUZO774Lg5XxPiQeAIRhhsA+J1BwrMmF4zXjpws7Dl2zrFq9fokCZqeD7z3fdqX/uwzrmXzZgU/+3dfDne0Nimf/ci7vX52+QjNFGo0V3A5XhOpdHL7y3sv5wul0Za6OmFedwcJY53hmmgk7iYegy7yFnBDUpo9FPAH2pvrQ5LLGcAwoDDMAqYsgZ7YP9Jz4HVanipTDSTQUAmmB0AJzDSyynbnbgg0DtgFUxPpDBMmkYutTzR+2Mmg5jK88bk2E7xuKf6xh+5x/MkH36EqZU3uXhEJrm6pj6wTmoKr802+ppTb58vbHVCcvEUH+3h5RHUJiwu1gl+RGL2hkVbJBrBgQy/wcEcRNFKsNBzusptEiMZxF60LunDFnxNoRmDbhClcdqpnjBQxGRcpESpwiQbwiPUMRsX+CkOrIXi8km/BombHux9ZNrD+plmOTD6fY0LirwRRGJ6Ysr104LjToTtUvCtDeBPm13UJTf56FUrdqRNX5N2vnBGefvKYfcdzpx3Hjw2o1xKT4zevnTf+15/6iPYXH/9d8ZMfeJfrofvvDK1dvTwwa1aXJxgK+9weL8mgLhF8M50rEK8psxshZ7SKd+AN4c1j3xxIOXUCnel8AcfBBSeNvwVsn8Mp4cS5TVZku/lsgLeHDOgDylc44BNwwqCxJio0xKNCDfEo7IR5XCSMgyewAaxkZg/ecORaLpdxtT7eP/KTUhr9yMP3h0hpcZy92F/6ydM7tP/5jR/YPvPX/yx8/svfSnfN6hh/zwN35R+6/95yNl9QGmtr9KXzur0rF80Pzuls97U0NHptDqfj9IXL8k+efsH4+k8eF//0S/9uO3Cit7Bi0fz82++61XHbhjXOj733ne5svujddeBokNpvo7H0ko3j2LyVIJqKhCAI2UJBJ4XCwG6PRYmYFuh7X/8VN61VHlqieNdYPOYk1g3+eRmaa3ivzYswFk54a2ioi3zig4+4N6xcgSv3kYzASsF5djVwP8VZEbyaaf8bgE7zqcKj2e+vhmoeVAFqM3g3PxIvkPLlEkLhkBCL1whRMuFIhO2E4ftglTWA0iGPCp5M44wjk5YsiYftXDGj8ojeXN6AIHn9lba+1aBqOf0vqAZruKeJlC+w8F5vWLzpxuSrDq/4q9JUAw+3yiZjBiIfHJYfP5BNWChs5jaFFhjy8T8ex4EvMNZ7XdPA8zEXJagkfxPAMoj6kJ75US5zIQ7Mg7vfDNBO9h0WpCWDnTQ816NSqQBejlk8AzMZC4Mpl0tohDA5NamSUiC/duCo/o9f+UbR63Zrjz+9w/2Bh9+R6upoj//JF/5GemXPXjkzNSa+7ZZ1/tzESOxi31nj/MVLenN9bZEW10BZlov/+P98cuIvP/3h+qbaeJOThCPqGxN+ULdlWX204Ho/zi8jlI0DSaekKuiZbDZ/bXB05MyFK0Nv27rJM79rVuumVcu9xNADuqFL1F9GFsjPxwECIBx8vGAjHCE4nggH3GVVt49NTNlpIcosmz+Pfaw5VygYL+7ZN/W222+xk7DsnUznhP3HTpYuXBkQp9KZMt7BYWPGykEpJlS7qwBjYY2BtdBDEEnnc8XjfRfEW9au8k4mk4ZM3DMeDIIz+szkNwTGUKlA7BjhnUALCE92VVFlEpQVJmheB8jH24F2Aj9wU1tUBSfSFLvToSya011eNK/H/eLeg3nRZnOUZKVSAdsFYF3k/cQvVSauXjJf/9T7HlY7WpoKbU11ua7WxhwJF1DOpht3HeDY4oWrwxCczTRVlmmwgKAfMik0hWyKv2iMPqBvyGZm+XWA+IDY1dYUe+EH/x5MZ7JpKlPbsrQnfvjkCYMUyrLfFwj8/h/8SUc4HCtS23znz51NpEhbAP+AIoa+l4tF9VL/edfsrk69qTHGrsDHotZ/8bzQ1NzG0mBBhGGKCCFIVstM8IESRAKv0+d22dnHvyodFYSmeMTVVBdxf/BPvyynk8nKwJGSI4+MJ8ba6mNSNBKsGR6fLEwmsxNdbQ3N1TzDevoKsPjVGwGOoljvY3IwcFzMO3tWc/O2zavaDz/6pcje738x+4u/+8yVo9/5G+WLf/T+1q72psaAH7cYCt5SSXaWy7II+oUShh0xKGKEQmoLb5PT5aVFnu8cW7WIuob3BpV///6TutMpDY2PDfiefuKJ3Cc/9HCD166HIgG/84mv/n3yf37u94MeN3bPeVmVEshCWDQcijxy/7ZZ83s6Wmvj0YDX4/FRMBR60NKNu04osUqrgBmAHGyNYArfNNDKYLreAKhEq4lvMO1vCDh1UF8bs2mqboDHEq0ZeDDDyqiMYRWw9glCrliUXzvWW/7FSy+pvzj4nN60wiGRDGsnxQuTEl8pEezK9JyG1SGHhdnFqFAre4UecjNhF4AKILdZXaQKDIn4rFR1FI/CrGNLLIz8ObcmnGlJCWPhkjASLQqnGhPCiK/AlDNQXcGjCUN1ZSEdIrtVFfL8+R7Lj7GLRfy1nR2NrVcvZaSA3+f3e1wz3tepBpQHmgaWZ7e3CBtXLOpPThSLypRNT1wuy48/tk/+yje2qwdeu2gfuJZSwxFvcc3a9uRD71w7/uf/z8PKN//iv9d94L53N86ftyBQX9/gcZE2SHQnOuxOcXqO4hucspDCZzRk6wIfAmpTpVVVg4FxsADN5k2/cft/PSAM22x6HluYVBC7Rd0sjsiR9ERJAZ8q0qQj5YwdNYyTstVYExNa62uE5ro4Pt1BSrqLXeSA9qHl+EwIHpRgV594G3t3qVAsMZuMgfUtlc3qV4dHtdcOn1Sf2vmq/JUf/Lz4uS99tfz4cy9r0Wi4cM/NG1Pf/rs/yz72lX8I3XPbzQ3trS3h+V0d/s//4e+OJ9KZwmf+5l+EXQeOFH709I78n3zpy5l//e5PyrQUqdtu2ZAgGk+ksgW8UxZorK+L18SiPrvN4VY11Z7PF3RFVUVKI8qqSmncpFyb9xERsimPsyYaYb653Z1AUAXx+NUNzeH2uIn9EOcl01BfU4bChkiWjEILpYI9HAwoTodTrRpJ5qIkOBbvqYlHNUlyUglV48eqYT8msAK5E1CJgsMyNwJat4gv8hRV+Rlc758JrL2UEf0GXqivQiDgF6LRmBCvqRMi0SiF+QQb1iQ+P9jcYjRr9oVYDOGC1i3gldYdrFEsnkWa5RO9OJwuwfEW+8jz9fAruPhvLzBiIEJgRAobDhbEHSycucx4K9wMhN9yw8dJz0yLcNNmBl7QnemuCCvwk8EgVdLBbxn6QVq4rbR8sUYcK4LnxR9Lx1ycyNlkQKUs2bQ9A3ga/lTWzGKGoUeohxWHEBYHBwyfTDAVyQJh5IZsh9zsoYdpeGnkRjKWmKDSTITAiCRg5vVSIef46v/6S8+f/+0/GF/5xteVJfO6ciTo62+/644pfyCg/a+vfl04cbq3/DvvvK949803hZ55/gXfUy/syg+OTkz9wQfemf3rP/iI/ukPPOTetHZ50O/z1suyyrirhXMLpn1oHfAHN/3gH3gkm++YsiNq2kQyrZ4+fzE9NDwyXC6Vs5Fw0L18fk8DLaSho2fOjXhcko/3g/eQdcu0GQOi3jPFhSm9iDDrAX9n9eO4Y0E4cOJUtqu9VdIMw02CpnH8bF927YqlNlImw8ls3vjhk9tTHa2NpYbauE7CNKQgFIQSfy3AWKM9FrNEzmKhaJfLqm3t4oUK9Tl0/ExfrjYa9eH6bFAY2ncjQBkQ6FAUe5+JjJUSRwARQU2jRaii9zFAzaAg1gKehgMFlBXVRgsbocMmRINB3+lzl7ytjQ35M+cv6RgHM1lVm8jHnOz9DBwDkVqbGoVH7tsmzJnV7qDxxzn8KiX8hiCivYQXWsPNds2gVtA270IumxFGhoeYEmYtLJVkvwGwY0CK6ls0r7vG5XI5uxpCSlAoivlCrgh8SKSVrN94c+zuu+/Xm1pacbrFxXe/+IzP5jI5mYQZUjzywYDfqImFGZ/I5TKCl32cmlLRD9JD2GP4gcJMSiR2PLLpTMkmGlCUsUKyNiGTXTTs77tzDS6KKH/pO0+XxhMpIlhWjq0mEogmsjkSngrZeCTkaqyLNkABmgGo2AQ+j8yjMORn/Mk0DNjYk78i5PA4oFVVdRJOVTcJALXzFnZ2eGtDIdyOBsUS7yOgyRwXfAgwCDL1Dcqy1R/84tgLrx1+sulfVcrG48+/ql0bnvCTUOz54t98UVm7emX02sl9NhznsdltThIuawlXjHfMaHMVgP7xcWbgAG5mzDhW0Q3ASodYFAkbeTCPGJjZqqvj/B8BVYEErF1mGGjRygOLCIb5ZuSgeqsBvIAUSFeuVNRp2hR4S6BLWaVWAauL14kjbU+9uF/Tg3lj/rJGX7TOH9NE3TYeLgiXm9LCZISUIlwyZxYCxcujOYWcTRGyNlkYdeQZV2FfvGIbMGa70FEHxZjH3Nkv6mUIYE4GoCOX0y7E8iQ8K3YhIynM4IIPYBbHdR2SkytiTVRnkHBDVYDXsuOWlJ9GjJQeXTl3caS451ivJ5nOlqxxhmHrBQ0Vja2RzGTVk+cvKzv2HNK/++RO99OvHmr9+XMvuw4fvVDIZsr55UvmFj713neon3j//er7H77N8eBdW53vuO2OyN3rbq9d1bMq0FTTjOnDyyWbrevwk82xKrBd9zQpYnioxfmziRWzzwysMDiZAz88pJry/reA2uaw2YidlNmSzuYqn14EwIddpmUYN73aiVaEWChICpkPdMb6AvrlBi3hrcHOFy6xgSFlDN8xM3CaZDKRVA8cO608ueMV5adPv6D+8JfPlsifuTY6mnE4HcrNa1dof/qJD9g/9YGHHZtXLvW0NTcEevuv+l7ae0h/eucu9emdLxd+/uyOwlQiQ9TrBgXZxyaTOb/fZ3z+M59w//ePf8R987pV/o6W5tjCufNYD85euMQumOJ4w7dfJVIoolA8C6Ro6I31tQaO17FxAdIpXdDnM5obatjErI/H2LgBTxhH2NQ9+8I5szVKU3DY7ermNSuBtgrWiMWLyxbMV//k4x/KdrQ25aG1oW4Ya9zBCyRJwmFcno9H83jmhm2lZgFV5lcD4zeQ7+C2DP3A5mC6KpF87LHrC+XU5/MLgWCQHTn0+v0CXl9nihWBJUugQNQDsHBTmUeEM6fk4nyYlT+dFunYmob3Bh20Rlnhb1GoEMZ/wUywCIIRKzmZlwWZ4RXX6wH0NhP44vqGwFYC9m/+cLs6D48DAXObednvNFhRVv3MYoFwcLh+lwxR1EPuuQFUJoYJVnFsMSIXm2uYy1Ydln09UDhKQnHgOZwpTwOLY4nIxQwPB/A8mpCcHLGpimwbunTKe6a31yXLRXXHS7tC5/v73e1tzVpDNOCfmpoUN61cMnnmwiXHoZNnS/FYbPyB2zcrN69ZHt2yZkW0Nh4PSk6nhwRP6xHXjHagCdNdmI7hYfBbsTQWJPjpql4+f3lgUFeVkSXdHXpXW1NDbU20zud1RyiJI5cvGCG/f4RQxL61ZOW3xmhG7RRWYatYkKvSIP3Zi/2pzatXKJFgIABmeKy3r0xlkz8YpkVQ2PnqvvySBQuK7U2NEYfDYYSCAQO3Hf0mAIGc0bzpR3PyJblUKBX0upqotO/YCaW7s02zMwkII0NWpZ03AFYQdsbIMGWTJy+WZDkS8hAhoHN4Xn0dmPkAjIGbKUpl2UFKnY00OFsilRYmphKTYxNTQcKB4PPyq+1RPp608mbxX2SHUNzSVGf3+zz+E+cuZHfuOTSgKXJ26bzZmVUL5k011cdzlCxL5nX35xZlxUbtv66d8E4HAW+gbXzHq6KI/R+CYdDyTxJiwOv2djTUOoaHBksoloxYyOdt8dp6vCtHMrPbB0GSV2kIx48dywwOXjMuXDiP2YmnuCzT6OggCdjeGU3ji6JNiETjtKiGBOjYbqdhw0WObP4D/2wMqH9KEceN3P/y2XfZTvRemviPnz5XwEe3ScB1kC6sUJQeDwcipCt68I1YUmLf4EgoHxdY1sJ8Q0D9VmNZmuvT4WiqlZlbUPAwDtW8C07+7TwzgADpXG7z2AtFwMJnKC5fGZT/7TuPi8VSOfHzn/1QuP3WLdGpvqM2JZ/haQm4cvQm7X4D+LVSU1vQzOq2WmQ2XR3qhgBvuWG4m4Npm9aMoqjtYa/PEfQ6xWy+KJrTksOMSkn3cTjEdLYgkzCpGQatHnh51wJUaBl4iSVQy/WT5/pt7Qu9ypzuZrzb5ErmcsIk4S4nFIV8QBZqJ72Cr1Rhv0y9U22acNo7KbwaGBSGPBnB7qQyiXWVDE1QaM0SoYSRgsXZjpkR/WYv5nIfmg7hzuWyC27NLtSl3EI07xTiGUnoSoSEeRNhIaa42PeY2OEwKh+KIFqNfMChSrjB/YcFWSlPDOXtt65cUv6dt92ei8fCblKTDEVW1IlEWjnXP6A89co++Q/+8Wv6n/779x1f/unT6q79R/Oz2pqz775na/Zzn/pw8q8/+wnnH/3O+0PvvPeu4Jab1vk3Ldvk3bZ6q7Ru3lrXnOY5YiwYEyR28SZQyOsHoHvoCwy+oZzO5tiOGB42cJo2OwyAF5ZpvxFU5fjNgQpH0xob65yJdNqFh2GgUMZsecmiy+P2kqJmKxWL7H0y6483cLpx1EvCNf+mVLlcVieTKfXilQF198Gj2l/+09fkj37ub3Nf/s7PClOpVLGlqTF17203p37/w+9RH7p7a/CRe24P375htbe+Ju4fGZ+y7zp0JP+xv/iHzLd+/lTi7/7je450oSgvXzx//K4tNyuPPHCv7c4tG8PtrU14QId12eW02Rw+n9vllJwSrQU0+qItFglBWVPwDTUc0mBDQIbkG2d3W5vtrltuGqcQ1U40A8WgGvxerz0ejeFct078lTR6KGoE1jgSLXW1t8S/8aW/yd+7dVORsDBN9ASEVvuyBfOi61YsCyyeO1sh3FSN4rTT63FHRHYVL2taVR28Hg5VWRlc778xgG5AU69LjQAzzlK+8LmRQDAghEJhIRDAeuvDlqjAcAMlleYxL8sqjbeR0TUZ/OEfadmOL5UJm9M9xVI4dtGgzDmcEn83zDx5ZNA8eF0b32LwXxd4XAeMBkGhBJC9sOQyAmNEhjD4zXRM3oJigdTczezKD6NBlh5EOBOwBPA8Zjbu504CTrgVML2caZu26WfRzM8iuJ/9wp7pny6fA5aiaZhuC1e2bgwsxoxG+kr70ReymaJFDoYX5rYSkKF8DIem1wK2xlMAV9TMMiic4ZcCrl08U3z5iW9oSqkor9y4LacVkmIoUienklOOu269ZWrhnO7A/oOHHDQoubfffrPt5jXLXEvm9Xgaa+MRKgJHidgjLb7omgoKVYlugAmw7jA/C2Fo5ChgP9QWFjkDcCUyMRNbQ000GPS6w1QHaRcMdTwnOWgRlRtqI8VgwF9bwYMJXDGeGYZKUABkDiZ4mIA250q66Ha7ceWbeOb8RS2RSmbWLFviI+XE8cqBw+XW+vpCe0tLvFQqi6RsaLetX1Woj4WR/tcDqhfvDal4OR5tJYM+JDMZ8cV9R7LhUMhDgll+6YI53kw+V4qFg66muihusqNeXN8PAsoPJRFPQHG6JZ0vs2BeZlaL+T36lbEJcduGlU6vmz3BrACUQhxXYbsK0NjQHPqbTKTLB0/16WuWzDeO0gJKCpl2cWDIdefm9aJLMl9+pvLxlLOno4XRjjVuR8/0UXmqVhePS/FoxLFh9TI/LYS+JQvm2RbM6bEvmtfjWLV4AXbMlPbmhmQml5OpDbjG3eaWHPqi7nbDLUkz2omhRn0WQMjwkLITi8V4vZb5TYGVCWMIcrmE43WkfGWF7bv2FtvbZ2FRdGWzGRlxtXUNbmhsnK7ZfNPPn+stjY+P2tes2+itb2hyAH/pTEbY/szjwoZNW9lih7QW8B0BgV3wUd/QIOTG+xMLuxrdrU11HiqQYqhc4FItk60JPo/b5XU7tad3HS+7XVK2qS7mI2UY14B5QDsk5BcyxeKkz03aDsn0vBaRKXpMqLG6Z0EVDv/3wMxP5bDy8aCE3SwJnsJ3/KwnwEiLcLw8jvfF2E2XDAyhVMxpX/i372lZSv74449pK5YurZk4f1zMjg9d18SZ486hyn9dWgssF67UxwOD63kCAOXiuKkFqAa3yuFyAKTPZqc/+oy0jFdibKj9SIswVo9ZGWGEDI4CWcMgCiVFll/Ye1S6NDhq/N7D9+ONKatpHFAQAbE37drQiCE5bdKpi1elNYvmYLeDCjTrIEBSJoxRU46fu1jedfSMfP9ta51FveQtqAWhbOBTGTQOlLa25BZiSR97/wuAt55ydlno9SSEkkNlx7JZn8h4dIewJB8XAoIkpF2EK6oHdaJm1ke2MW+1gsLJTfOU2kxxJPYimkiV9T5ScAmSZmPvo8XykhAsOIUijibi3Vrghcrjn1bBUVadCFbSv/ofL+aInkPxSMh98ny/vufYGe1YX7/t2VcPCWeuDGm5smq0NdYX33fv1uz733aX7f47bnWuWDxf6upoC0YiUb/b46FhdFCzqBSOn9eDFUbo4CNo0QOO8OlCJp/HAyjOj28A1aGVnMxxfXpg7dcDai1TTtn3ogg3fo9LCHk9glKWlRde26+vWLocL06JJZXzZYwFKWJTfb2nAs1t7WpHS7O9IeJl4SgLLVFV3cjmC/qVwWH96tCwcuDoifLhU2eN3QePqcd7z5fCIX/hvls3aQ9s3SRtWrPcOa+7y9nd1Rnw+vyuVDrnIIVUOdl3oXS675J67My5zKL5c/MdLS3S7TetcMXDQeXI6XPee27dbJ8/uytMFXuoWlzHIp690K/SWimF/AElkc7ali+cb3c6SdNHByjRVDJd3nPoqIN0bMfD990hul0uxDA8RCPhYjgY8N26YU2hoabWRbigQTTHEamI6JfMn1PcuHpZgcK02pq4h0ew7GQxN60dkiedzqa9Pp+HymMfyWdFoCBKRJYdzJOKMwUTM6/pIhxWvNxCPtOYMCO8AtXuGwMURg18iPgHq4bGHTeE4h01dvSQxh0P8vAuHC7asI60s7abYPaT5eXhaDNQxemIKVkom5VvzQPkggP12tjlHQ7solK98CMNT4Z8sEmBI54IZc2MectBZfB/2wEMAwyPLWywiTgrhoVjUbfc1eHIifymza3X0UslnGy42SJcyWv6TeBZzQlLfxYhY6oSbXODOJNQKwaET+FEymYcAvGPHxC9wfOZBiCydpCjqn4A+oM/Vg75rfSoG8VikvFUJsBhJTKBpzCBHHAzwZ25pxNDqWW2GW7lgZ/hlyps617sbJ+7wuH1RhMffs97vH/4ex8prFx/q3jbppsSjfV1klbMGts2rNH/7JMfivS0t9b5PN4AlYurZllZFj7YH6varJ8sOwmmjAnQH4QBGNY9lna6nXAxQz/gm6YAYjM0zW4JekhfjUpd03Ikt05/ANbsHfzVY26BtRCyehFtGjBN1TBcFG7vHxjU+i5fSW1evcqj65r7p8/sUFVFz82mxYsUM7vKvj0q2mkdwceKWLm/CjhuOI2zVqFt9I+wXK5gS+RKyquHT2ibVi+3X742hNspcVLOziQk4AF5rgNWBP1gDHG8hhdMQIl1Q5eofQq1E5g0I6oBJVoZ4AK+aOHQdUdNyCcWi7KWTqVLV4dHfds2rM0E/f4ZB8qxCwIhphqPpZLMbh/TSIiw2+y0zvh8JDBJdofdp2qKbWh0QoXgeW1k1DE+MRVqa260L184Nz+rvSWXL7BjQirD0nSzGPB+kgM4RG+gDFRj5Lr0bwjIYhmz0Wg+Fif45rQ3O70ONfCDH353KpfNloulojA0OEBSuUiyK2gGadmPIZcLxvIVq0WP1+uCMqKSYoIFkr8Txh6ykpn+AwQDYSEcipIA5hJSOVmlhZe/mEP5WGpKxuctCcu6Lt6xfnHw3Xes0r/9yxddX/7BM4nJZKagaLoxOpFMkdxWqouE6qZS2SxvG8+PvrAyq6GCwDcD3sY3BarARm23SV72LpjDRXok+o5PKzC65mWgHXjS66R41h4TcNPE9x/druw+cs7+3/7bn8hLFi0MT/QdFVODlygW9MfTcWHhV7TnTbpTPe+trlvGghnFszhz/jDDjxyyNPQDXsV4RjWOEF/lZ9nM8mekI3hdV6oCPC6XrSTLxNREB/FSHNdluXn9qBv8ih1D0w6d6Su/cOCEct/m1Y46b60nIaeEPCljqBx5DFKMpvxFIRGiMIK8VxUuxZLCMf+YkHYSXSIVyIPKMwjHcdUj1CpeobHoE5z8ngMGGDInPvZr7vpbQiC+ccQf3RCuHIYwVF8U+hozQsEJxZXGj4p3KqSwle1CMOsQQkWX4HA7iacQb1A0MgopHEQlmkNQZK1MfMu/+9gZ4bn9x5VEXlZq6mrLG9eszP/5p3+n9Def/bj6j5/7fePzf/C7/g1rV9U0NTYEgqGQx26XiEcDK6iSOm7iHHb1OFsGvJG5zWQWIAy32vIHY9xvASgZf1Ygo6eqBLxy/DBHBaqKmAYzH+gHl2z4PW4h7PcIsWBAiIf8ZPvZ976glNXFY+XE1JQdOZANvWS5yeO23uchN5RatFnTNGN0fEp5Zd/h4tMv7c6cONuXP3b6bCGbzRS7O9rErRvWaH/woUdsf/Gpjwbuv/XmeG08GirLqjQ8NqFfuDKQ7b1wJdl/7Wrm8tBwThPE8pxZnfYH7txq++RHPhDpntVR31RfF4qGI958seQpE40mMzlaIvk8wB/xO2N+V6fmkiSjub7WUBRFS6QzGlu36Q94a2moE9ubm7RZra15u23ma4GS5PSWFVmd29UZ9/u97I59jtEKbm1Bvy/a3Njg8Xl9/OvO9GPFYhyQg3ilbfXyJdrI6LjOlBT88UFiwKs0C0ceMmgjFCJceob3NImPGcjLlCETzOTMVDJWoNp9PaBGblApdqckUrSgdOETLbjxEAaKGNrAeCSVDeQwuqvUY/aDDFe40DfTRhhLR4ayIB+jdeLHwDErCzyNgF3oQTIYwrFWWcaia14bu8CNPaR9q8L0SvRbDIzEMPBwkw1GYjFA5qfxByFVGCdslhp5Tb+Z3qScCljpANP5zF8rTyWcoOIwwaRnXqzpYQF87gLgYn8IroTxgpgfo1xdLpsk02l5I6bBjDYnE3Mxg0Wf1QEHQSUXj64Aa5lZJg+2WkM4ZPY0sHBqH8cFflgwZUFOy8NcDk1W9EIh5//lL39m9A8MZ1etXlt874Nvj92+eWN0VntbOOD3Bg2N3UrEyzKhqmkEPJz1g1VhsBf4PSSIVvpnZqByjFyxmKwEzAD0khgP5RdNpnIjyOQKxNNxvZ4FrFLTzAQ+hgx7M4ECIEzilahCoWiQwlC4c/NGvNztPX62z/C63MltG9did4TtDJHCq/g8kh7yuane19fzRgCcAXfcwy1ALl9U5ne2BpbMnY33vgKyohRDwYBnMpERjvb2XeLk8HocgaoxDNgAlPEU1QqnYBLWdcjstFC6cTW/GTUNVWWiDG7jHRzVpotO/eCpsyVyY3EtLprTjV3JGWVAUMA7dtWtmqbbqvlGgHLRjrndszzLF813hIOBIim0DqWsOGnxcNRGw0Y8HCqRAE9SXXVOExBEBqVj/PD5hsrcuUHy3xTQF8wg0n4d21YtVI8d2Ve7ffuTxsTYiLBn7x6FFjWDHe1wwOCWOxvGKZfLZeVSiQiG2mDtnPhokcUsnJ7bJpAX+Glp7xQCAZ/h8UoRm81wirRIcooEbaJfSMw75XDYnPffsiKyadls49Hn99m/+B+PpkgRG6+Jhzy10VD0wKkLuVjIL/GHFnzRx6LNgDXKNL8W/BrpzCQGdsR0TZBLBbb7BEC7mYhM/2gH8MQ3UpGJjK4KBw+fUL/72AupP/7jP8q+992PuBPnDtszI9cqbeZ9Zz9vAL9uX94cqnlXNXC6na7f7A53IM+MpnFeQhyKt5vicUukGcPiLJhRXVU4wGa32TPZnJjJExmhDLSA6AT5mYxGhniG9uL+o8p/Pvq8a3QyaVweGBt79dCZcRfRJBQjFA+D9TNPbQApiiS6ZgNFYaQ2JyhOznNUYhQq1gIykDnHvSXhmi8nnA+nhbKd2k5NQ90er0twe/BeYFXD2RDx3STsh2qUX5NJSaT0ZQe1gfLqNkOQPVQXuVEH5qlRIJ4qy0JJxofSqU/ERlAUPrLt9bgdf/DBh9QvfOZjjk+8/yHpQ++4z79xzYpgd3ubv6Em7nfYHdhbYx9A5rKB1VMA8IhZi7/p0OsBY3EjQDjY1XS5HJifuabzsbHEeMDNg0yorvX1LcB8xvtdEb9XqA1z5SvkI2Hc5cLNhUwhAFg5SfkFj5WoPexMB9pn1UfCPNt2JZ4s4jg6rVcGKUlp4kMTS+b3lG67abV77bJF3nfccat/zdLFoa62Zm8kFPKXyyVnX//V8tMvvpr/0RPbJ1OZ7FA4HCzO6ZnlWTivx7dgdk/4ppVLwz2d7aG21mZa0dw+QggNPqNNdjtfoazpxZJMzcLiNd1PoKSlqYE9eAkE/RKtWWoql52Bcp/X41w4Z5b2V5/9uNPrdeOJbKVTpJyKfq9HxskODlUdZsAVFOInjmgkzNbemcDTo0WxcDA2mZic4A/FeSwAvAX8CLRI+Dag/FB92uWrg6WfPPlM6SdPPDOeSKWmiMbU7//8l4UjJ89oOBY4E6b7/JsC2oJdL1y+gZ0v7D6hTSixmu4YmA23fhkPwJoAfmCGcuA0yx+8W7KYmaK68wRM6cQpDUrChg/MgaWfrpvxPArDqyo47fBWBT7bfouBDbs5/pzxwU0DTwZnnzl9MObC6MSyOaHBwf6nAWEzbG5VSLASTfln5qz4YM+gWasMCmMGbhZgumHTSLKwKqikx/pjRV6XqNKCqjqYbSU0+8HKYXbVtDPzgIiqpyNLaxZklQ/fDEHC/GW5zPMnSGuln3YIRnJyTLnWf6Z4ufeA0LrxfuP3P/Bw7n3vejdxZk+95HK6CI+4DGK6cAKrH68HqrEqzk56UqSxnQaWfwvGAjAZnGnHU55pmO4l0tJST63jQsIbgijiq8VB00dg0s3rgMoDUyNmbeHBSoXiceMU4dQ4crpXJcG74HFJkctDw/rBE2dy92zZSM20sSvhiGlrskpJHM68yyW5bljVGwElBn1Xtw9OKtM5ODYxtXhut+2pF19Jd3e0eUqlspYvFcdWLpjbijnyZoDScA1zNei0SiuKLoWDPt0juV5XgkU/DNAu6j9udZNlRZ7KZJwN9TV6vlT2ffDt90DIfv1CiPGDIF5VTDKdMbA7hvmM4OoqqD6IHnj53L159UrvfVtvgSCRx3HPfUdPSUPjU65UNme+9/dGwGkLShHr9a+Le9YY7pwx8FXAgonGaQz86xf1yPt2v2gvFsuFTHLCTosZrYegU6RiR9xsjY2t0cmJMaVEHeZ0TcoQtauppUPI5/Du03SV1QD69nolIxytcXWtvsfuiTRRMgwPlY0MVU9mASSwuP/wg+/w3nfbGmPfiT7xP3/yfC6Zyqn5Yrnc0VRraJA9bHYdV+kTTVIRb9DBXwk3au115dDc0ZUyCeFFIZeeZEduAZyceX5cToK5LXl8DB+GRjSilYXE1KS6/dD58k8ee0r4vd/5qHvq/HFXPjHOBBMAp0dexo3n728GN+oNwCq6ugrunJ6XoF6LD7FxZD8kFLE/2DAmmA4kseY2/siLkUEUdlbfsEOUQmxsbFQuDwzRcgj+wKfqND5EoVAqKwPjifLvP3Jf8gsff6+tuT4eD/bI/oIzwcgF+VgeTRSWXawT4jn+6TmERsoeYV2mWbg12SYsz9UKGxLNwtxClL3TJds04UwwJYxKRVafkwRWfAzYJfFXbxDGu1AFNFyoU2W3NRqCzUnCrovTLN5pseN77lQxssWvisLsk04hPmkX3AWb0DTlEMJF7PLhcga3TXI6S7NaWhyBgN9FQjJOGbBnb8QPyXBc8jZMNwJ94ob//fpg5sQ/lQsFr6yQ8InGVAEfYxOq6rWcb1QjaB7HDvmHld2keAWExnhQqIsG2fe9oARAMGZrEPjFdNEVMD94XyaFi0nEjK0QoL3BcJg5y6USwx+QEgkGws31dY1+jzeoq7otmUwrw6Pj5aGR8eSJcxeTx8/0TfUPjqXC4VDuvttvVT744H2xrvaWtppIJOrzenGVPPF1MDaG4RsMNtpqF8KhQLkmFlWjoRC1hAVzQxki4ZDnj3/3AyPUJvvC+XP0GfgjF/EDRzAQ0HFRjRnIgRLhjGlDbQ0ODzFtjOebzs2A2gTFFR/pZ14WaEKVh+aAa9mChYQ5DejS8TBybHJK3bXvkPboU88p3/zxo8UfP/ZU7ktf+VbhU3/2xdzeo0e1BXN6yg/evS1UXxsP/+zJ53L/+aNHXS/sfo2QwXkSH+03GvE3AkpvZbOyUjvRKPrhxgTWfI75CnDsIcw0KIRYAstPbvZnloFfhm9KBwPycWAHzucX/MGwEIrWCIFYnWB34qsJrBCWn0NVpaxMUupIEdPZR/rfmmCN6m8dYMixSLCZQTOVLzS/hqlKj7zsjwqDuREgGHFIz/3V+c02sBgCBJg0aCZnXkb3NxipakK3CoEb8gML50HkRmSV/7rfShnch+BpYHFYvPnazZIhGE2Fn3mQBpalUEzblSJZwipAHAFaxozZ/kpHCODC4l/IZzMeX1CetWCVun7dFtnn99YUZJWWD5x15mk58HZYawmrnjlYZBXwdCgfAhmuIZeL+eqqGSjsXW6D3d1VKYZ+0C8cH+CVs1AGHIdV7adO1UZDTpdHYufELXM9TOPLDGBlAOcE9IN46xathppobvmCOYFCoSC8sv9w+bab1hAi7DGUW5ZlY2RsYhzfHbPZRYPdpPgbAHBtPcniLQB9YnewJNTHo47L1wZtm9esVmjh9g6Ojee7WpuipLCYkpHZ3iqo7jNuv7N6Dpvy6bjsgRZq3Y7PbvMoVgYzwAkRPfJijkA44eWotrYGEvJV3U9krrfU13oSqTS71r0a4GNHGigPakQryKFRTezlQcB1WSpA9eHYSWzlkoWujauXy831tUo6X9Qmk1kqg6sT7Kfi4ERotRm3TPG4XxOssqrzVPur2knD4fyjD73LNaupRt/5wna/LMtuuVzQ+VPsSkKxqaW5lEql3K2tnZUjtCTgCO0d3cLIyBCSTAtdzOJ/PB0pyF63SpNDVwsZagbCeWMg/HAX/eKfylbkou/999/i3bp2sdpSHzHOXryWOdF7aTIU8Pnt1DBN08uWUvO/D6j1egOwbAJyQk4sFgt4uszGA8AtixZ1djxRcnkZXWFXu1Qoqv/6zR9oy1dvFFcsXxYvjV31ZEevsfzIez1t/VrwBll4y/FnAQ+ZNvRLFtpaDcxLZaL9zMPK55UwugPPZ27L8LgKkB/rDgCXjziddpnGxiRc9sszXgcoZ35Xp33fyT58GBooUzleLCNAQZLee9cWN/Eb/3ee2Gk/fumCdvjMBWcpj0HgfcEOWUiWhIBK/JYtHsRfye4cCQte2cGex8UUr+BXTZ5FeahXgoMiHDSncITO5/Ww3RBgDwIp48FVgN6hgdj2MnBojPJiXhRixBs9uoDe4kp9VK/hB0B6WiBvFxqTTqGBlLGWEZvgKRn6tcEJN/EWW208Bt7NvoOIogHoMwyAh7/e/DpAKVla8F3wN8tgnBAO/FbWUXOQrHpNqwKo0jIA5IOC5XVJQiToE2IhvxEN+oxwwGv4iT+5JGAWN/5p7EZIPOzL5ArauYuX5cMnzxZHJxJp1ggCXpdBNMMWFIXax95uYDvNJpBSw9LqOh6ZCcbo+GTq9PlLY2cuXpqYSKYSyUwmmyvkVYfTrpHy5G5rrPcvX7wguHb5kmhHa3Ot0+UM2ygStWFNtmir0nX44aj4uQEt93S2uz72vneWli2c58RDcp4SCXBrqMu1ad3KMPUzvWzeXHt9TZwrVhQNg+OukWDIKNHaCd5t5eW5oXyzfR+mxLFAM59l8EO8DSuYu5rHWWNHKGTlEr4Mt8vh27X/YOGfvvZd7W//7evqf37/Z+rhE6dzhM5iTTSmtTY1iR946H7jf/7l/+N9+N473fN7uoJE766rg8OFHz72dJKKtbe3NJvnhFkt04Y15lcBCMR0WkD+/5e9vwCw47jyxeHuy0zDTBqNWCOWLLAsk8yOOU6c2GHa0CYvsJuF4IYZHCbHdmKOQbYl2WJmGmlAo2G+cxmavvOr6r73zkh27H3737cv7zszdYurTp06VXVOdXW1UQpri27YaQzQoyAsXwPKofWYeDUHFGkUjXwYd3jnzOZ0Cm6vT/AGgoIvGBJ8/pDg8vjYO2IisRPKQJ8xAhUgB9Zj7Kfb7OEHGXwTbUq9f0fwv7tC/l8J6HLe2XzynuKnDld0GzyCHTDIdCyMEiAMOcjS89HPNEBYYbDhNsJRNvdj4uD2dOCDgbM/fpmhn5xtuMngh9kMLi4LoIuQrxVNkI9gw04vEPUYuDB8KBmiCsONdFPcZGOtLNijZZDzUZt563XIVU9h5DZoQhOcWF7TFCoqqfS3LNkge50Ol0WkRYsWXJs49cmHUb8RZkRxG62ivxzHY6k3CSoJb4mJYRrgFz/+dtqs1mxGwg17U4C1W+87o448cJoYuHi9Ho8VH8lgMZcCnha0uggojGIpzsSUGRKexOb6Or/NYnU+tXmbOLOuNtZUW+1FSlCrq6c/XhQK2PEBSlo3gQUr5o0AUvIxAOLzMABNgGpGlkjPk93n+wcSDVWVRd19fQp2qe34ommujkvUpfch1DB8rNRIgTqSybRaFgzIVSUhkqmwlz21BCxkeAcEZDRwgpXISGJbd5/21607TDMba+RjZ9vTfp8bl2zoOTnAl+OHXJQmZLMSWyiM2gwhdjpQ/eL8WTO9t16zIfSJ975TWL9yqSQpMgmikIbzReZr1fmB6mTK2GsBS8Sdbw54Rowal9PhmNNUl+jrPS/H4zHP97/7dTUcnlBw9A50A9CiZ65raCSvyaJPN4LL5RBWXbZW6L3QJWSl/GUqU4D8ZrOokCU6qDglS+zPFACKIxqLBSdKIQzjQg5FzmB32Pmpd7+laM3SuY6GmlKry2m3nO8bjlMfWikrVfKfavSbAlLw2dX1EG45rZhVADjq6RScJAyg3YgiS3n02S1K3FaVfu9732tKhUct450n2HiaTppCmM5vF8HrRKNm1H/pInjgdIGDpSXDx0JhRh1JIDsNYdY+3Ri/BpgFExMzCeySLFHOqfEGEJ6i3+O0xvD5KB2Mqnh12CjShFf2HhG//YcnTO3DvVF7XSJDI35k4EIio8g6siT6p00KmwvwEWaN5vBxMSs4MlwRM2DSkRX6nUma0KB00ZxnEQWP2y7gwYWOL4VTDOW3EYNabbiAA0edKD2xJo4l4s1og0x4r8yRNAv2FH+9lSliNOa7qjLCeECmGki7oFkMl3uYweZEd5vNqRzY02e++6ZrcRy7YEcL/K87/wbk+SOfAYo0lAfwJ5QfvM/MVyqRkQAA//RJREFUlC9Ka+BrAPgDxzxxhO1SgKQ8D5+zMe5tNqtAfSWUBP34HqBQXhzQrBZTdnwirJw6d05+dvM25dsP/l7+9H98V/3J7/+c+fOzL0mP/PVF6bu//GPqg//8tfGnNm2ORWOJxIyGWqmqvNhrookA5bIj0LhAxoahTNWBNwk/4GgAKTu4KAr3wlhw7WZJKOSa1VhX3NJQFyovLioqLw4Fq8pKvUWBgAd3/7hdLis+2UEFsRkYczKuRff4fIKDBHj+btQbIzYtsfaWhgaN5j9+NeUUIPlNUT31NVUS8ZCvKOC3GvIXgNZUq5v4SyZGnVobfJrgBDLgLBaZHyVoO19HSKGzktpLhBocGqGmE8+yPhPVru6+zM79h+WegaHsS9t2SR/+56+aM5msvGjBnMkrLluR+Mi73p755Pvud99507We6spS8Ye//iOVZHK4HA4rlW0mPqFaNGV8YlIqLgqAVZWZMxpFhX/B5b8IQAtqF1sIeZ8abcQ4M/iLGT2UQ2H/Y+3DusEvGUIfBoqKhGBJqRAIFdF866V5Fx965kcgsZ6gPBoILC/7Q7HM0A/zAHi9hh+0VWRJkLNpHv53Bpyb/h8CdCFnLtbVzGYKGPEFjaScIgabHVNkabnBGDZsZKR/ViCzdeAiGQeEG3HMzWweYPgNMMIBuQEPA4ZnA4SHFk6ADAq8hTEsG2zmwc/fBr0q7iaDtQ8MYoSzOBgd4Gdp9PBcGgBzY8CiDI6/wWy5NDq1GF1g6CcXRcBohDC90cFQpeZ22mUs0+gvu5DVS9BxIOBJycAmo/tYPAtCRaw2AvLjDHIqOsnqKQT0h5lmxkSm4A5mAt5elHgxIE9hPwJQJbP0cE4Jnt+gCeiD6MKsPI6MXpdEgibaSklMp9o7taHx8PjqpQtdFGVFm/uHhvEF5YzLYQ/QgijWlJeyhfTNAF+kCpAgIOHBlExl5PFIVJ7T3OSYiEbNJ9o6ExWlZU5agQoquLguRg/8UV9B+MgBhVM5powk2bDuXIqcWIxBA4YRKweg4f01jRY0a2lRyFQUCgoBr0cym61QSKcAJm4cZyqkKXDE0zIS6jRJJimRa+AaCUQaDo8A4Od8ywzYxWS3Wjxzmhs9sqKS0scKYjClaAIIi9iNhlLEyPFa5J+e8bWgIL+OGnfTIr1m8VxbU00lG1JHD+2z/eT7/xHZs293//DwYJwWcSUYCJSVlVdK3d2dxlBgMHPmTPai9vj4GOsTUra1bDaLF4LYrRAQMFRVUtKZjGTDq/hYMNGBBi5MdmLVamcvDIY37zs5SvoYVcmETFdZcSD40s6jsYGRcAo78UQPkfiE2Aj9/0Ya/lpEez3AnKxMuZ2QP83npSEM87jd6RHc/hDF8ZmI2i6/vPNgdsvBjuz3vvtt0azK7rH2o4LZ6sjR6/XwMerKw2ulzfcd4ysIJbBfu2hWVGHxGAlsPDABBn78cUBZSMzsXCiA3KytRli+wIKimdA3Jds08LjdwpwmHFdFcdgtx3suUPxJpaM6JZJkI4lk+JNvvy36bx+8z02yeKD/Qtpd2+Sn8QKkOLYJiyIcKR0XBlxJ4WwgKoyR4jUazDD08BZSwiIJbb5JIWbhHx7HN6qKQj7B7Xay935sFqvgYO+1YAWgFlDTLDbChRQxvCeG7R4LNgtwazkBcDPTnzNKfp2YeG+stzwjTLhUIWwnoZDqLomZhQj5O2pkYWJuQLU7quSrV61KLJ4300PDgj0Ve6PA+xVN5nM6xkX+qRfhqMsUbwQsFnw82cOOETodNqZsgQ4OsnHRBt7vKsK7XgGf5rRatFgsqnR296QOnzidfn7rjvTvn3w287OHHlN+8eiTyRe27YuSkjXx3re+Jfb1T390/L133xq/ccPayduu3RD98H13Zb7/L59y33vz9a5lrfO8OLTQcb5XPdHWkaC1JvHyzj2JF7fvHRoeHU+D5Ml0ivMCfnQgZcy7oHVpLB6LiWifw2m3BQJ+c0lRyBz0+0zYHIQiCgA9sY/HTj2iEEYuPvfgiPdUBZQiDXIhXcGfHkR0sagul/M1NRTUV1NRbqE+wONyfX8YP8yItRWVqgVPidFvBYBqXU67h9ojTkajNF1C6hDw3rZyqq0je7q9M9s3OKxs2ror/ZUf/FzevHOPNDA8lj19tiP+7MuvjH3qS9/Ufvzbh03f/9XvpMGR0fHv//tnrRuvWOO5cvWKoitWLwuEAn4/1WHBOnT8TLvUPzxi6+geUPPrNvGQaFJpLs7+4/sewA5f0o4zkW8K0ArdwLoE8JNTnBqglZHDGDMGPzOsYLPxj00QKylfTlK+/CSbkfJVVCwEgkWCi5QvC97HpexMpkA5KJcZzgOFUEh11Gis9gDWJcgH+YcZVZAzpIz9Hb47xmet/0cAkwRnCO5mE+MUwydP7jZsMnpantdgLCoQNi+agIexcPiYm6dneVmYnkZ3w4N6WCDC2C+Bzp2G32BWbudS5SOQn9yIMQYOA93Jh5H+a0RBWGHxsHmZfMFnDh4HZ4ENwAKHyQLzBbPJsImUDP4MBQLpYQy3UQjS4g9rNAufAlMDjGxoHvrA6nTZA/iEP4CELxP7IgzPA9soz8jHAIGsLj0eNvvTgRx8kciF5ADCht1ux2Kcm0GMtv4tYP3LHdxMA4YDcGETL8Oe44c41KHTlQHllyWsI7gyPKkdOX028Y5br5doUvQiTTKZVPccOZ6YUV/jpDCTRIuG1WpTCrnz9cCoB81kPMrycQOBfWhkzGS2WO0t9XXWp156Nbti0QKS3jRLKk2zIgFrB8qADb9uOL/z8QNBxABWsqpkw7G4i5SpLCWehii1HwsyLc7seALlpx9KpAmpdFq1W63y9etXRy/0DZrLiovcbAwVAJJjYfd78T0tHoc+Ky8u0kbDYdMzL29Tf//4M/KhE23Rrp5eedf+Q+qOvQeU423ntI4LPcrA8IhCi68WjydkScrS4iioeLeNlJY0MGEFFoARgCeYuJUKBjgw4KTlYLgLifRaUBAHGuQL5PVRW5w1FSU8gHT12hK/1lxb4dAEU0ZRFXydTGyob3QMDPSpWDh5HyGvIqy7/Gr2dCyVTDLej8cjEh71Ig3opMhqNjwxnvRYNSu7Hp4q5OjoSEHAB0qqlnXarZKNMqHsGJWnyJL5rTeur9iwckF1IpkhPiHWgeTO8C9o1P82oCxuUDIUMfABQ4QBtzH3kuLNPirq9vpz8eCPE+e64g89vyf57e//UKmoqPCNd58RMtGwPib/MwBMXh+YIqb3R0GXTgOd53UbTt3HbAaEIspAf8EY7YIFN/PrYbB1F9GDyqFCaKTjLkIWnMlmk7m00wD1e9wObdGcWex4IuhmJuPDh15J6MJDbVIWbG+76crShS0Noa7uIVtPdzS5aHWprf98RJDx4S69aDwRG7NlhCNF48IFT1KwyBah25sWuutTwkgoI9hlszAvHBRKFBeV7xSCATe72RYbHD6XV3A78UFZM2sD+gh9m8kqQjIj0TylCbhfwiLivUSKp7rwFFeWNCFtJhTIr5AiNlAqCeM+VbAoZsEqkwCOAUFFZe0m1V1Zp7hslZmnX9ieXbl4vpVae/ET96nei2CKXAE3Gd6HfyPjawD2u1xQvLxuIeT3CqGAj2wfNqEEn9slZDOS/NQLm9Ov7j0QPXT8TLztfLdE7c/OaWmSrl27UvvYu94mf+1TH7F+4SPvCtZWlIViyZR/bHKyaGwyEhyZCId6BoZ97Rd6zd19g5nj7R2RJ1/Yktx35Hh095ETsdMdXcmevuF0wOfNNjfW4HMgttqyIoXGGntxB9MA2AYtg7LZ2DTTlUjE4+if0uIiobQoJAQJZwu1AfGgCZ5eg4vZZlsBz3F3Ad9yb57fCRBUCJyriT9MFjsp7sSM8NJPQX78gPY2ux0XCbHbcHk+Doirrip3BQN+NheysZ/LK2gTk+HMY8+/lD1+uj1FioAGZeu7v/qj8skvfdOyc9/h2CNPPxf7xk9/Zdux/7BtZGxC6yBlOBjwWW64er33g/ffk/7cR96T/sLHPqg01tXEv/6TX2pHT54lOqgmMlzJp3oUTUuw63oJEum4zPDXESDFWMxkJUff4JBaX12ZmIzE0hiDhW34mwAivg77AY3pPJorHSgSPthgdEDx8vgEXzDIn3yR8YdCNK96+Y2IpEgDd1YOK4vbUKD4pp4ersfx+gps+gWwtlEYwjGnT1HgWFlcKft7g/9nvjNmdDT63ZggGX9QGM0R3M/i0N+IN9IZceRAfr0M7svbAIRDYEZ6lo4H58ow8jHhCjb7JWCD72JA6NQY7svNNXoks6gwFk4GdRnA3foAYQG5H93ihfC8cNNESTZczEsuY9JkYYZhYRAEkIMLFkQlViRzMwdPzMPwOx1oFUReOPUfIy2zdbfRP4JosZY5VVuVOyMksRxkE0CEIqkjlSwt3BCIKZzAwBkAN7zczrcH5WOXB7cpiiqEzukDXBNxpS/PIkIuYOlBn9eDwjpeEyje2AlBWrQYObAY4DsfVAKP1CGSSAmReEqIxRM0E2nh5vraYgrGLpn2tQd/m735ynWp4kDAB7mYFlbN73Nri2Y3Q3H9G4jw+kEMfIsJ66y+AchAkRV1066DqWQ646RFBuffo0vnzfbvPXpSCvrdFxqqKoqn9i13IwwfKcUNkBIpkhMxprcxQNzYxHjM7bBqpUVF5obqKn5cBXjoBic7odwkkvHcEw/6F4+0dZmLQqHJ4mDAOzAyIS2eP9tBOabsFmJHeW5zPQkwHoYNhLlwNKb+/E9PmDdt32sdGh5VikL+8eb6ulQmk4k89vxmlRZD2+DIqNTe2S2d6+oWDp08I2zatlPYc/iY2NHVo5EQIyWTCWFBU52dE4yD4cICid1eHNEI0QLF6FBIllwOHQrjLgV6erQbR+/wYnxhFlKwTPuOncl09g7Yrl29ZHRwdMy+dEaNo65hhluwONgdzaFgyPL8s0/iiploWXkFKUUWM1gcH+zEBZ/PPvNnIR6JkDIWz7hcHlpvraQ2mYXykkDszKmT6cuXtBRJyUkgwZoM3kS5Ai69UGUx5He7q0qDbpwzTWbZkzEslBZNVk37T3ZMVpUXW3wel0skyYvz2N9q9JsBTiDgM51nDVAURUgkkuxYoscbIPz5iMNGR//QaPKOj3zFdcVV14j333+/Mx0Jm4ZPH8zRvaCHdfvSUMAKBVAQVuA0W/gnNDD/p9NJ9pkBY10pLAVl4t0o8JQBCHO4XIJEeZLUJjbnFWRi/cJs/CKCRxouhiYZJsjBpiG2ee8RUySeFN91+w2TJKu+5vcIiTHMsVh84sDJNtfVly1TqyrKLTUNzey9j0h4ItetJzu7Mt/7wzNZk2RS4onYZLDEnk5EJIvNzj7uSi3CnGcSyEd/wAM8ZRIcZHyTFsGbtQo2UpLSdk1TijHdaoLVbBMcVqCG/hWFkXBUiKcy7GPIqYzMPyRP/3aiLY7S8XmTz79QGoFayqEJEb9MCp8sRKkoqoV4Pp15aedpefvhs+rpkTF5f8+gcObEgOX5V3erV6xamlo6f7aLaJU7omj0s2EboFefMwYY/fFfDYXVUx1q7+Dg+NyWJm1By0z3wrktjgUtM+xVZaU26jIS9lV8TNny0vZdsT2HjiUPHj8TO9d9YaR3cGRgYHQ07nU5U+WlxXIxKSLFQZ+trDjkbKiptM1uarQumtfinNfS5J7V1OhcOHeWo7G22llSHFJOnGvPOjwhq9frZXNMlpRd0AB4ma2WbHdXu3X23IXW+XXF7JtvoNckzTHJVIrJVQCsofxjwTh0YvQX5wceb/wQGHQkL+tbFqcbRCEIZ7H5jhMFGIDUQAy8zpVBWlct1KcFg4obXOJhtVpxK6aaSCYlq/7waXh0LPWpL3/beqKtQ5zT3Dh68lyHuXdwIL55x17nB++7O37bdVe5vS5Xum9g0DwyMWFdMGumcPv1Vzu8Hjc+ZGZtqquxlZeW2ERN1J587uXRV/ccqCIFVVk8f46+XqHdZNF00N51IXy6o8OxelGruam+JnfHPqVQui70pP74+LPWDz/wNuvwyJh13qzmKUctjXbrzZkGF4dMAZpHkJ3Rnv0DJyhfuO7ezm6r9JCyBYULx0hJ62VPLw1lmufN9x2DArfRB6xkhLP5R3cbNmINm/1yMNKhfOY38tI4Z58lIRz+nuD/CWXMYFvwN2NyZsNiAh4LY5Mq2XwnXncbtpGf/Rg+3U+g8xGLYuUwd0E6lJEL52GAfNmFLPgGoKAM5GRlGjgUDFIeRL+5egjIqyctAD2lzvwArtTAjxP4xqCAQbp8WpTLPthMLrg1cmPZNNpslM2EDuSjPwMXw+ZpdBoxg7IoHdlcWEGcKOBUd7lLFkqcWbYjKmdSQISiqUamjHFFkpJp8UQqhY87YvKF8MVqZqgACSiRhCflGxgZ0w63dSlumzntcZF2kEeKAWXGMUCmiHE/b/cUmJbHiFdJGqT+wLsZ+QUAQPFIYZTCaAmbygateRj7ZW7AJCli0USavcReX1OF75ax45PHzrQrpJiMt85uwXVWOGsunO46L1eVBNX5LU04Q58v5DXAwBdCP77PBaHagKwsm7bsOTxBi511dDycuW7DalM4EnNNRiYT161ZUely2FnbcjQpoIUs8w8+QyGbiE9RxsSe3p5sLJa0zZvZYKrEgkWNBxVQCiZ6XF6G63ZJWYKywMolUmpHz53X+obH4pF43HX5skWy3WYj+ZYLTeAXkHpeS4NQWVaEICGdyWhbdx9U/ulbPxMPnjqrfup974h9+gP3Z+prqkNutysU8PsCly1rldeuWCavWbZYWrponn3V0kUZWlizMC2N9bLT7cwcOX5KPN3Va7eYzJHqshDeEmArAWs1/aD9eGGZFEVSdryECyJ00EmTg2n8cknI5RGZIoa+KcyGft595FQWylhVWZHywXtuybb39gsvPP1Mxu71SSRhSLRo4mTNhCYr6aamZg/RmNEJefFko6l5DhY4cWio3/zH3/0kuXDhclsoGBBrq0tSPefbtUUzSjxKVj+SxPieutrYtFDYBi41m5ZEihuNJhOSQkxJ6hz1u9ZQU4H09mg8kSDJ0GKhfkI5b6jtrwtAJ09QfD/N4FeDB8EH2WwWT1HZ0zBfIIjIXHzPwIj02a//3Gxx+uIL5i9QLl+71jl0cq8opRMsjZ6sAHheI78B0/15mJaO6MMu4yMhAhMrw4+EU/Z+27QJh+WkcsFe6CcD4MYV1FDG0in+zgRhlKuKbSyirGn0ZSgimZ4O5bC2CKK2afdBcTKWFN96w1WS1+0mleXSnUN5SPH2JZ7asst1+/XXqM0tsyw2p4tYgJQbUsZA/0nq6Acff1G77YoV8j0brxJr5wfKDh/ttMhZU7Ko2Au2wAtHmpSVM0wxA1FotsOh85n9HsGZMSkRs6ymbYqp05ZMaXbR4na4KZWdlK8k29gZnowKiUyaCfXwAzD0RdWkxCJpBWMfTaOxSU2EMssoxNov4TPFFougZkxS+9mh9KE9nerGy67KLlu9NHtyYDhrMTvk1rkzU+97622JVYsW+qnNBbfrUTk6/VhhBKDUJak1rT//KyBXtQ7wc34UhJDP51ZUwR6Lx0UcnYvEYsrmXftjf35+c9jncsXLSorU1UsW2VYuWqhdsXqZZ83S1tIl82ZXLGhpLqooLfHjG5ikiDvNNEJJeSWlhCz6wwqJjT2wWVEgIFI6HD/U9h48YUprZkdRqIgttPjAtgPfQiZcMhlZ6ew4a57RMsfU2lguOu38Fa6JyUlar3GpsMaOteG9IisJ+nzG5+1hfAmWYP/cngJ6e6dAAan5WMwnYD76SaYzMvGnarfZ8ZkSHHHlg6qgLPBNOBJJfuNnv5aOnDidntFQm7baLKbx8GTmbEe38qF33CXj+2dtnd2eO6+7Vrn5mss1Uqg8hK+1trrSunJx6/Ajz7zgbmmqE5YvWkBsh5qBr46UpsmkNNtXLWmN0kxomjtrho3FAgn6V2Q1NTgyrF53xbrUj373sP3OGzfi8wEcN4tJGR2fTJ/u6MRnFZSXtu20rVg0X7QZ8ymAVTOlSQXwWvyIcIYBPwJso/XW7hBcLjdTwHDphsvtEaykfOFgA+sbvQZeHf2QA/3GymFeHm8AakCfg+4Ys3gqKuOytAzJb2weSwnpZAIne4RkPCYkE3GyyVAYTm1kMEfig+c4kkiFQXm3OFzslANx6kX1/d8O+Q79OwUwBBgbzADGyBn4IVMwJplqeBqdkQoM/eCfszccOhgDR4/JASuDlZcvywDm1928fDi4n9ngs4t4jSKMNAQFzikeGv30my+fjxv86EWSG7bBy9yth5FhcyIZk67cYCDCZm624PEwPhh4Pix8LA1xFPLnFn3m5oOWLZb0x9Px/NzW64ffcKNUHqHH8XAPPvWEMnBEkcqDm/vRWiQii5ykJODtY74jT4FGmawNlGI8HNEefW6z9Nyru2I79uyLDgwPx/P15A3aY7jxw8ubBtOCjH4eGQ8nxqPR/BEg5GeTVwHoZYM+OY2PWbqbAD2JnT2moFJSkrCZIhCLJ9SRiYno5SsWuykrEx7QvmQipdB6SrpmjgNeEzhdOHChlvIgGxnqfihUqqyp5p6BIXNFWYnqsNj8L+7ck6kqLyOU9cYY6YF/DncYCiRaYMGmNchIhiuqta7+YeVQW4fscjhUPC3AGXNM+sxgogUjUBmsCmQiQPtp3MhdvQMhv9ebgB4QTcRTqBdPRf0el9DSWCOUBPElAVEYGZtQvv+bR9V/+u6D5guDQ8pbb94Yu+HKtfZAwF9koxUI/QRlhHDw04LhT6czQVVWHbQA+O02a4DaG5zRUOcl4cz9ofvutD5w6zWpcz39EFByB9YZavQD3gbuThJS9e7XaUEAf6F5U0DzB5nCuWM6dPYMaEdOtcs3X73B+k+fer/tshlFQnnQS/1htpDgbD93rk3u6ujg/aOD1WoWSooDwpw5c4Srr7ne9L4Pfkp1ue0DLpddSsaj2oHde2j4yxAk9BzgPcoPfmHjjgPKjMQTaSmTTtmtRADqLxp15rbOC9rZrr5Rh81KWJhNqv50U8+lmzcD0/Ng/sbV39jZzYejCupHIUWLvdPtE9w+f74JlD8ry8qfntkiFVU1Zb7znW9rixYvEid7O4RUeHRKOQD4MV5JoRfO9w7giDDbYGCbDFQvNhqMNoFP8/lzFaIQKoOEGbwfo/M0Q0h3sqQFBhaLZ448oB5F4psbqMaoC6MXvJefR/NFM6OHFQKr3mTCi2KMj3HrJquQ1Tu1Yk4D6uNkErfFaQ6PVzPbbISHLFhIOcQ7eCq1zxMIWj/3gXdqV6xd4xqeTDp2vtAfaTsYV2hMOE8cGLaSspSJhzMxVRGzxB7AmB0dzNIkc86fEI4WR0xHiydNxwIRIW6THPGELEbiGaFvdFQYmogIgxNhIUlKKKY0he3mY843CZmEkt27rVs+sq8neeJwf3L75o6slFVwa6rRAqawWWl6NKtWre30YFaNurLvuPku7ZrLV3kuW7TA/9VPfchHxv3Wm6/xVpWXllPf2lEPjtLzV9447+vz7/SumQos7ZsD1hbCV59OqV9Qbb7TUB5bM8lgPo4nEtKFvr7sH598LvbCqzsmz/f0hkkXjmYlWXI6nfJNG9Y6vviJD5Suv2xp9cLZM0uKgv6gy2kvURXFQ/nN4CHDgK/YvK/3O6plfQ4kWIgmjBLtIcdYSZ+urihVxyYmszh66LSaBJ/DInjJhFy45EMwE4lUSZaxL0MFEc9SHcbJBrQPT1XwrhHawhmUG1an/gcwbB7J/nWAyzD4pT9wEzM8F2xqk4JbIfceOpaKxuPSc1teifcODqXS6azC69LzMpeg9Q4Op9q7Lljvvuk6R1lxsc9pczgaa6p9X/5fH3HOb2m27Dl01Dw2ERadTrs3FAx6ZGIxZCR6WqkqJ26T9Hm8Rqv4L2hABvMFubK3XXeVq6ayPEnp+e6RDkQ3zWw2u0k5dtA6mSAcc/FENwsptdY5zY3hk21n5YPHTpvOdJzXYwlQow68v3jV+dDpgFTAi7vxpMsfDAr+QFDw+v00Z7rZ98bQV2y+RzqyDEqxX33+R5/K1Lf4hAiUp2g0KkyGw8LE+LgwRuN2dGREGBkaFoaGhoThoUFheJAM+RGOT65NTkwIkcmIEItFmUKWSpJyRnNthuZvbEBi0ymVSAhxio+SQh+LRtiniCy4iZGPlTcEwLPQ/E+FN96i/0uBER//rCOgBBUaTERcWUI8t7lBHEAXT/8m5NPwelh2+mHhBQXkGIIlyFkXA4Vz5tcNfgiMrCybYRuQ8xiJ8T8lRQ4QCsPKJaPn0OvhPmNByAWRQZAxmTGAX+ciPonD8HSGgAKD3XMWhj03uCk91kvD8PS8DO5nUwEL50ATrJySPTYSTQlxkX3fCwn1aALDSWWQAGixU50ojicjg91mXGH76r5D2vu+8PVMPJ7s3rBsSTjgcVnskE6nlQe/pCgSqmZPa9AePcoARt0CErMKdXsiFpdpYefUIT/CjL43yoGNcGRDFIOC8hiQ0JKL0wELzkQ0kprVVI+dYC8rVw8fGhsFEXFm500AX5Sn16MoqlZW5Lfjhq7LFrfadx0+IlSUFKcqS4qttKYk9WQ6oB3oRO4zysJCWeJzMdzAByUBp5qIJzVJkm0kqOPj1ez4FoQ8M3ZMyc0BC1nBe9maJhKO1oqSkHbZ4oVq//CI6nG7XWi7wyoITVUlQm1lqU5PUb374/+k/enZl5Q7rrty9OEffC38r5/8gAu3fOHoaXEowNLxYpl1Eeg0pWSi1UPa/cyaSrvPZXe4HSR9oA6WCsAFDbwrhl3f3Jh7jXLfGKB0qgODgsq5qCjCjf4YoVa1zs3g3b5PfPGb4XQqq1SVhbwzfKrHZtZMA3392sbrbvTs3fPqSPf5jrSFlAJjQ8VOtPb7vKSUBc0rViwNNjQ2VjgdNkvnoR3KtRuWqZpCyhgg31AC8lBeJqTqMDQejagK5Ec+4GAqy4KOxXMaKkgQ9MmkREiykskTGvb0FvF5EYbNyzmjR08DzNtoM+oCwEZePG3C0zKb1caO1YDnDCCFW3746S3J3z+5xbpmzZqxvz7z12R1ZZUl1t85dXGnOvEpCWqT0EaCzye/8l3hbZ/6ovCJz/2z8IvHNgk/+dMzwvcffFB4fPMu4aGnNwnPbtkpHDh2BpfL5PAxwET0NpHwCZrxvwK4VNv0MFgGPZgftMC7EghjIaAzs7jP8OAfQ1A3U6AANxoDMs1n7N0fvPpp1MNAdyM5ysX4LQ4EMNZNsXjC3Nc3IHR2nRc6OrqEZFYipcypZGTNNBqO2g+dbDP9dcs2bevOw750UnYd3NZvPnNkJDsxineJNJnGjodKNKoQNJMmjDkyQtgui7JFM2XZPQomXO4jjEdi7GPMEOjRHwr1B1O+aT5kH2cWLWrf+fFsb2fYPG9leWru4grZ77eNPfnIsVTnuZEo1aPishqb2U4Cr1UbD8czpd6y6Hvvuc2xcvE8D3uizpYKC7GLxYbTamy910n5ZqGwv/4WcMWEXfajZjJZCTfuHTpxWtqyax+OFmYnI1F8a4V9BJj6iRSgSPzQsdPyI8++MPHln/yyf2h0IrZ84Tz58pXLrK2zZwaaG+r8a5e1ehuqKjwet9NlNZsceHVYkWUT3pnEPFqIm+E2QtDPbO6e1nD42BMMEpLxeQFSVKg7ZNGqPw0zAPl9DhwVNcv4JiQvn9ZPKcvrJh+b52n+Z6NgSjVT6yz0cqcRwHLmDdWJ0whZ0kJpLchGSUnF8d5UKp39xZ/+kunq6ZVqKsvEF7ftlIfHJ1Lf+dVv7ZFEQl98jTIJSMelMSDbqLCy4hDeLWMnCIgeZmIMnMmz4pSGpioyjrpQ41g2A6hdIvqypChEnHsxDfGpmZd37FEo0kaKtJhJs2FHwFFJ0zpIc7HSWF/tXLt8SWx0YjxHW7IIG4vWPzye7ujuo7k6lCHekGgcTEVCh0sGFoCBGdtMJxsf/YbBZSqcB2jUsH7CBIKHFfh0SVZIp1NCIhEXIhFStkiRGiYFa6C/T+jv6yXTJwwMDDBFa2x8TJggJWuSlCwoZ4lkgvKSYkU0wE3GUEwxb7OxTHRkYw1gIM5oO7UVCMKsBzySsYge+p+HNzpG/7th+nT9dwW5/jUM71VmM4NxpYeDtVkY+Q1FjKXnjkIrx9BTgOIQj+N0SMYM86NMox4kfG1g5RammZYe8RikbKAacZcsNBep2xcDBp0BhosHoYLCMAheulv/MQatUTqGNfIinhsejzC24webPHjyw+LJ5mF6eti6m4WRMeK5+oNLKqLq8OmdcbfNxJ9KIHgKGAHcRh2GjYlrMhpXX9l/RPnGL/6Y3Hfs1PBtV68d7+zt8/z4T4+5Xtl7OFFRWmLFIw+WXy+KhB8tFk9O4tyGgSOLM8w0yNWpG7/bafG53Swwl5zqyLkJUDDzX9RV+QAopjh/j51Go7uJr1Sr2RKtrSjHx55zRUKoHB4LSw1VZbq2+kZA51kUnuMnsqk+WZHEE+e6J0uLi5RYIm4+eqYjuXB2s7l3aDhDCxDNH0Z6AubkfQ+MDM6HP+hxCjMrQ8LMqpDgddhNSUmy4s15r8dLei7OEBWUowMEryy/I4QB3l+jdVZZMLslfPZ8t1uSJc1BCyh1r5JJZ2OUhJrAabTr4DG5tqIy9cwvvxf53Iff7V8wp6UMZGQFUQK8wZIXDF6bTKCMRU4LNoW9T6d2D42ZE+m0BN4sxBh0x4KNXd9cBIo1zBsFlp6wovLYUQx2Lt4oEDY3aCcJW6w9pCfabr/uiqLGuhr7B/7py8knXnglHo9HtBkBzXLZ8iXOEyePp5xun/lH3/9G5JUtm8bPnj2VHBkdjoUnJiLJZCLJ+ZaNT5z0FcYHL6iNVcVOdhyRonLokx99QqonBeaWDm1kIiY47BaVhEbOzBRHZVknIjFx697jI9sOnhomIYaGFwq8FBjtK3TpQFnYUyhSRAoNFJPpANxwzBaF2J0u9qTSwD6eTCp/eOpl6acPPeO44brrEg888K7gU88843LZLCZ2DKYAspIiPPnSNuHrv3pY+OET24R///avhCMnu4RHXjktfOHbvxS+9KPfC5/7wePCdW/7iNC0fIOgFtcKT+w7LTz0wqvC4dPnSABJoYfYx0yJtwkDnc8KgI21aWGFwOM55Ny6ZYyv3OxoFPPaxbE8hTiQ1+R1OrTK4kC0rasvm3shnpVNcybVmZVUIZZKC4NjEaFvfNKMd5AGhgeF02fbtf2Hj8vb9x7MPLlpS+oXDz8h/eQPj8q//POT8gvb90o+vy/9Tx95IPyrr/3T5A/+5dOJpQtnT9RUlZnZ/hl2Y1g1hA0ZPEFhcwQCqX1wMTmT/nGMnAlsFAXFWCDFjQHlozlZSCWycsfpcfNdN2+I3bnszvI1zeuCN123ruTt96+Sq6uK1baTQ9FDe7uTx4/0ZQ4dOB+bOJ+V3nbDzUGPy0m8rdeJH7SZOxDynwOjj6aB0U7UR7ypJVMptad/QD14/JT81Iuv4Fha9psP/kb98o9+qf7qkcelHfsOJ91Ox0QylTYNj45nKV3kkWeeTz/y102Rn/7psf6h4XDinW+5yXXZkoXBmY11Idz2R+PDDKWLhFwRwi574kV1M7rpNqOyjmMhb01tsZ4yH80AfYCnwmwmJ8WDxov5Uu112PBhaRHKm8WIzuKpGNnw5zbZppEZ5Gdd8BrAoqbFk4KpnDvfLT30+NOJn/7uYWnb7v3xdDqb7ukfzH7357/LzmiolVvntph+/ciT2pK5c0YeeuK54PkL/ZbegSEV/XFReVkZT17FgZHRwv0bHSCvmASv1604HA6DC3NAPG1OZ7LaviPHxWQ6wxmLJeJ9T9MiTqng0g6SJxKWtIQ7VvJAc65itVhthL95Ihw2jYUnDBGUgL2/RTip7suWLvSG/L7kjv2H2NPN1yVaDvJpkNxoHNY1IwZHuqEwJeIJUrYm2VOtwcFBYYCUrP7eHlK2+knxGhCGBoeEUVLEJsYnhFgsxp5k4fgp+hgKN+ZfPPTj/EUG/+TOt6UQ9DS6c0qSaen5GIKLb3q+FhTytQGXCgO8Vvj/Sfi7VcZAas4IXAM3DD+GyCcYZsOvGwpi4Sw/2azDcn5mXQQsHWzDwM/KMgzq4Pm5n5gVTMv8KIGDMTAKbSMaNs/P/QZj5lMgbmqdRmKjPKSFoKU7mUEcm5im2BC1ONMbgwBLPvsjDztgQmEIZ3H0Az+zyZEzSJtz4wYuuGHz4wR40sTT8jgjHjs2hWUY7sj4sKZKiZRJ1NiuldE+woK1AzYQon89D85Cm/ECv/LES68qX/7Jb7Rf/+WZKC1Wo2PhSDaeTImpdMbldTnV2qoyk5OESbYjhDqBL7l7B0cTtDCSXMxrmA4cA/5r0I8BuREa8nlFHNNCFPUK63ceT/9UJnulHZFTsxb4UQo3JUG3UBHyUZlOhl+aNJGKkuIg9Td7dwyAvnc5rILTbjN73Z6CUi8NrH8ZMjxvDj9WJ0AUYvG0Vhbwu2nBEXYcPCrffPXl6f7BYRyJVLJSJmFQ3wBeIi262JQwimHAFSDwDwkPuE7eSfWbaXGToHgYaQoBggV20wzAfmtGkjTqU7HjQm+2de4sC/WZaTQcjtlsFhyHoyJFYfuBI/LLu/bHf/Ef/yzObKzHy2N2lMVL579Ou53t9OIIJfr8UgD+wcl8s0oCBSVxuRzmiWhCjCVS2LynfDwdljULlYWz9sa44QDbMNMAaQqi2U4l+A8n/UgJ44oYniBgzjJEqjzoI525scjTuLL9y0ff67/rhmvN33zwt+InvvhtteNcW6pYjDrvveXaohkN9Z7WxcvNnR2dEw//8beDh/bvjU2Ex5ShwX7rYH9/UlHkKClMSjIxGX7u+S1SqcdmZdcHUxXoR9SGD25yAMJ8GBKItWXFjoDH7iRhJsX6n8Y2cM+kU4S6Qsqy4N977Fw0HE3IbCxdRO+8f3rMRQFoNRAiMPoN9MZ4xS450mMck3DDqyFDgqr6+8dflv/68i7zP9x7w9h1112rDAwOgLh2jZRslIeySMDBESb1iZdfFbYfaxeuveOdwu//8KiwbPlyoaKsRCgrKxJCQa/g93mEqsoyoXXhfOGBd71b+Mxn/kl4+E8PCzfc84BwciQrPLp5r/Dw0y8IE9E4ex9jehPQhjyPvAawNvJ2Anhva+y9DrQV+VkZNJ7wRAN0xR9rdGHZLB3GF+xcEIq3+TxuZc2ieXLP0JBFonGF2kioFMYJ7+GJqDA4HhG6B0bxLT/l6Km24PhkNPWnJ19Iv/DqzvCeoyfjfUOj6dLiYuX6Deukd999m/ZvH32/+i8feY/pA/fe7p/fMrPY7XYXFweDxZ9891urXRaPM5XOWnCjIo04qgnfQ0BfEj4YXDRn4IZ9hLFNJ/oD30O4YwIe/UGzYLnRZkGULnSOplYtWJS9Zf2V7iJXkVAbqBUWVy61La1bFWhtaPUuamjVisw1SpGlKl3urJbvu/VWYg2zg4uhZBhBYKYC6mD0pT/U9FqA7Hy9oJT6uIfBHIAnWmSrkWhMOnf+grJ9/yHlZw89pn7nVw9JDz785MTTL70SO3jitJxMp6M0jY+3tjSPvP22G4fvuWVj3O1yWicikdjoeDheXlpk3nj5GsHndWs3bFhjIwWkqK2z24djcjj+ByEYgjmjFeYJog2OfOOdLFzAADyY0Z98MPlGxxNO5GG8xXqfN4r+c4BQpE2RUp6V8UU2QY4lMhBgcJxyChAdzHYahPFUkotR9JMlJQc2VkTOt8b8eAmTsww3fgxgoXq4ICSSydTP/vBopndwKPrOu26V77jxWufgyIjtmz/9tVpbU5m6au0qB24evHXjleb5c1sqKddoMpURhkZGGPfwhnFDPCcmkimV2qdOTEbZR6sphoBbIAnJJ2pXd68tPDHJbhUtBItoshYHfelYPK5m0hmZyVl6EtDB5/XaLlu6KDU4OpY429ktjI1P4LZbnoDAZrM6qT3xx57dNKIqWiYWTaUNORSAdej46XaLz+Ml+UeUu3t7zBgmrwWImhLN8KVGsfFEq6jKj45CCQuHw6R4DQmDA4PC0PCwMDKCJ1thIUpzAJFYyGR0ZcvgMYUTB/xiyLAGqkadLAx2PoQF8jkMXqMM+mE8ywJ1PAnIYjSGVw/i0TTP0zprAGTpeCwijAz0Cd3tbcLEyJAgU5tY4jcAOZ7/HwJ5jvg7AoPEsEFvPtnobgrDhA9GAsMbYYApihhzvUFAGXoG5IQz19GGnQMuqL8egP+MNPm0wBWL+CWKRKrCwIsTXAIojc7oYHJ2LJD8CDImG8MN+ckwTKPj0QxYHpamwFBCzDW5fHDTT145g6Hll6ZFFkcFIgzPWfDuD+IYTuQgJ/PHo2ExVNFAofqDMXIZiBgUZUEEqCOdzmYPnzoXfvv/+rL2uyde0IZGxsabayuHAz6P+Z23XGdLp7L+GbXViTs2bsh29gw4nU5Hli0YDE++BJ/p7ErarFZf4aBFHazuQhIbFRcA8jicLg8J1w5kN97fQlJD+TRywWaKitlESgqrTMVDJ04vJCBhnxayhooiYVZNmbBwRqWwoKnSTgLARV8XDvrcGZfLZSkpwn0erw+FTWBtRLMK2gogtSlttdssbe3nXXarDfeHB4fHxqKzmuoDAb8vWLhoTAeUxaONNKhDhIIlk4CFx2HYVJxWAPeCxjI+8EjGAEy+iqKKu4+cCKxbtkR22Gyu4bHxLJWVILcbu+XDYxPKzgPHEp95/wN2ooOHBBVQkAPDh5dPuAvU/7n+Bn0hLPB+ICWMBHscZwTvgQ9BHI/baQ75XGIilcUg10VD/GLBtAhen5/lBXD+LADDSzYUWya8YUPCUL6suGmPBCZdkTGAoavjTM2nH+acAoqisbORhI317puuCfzpB1+LzWyoiz7w6X+13PLAB8zvfvf97pP7XrbOaWlxLl60qLa1dYm1pLQy/rWvfCHzg+9+ffwH3/sP6bc/+Lblq1/6/ODI8IgQzyadHk/QYvAsAAs4w0NHAoojE7EorK6yyDcyEU27ndZ8o0UzNgVskXjc3NU7MJnJyr5Dp89bjrdfkLGbypSyS8AlmpcjHWB6PMiMuQWKGI6JetwewelwkEDK33tIpzPaH5/akvnZw8+Z7rp+TcztdQV27Tss+7y+KJuTBAXUFvsGR1KPPLd14qmXt8u/eOwF6ROf+mz2jjvuFEpLQqQAQZjFGOT9Ah6xWREGfY7PPhB8r7xyg/ClL39J+MLXvyPcdP9HhS/+4jFh6+4DAo7cFfID0oOB8rtjr9GxDPLhoLXNbst/VJyKZOXqZcPN/5iHh3GfXj93c1sUly+YnVkyr8VWXVY6niU9tH80LPSMTKikgCkHjp/JPvC/vpT59Fe/Kz394tbU+Qt9k599//3x97/tTuGO66/x33/7jd7bNm7wLV0wB++6eEIBv8titbpJ1HPIiopvlzF8YbDe4uhodDKFfQPcyMrD0TZiq3RaUdoOjyREzZQFTSDw4SP3jLZQ1EACoMzmTHbSQdn88ilJHHea7rrhKpqerDbUBwNhP+gsEhpDM8zrl67yP3DHTa63veU679vfcmPA68GRZrScGwAvEeuPvklo0E0ne576HBDNFF+yo8mkPDAyluwbGh4hpWsc4ZlMBp/GkP76ynbp3o99Xvq37/9M+84vfpP+/m8emXA47D0z62tG5s9sMjXX12avWLl08r5bb7A9cNdbikgJK62uKKtqrq+paGlqCM2b2Vw8r6UJH0z24GnajgNHi//41KYiqjd7rutCErzL5RfGSUyewVNGbAoZn9fAmLCT8m64YdA+tBD50Dr+m2/nRfOWDhDeM5msyetyZeV0itWMcCM1bJoDlVAwQLK7nGZlUwocU+QJQDOa816j/FxBeQdHCl4jiNk8wOv22D79gXclP/be+4uIDtZP/vvXI5//2nctC+fOUu+8YaOP5i7b8tb5oZWLF7rMotlJmTDICB/FwludB8zvwaCPFOd4av+R48S7xJQ8hhmIRjj+2Dc0ik1cXRvgdASAj+PxlByLJxIT4UlqphHDgRRhc01Vmefnv38keqajU+nuH2DvORtA64+ZaGXuHx5x3nfnrdYjp89kwMsGkCKkSaQoPvbcptiRU21Fk5GkxF4I513wt4HS0brJ3sXCpUbsQihSsnCKgCtb/B1Yg5e4ybsZoK6cZ1o4sxB/qQQ6oL38n9Eb7QcP8898QA7k6x7bEIchN25HxTyOd9icXp8QqqglPAWh++xpYe/LzwmbHv61sPmxh4SdLzwlHN/9qjA+PMAuBMHFQgDO4wbAbZj/mZBf9f/OgDOHTn7YOaMzGTy6bYTn/NzB/G8I9HHFyijIxooojDNAZ8wpid8AgEEBU8oi4H4uGPFKETjFmgYUquMFNxQxAIIwSJiBmwYN1BKGLo/MZYMgZoCRB0FGWsxHfNHK54cf4RB+2UCkQBqCuXC2GCIP8+tG59BkMqo4nZ7c8YfpQOOZNQt5sOL/7OGnwp/82g8zkVg84/e4x2kyjLicTqvb6VS/+uAf7Ifb2ge8Hk90LBJRaLJzUZ4pT5gw2QGTTDarJJKpTDyZTKUzmVQ2KydoEovrSQl4+y4F1BaK0UTjdBaSQQHlixJwxpW7ijYyMamR8CP/6bkt0kPPvpx+8uUd6b++sjez89CJ7LGzXVrv4Ig0NDqhRWJJJZ5Ka1DSirwuhYrHZj7hj3dyMAHRskQ0sJhMGh4ZsUpfBwrR5ryjewogHI1bugaGsqLZIs9qrDc//tKrqXXLl9mcdju+1vya88f0ohh/6MAmfvqjRcrkwIH1i4DnZjcpFSxKtHCI45MRcenclnRDVYUjnkyrI+Ph0fqq0nKagKHjKX/Z9ErmvjtuVN0eFzuK9FqArgkF/YLXiQ/8cj7FS+kOEmZcJPDaSdg24ZvQCoQJ3l+k7FmWzG5O9w4N8xFT0CZc3OH1B0mpovJIMeNxZGCBn3H1NqWxOj2UBu/FkRLGlC/sWBMZC1EtxJt4hwldOhlYN5GbMM71H8XaSFhgEgTxlKW+tqr8XXffavvDd748ee361ZOBouLU8bYu5Wc//Z6w45kHw+H+s+YqvzlY5HUq1eVl6Ws33pS5/q63pefOnm//3g++lWloarHa2HEcHQ+jUtCD5CxRJQWZ2mT0KVoZcDstyWRSokGSZfSkgUu9rJaHfNKaxbODxLPSeCQ+/NDT2we//LM/Z7bsOymPTETwhJSVQXWxyow25eHikEIA7QoVYA++vxQIaZORePblnYdin/2PXyS+8Ys/O4r87tgP/vCc6dltxyb+7Z8/6969e7clFArJGUlV20Yi0r9/90fxqtmtpqd3HhG+/o1vjV1+xfqU2SxqUMLQTN5WnBgw/NwAGHkY9hAmrILb7RfmLlgkfPNb3xf2d40J//Tdnwvj4YheBuVjhn5ZHoO/4TFogfJYpA66Ww9jT10wh+i0gQ3BhW0isToQQn/68DTqNYDPsSbh2jXL/Sta59oryiuUfSfOqc9s3ZF5buuO9Fd+/KvEvmOnkp9+372pz37ggewH77tHvO26q4pnNtZVu10On81mMUMdp/4V8VSB+NPQXajW6UAKpNkurJ+9zhy0lQkH93enpKzMJXRVkKOT6fSRnb1RR8ZlbQo2EabsyTmL5s2mH2oGbxEDbWwolsxMaOZ3v/V2KeDzuVgy1my0lxwGEqT3UeOJ9WhUkKZHIUQKXg4vD2m5QRlQaGDA96zMAkB/4BuHw6MTmbaO7uSBY6fCp852jCVSiXQinfLtO37S/9hzL6W//cs/pr/wnZ8mB4dGIqSwTi5fMHd0w2Wrht/xluvM61csLl67fLHvrhuusT5w91uKrlq7sqaspDhgt1hN+Djz+z//VSutA6SsCiZF5ccOaV7XaP3RSBnCe1pJIrmnd2AQ2hCNLn7Sh79Ph/cnsSlhQyNZm3LCLQRd5jfr18lzmD4/sjVZd08HzEH4TAQRU8bGDPpcj8rlQR1ms4XWzIyb0ZLS4cmdHstxAm46GE4exk1B7BTDwvNVgodtVeVlpVaz2aYoEpZSvF8oNtRWW13Gt0g5QxBoQlVZSby8pChsNeuvOeiAknE8uyQYJK42Z/qGRmRSOqcQhuiiNVRVqVCqegb68dQK1M/xiNPhEDesWaZ09w0qJzu62PxXCJROdNgdyvG2jvI1K5ZItK5Fp9CeOi6WjNuL/AF/MS1K1Fs4qaAn0ARaylSSOfy7Dx7zUpsnaXyItOjrlRSU8xoA+QNPxLCWYmNkWrfnIB8OR6EpAPKydNOCpwAwI1PYr+hsNmeBx7AJCd6EoTDDzTZGMY/R+gk+Ze/aUj34BEjf+Q5hx6anhE2P/FbY89JfhQvtZ4R4LEb8he40TnKZGZ/yOjmAzpCQqE9piBTOtRymj4H/k/B3ebW9QWB0jMF8zE2GuSkM8z3SIeV0myV6HTDKh8Xz8bC8X68Hdi4dXDweTMoYtWDQMpfu5ykBvBweR5OCPrcY9RsJc3gXAPw82fQYXg3KhIFQauDDZjTUQz/wwwtAODPcS4B0eh4Y9oegfAq2T08WKwNlIQ1bsmHztCw1c3OH4TcwNmxMIqcO75EaGxq1GUVmB8rEbg4UEFYWCYkQEPFUDYJZKp3VTrWfTw6PTZhoXk6Vl4QSzXU1yq6jJ0tmN9VLi+bMFN75lutcqxbNC9VUlAcffX6ztGFFqzQ2GRH6h8dipNyQwqVkIolE1mqxJIhfVJroNavVqjpsVpJ72RMpIh3awrDW25AH+NEvwB1u0BmTDV70VWkFjcQS2tHT59Snt+7J9gwMp8KxeMLvdsuLZjWq5cWB5Mh4xNzdPxzvGRyRH39ph2lkLCz/6fmt8vZDx9W9R08L2w+dkPefaFOPtbVrx9vaLcfPdiiHT7Up+46dtNZVlCfXr1xEVdHM9jqQxx9HtGS2Y4YJy+AmxO091ibtO37WtnH1kgQppo55Lc3xuqrykMdhTwc8bgiGU5U+XhwTDnAMAoJVnka8vngypWzaedBks1q1t91yLS4SyCtkPCmDSDQqxOPRnHAWJeXrhV0HlbWL50Zn1VYEcQNmTWmxQ5PSpqyUjb+w84CptKQkcfnKpXgsOA2vgoIJDFzw/lEmnWV8iidreOrhctoFu52UJCkj0MpMvM/RQn/ig9PHzp3XFrQ0kr6LFQClqUJTy2z2ZIyVS8HsGC4ULlpUzKR8WfDkixQvfkwZ9DW4+3WAysJig2t/cUyEtQGGALl3HDqhXRgYFuc316srFs4TXV4fmyAw7j1ul620OOS6fMVSy20bN2jXXr5aWbd8sfKWG262rFg03+6xiuIt11zhuPOGq/yts5o8ZcUB99IFc+xFoSJtfkO5NquhzCNoeLcBcxDhTCAKKg1h6k8oDaiENUN3U8Of3HponOhv9bqJgCAMZSGnM4oXYEwmGR9mTaRS6YMnO5JnOnqU3UfPmqKJlEbLJHaKsy6nA0ola6DRPwwK3TpgPmILOYRNMugKTPWDo2H5l395Sf31Yy9mnty0Sz3T1YfPVYhlRcFEeUkgu3bJzOy+Y+dcGZpAbrz+Om2UlKQf/Py36lveep96/MRJxwc+8GH19jtuD9hsdoeOA951U2g+i1GTLOQlGlPDEEmgavIoiAAvGbZZhB1nfdxrZpNVNDn8wis7dwghr0soKQrS+MeONHanMyzdxcDbC6WJ+VA22RBS2HEzaqsk44Y69AUEYMwr/MkHxgr4VEcvZxsCD0WpeL+F2q2+evC4euRMh9LZO2ANRyIZKkmd09yk3nDFGvv8WTOdxcGgw4X3qwTBRmsZ6MDwQLdfBGg4qwsY8TpzQPO+1WI31dSUmg+cORXxkUbn8TgtNNdIxw8MRtYvXq52Xxg0rVm21DQcH7Jgc6mwDFaq/kNjR2k7OaKsmNUqr1iy0EX9Tv+UmrrFoBlzw0ab9XDDcIBt4JsHnobTCtGSlFWIdRVSwjI9A0MTQ6Njyb7hUbm9q5vNucQTDlKyTcNj41IkGs+QzCfNbKxNXb58iTRzRoOV1hb7ormzHUTL4tkzGh0lxSG73+txEI52TVVNfB7A1e+RxC8fedJFLGkqCgXly5YtNqEHMeZprRCTmbSyY/8R0xWrliU6u3tsI+HJzN03XuNl72MR3Q3SO51O9hSBtQPt0duESKPvwFJwG/OJQRdDDjCg0A2AD2tDZ99w9sipM+65s2cR4S+e+vv6+9VIRhGvWT7P5KTREo0l2DfhoEfh6TFlorJh9DxkM95E/TyIBzLg9AGwkEKcWLt5PHWP/MzLr1omozH7qsULteaGOhPfAKX09I86R0bHo9ddsdauikKiqbbaTeEFNYqiy+FMHT112nahbxBHHK00f+YaRwm1aDyR3XnwiJXGtrh6ySKRxhx7dwx0slktSv/gSJbWX3dtRbl5xaJ5FsiYBg2JFwm06DMvvUJzqpawkvK9aN5sXCDDEiAdKfgy8YbF5XYJ57q6LQvnzXLYLDhpIOKYYPrl7bvtpSXF1i988kPxl7btct1547Wkq+BzZkYbLg1MEaM5AbceQh5lYfgpzEdu1hbmxg8HRh89kFuUjgzLClsPA/5cyeJ9a8w1hhsighHPlS+Uq+fRy2a0MgwBUIUCiadc4NV4NCKMjwyzdBBreF3kJnkKdeDpb1F5lUZrraJoGokq2Ww8HksRzyapLHyoHOTGdGFUQcAdrO7/AcCl+79DMBgPYAiXAGMAA+CCNx/yxqEwj1GGEcb8OQ/+dY8RpgNjYsPwccn4YzproCzGMPhnafPdhrJRLGtXYfk5BApAL5uVpdt6sbk6MTzYvx7A4o1IgB6AIJY/F8TLAmaYWNEcDDru1v1k07xIhvxkIz1zIxyGIg03z8/TsNbKGZm0i4Jvv1wCKDH+8KiruqwYN+YpxQFvtPPCgOfpLbu8n3nPval33npd6I5r15dUV5SW0CTqzUhZKAISyRrZyuLi1JymOn9lSXGQ8vovI2WtoaqitKKkqKiqlEpyOfH9GdzIgccZvE5GZ6oVwjcJREwIoCgE5wQtcuPct91mxXfNso+/tE3+8Be/L3z2+782kUAtVxSH5CKfJ0AKTOCXjz3ve3b7fsuOIydc3QPDlmxWcq9aNHtsVnPd8Gfec0/ko297i3TvjVcm7rjm8ti7br06VlUaSJFClnngto2jS+a2xA+eOCusXTpfctgdl3jidCkgZOkfuHKOKeAbCo8kkhYS8JxXrWyVz56/YKopC2WaqktJklCS1B4SPi8lTKIUnevph7FmQbHReMosy7hcStRIWZ6yU8mB0xZX5ub0FuBIwkCGpNA5jTXu8fCEnEklMy6r4Ny871CMlhwHKT/Zt996vYcymHn9OSymIkDAhBPqqIqyUqEo6GdHEtFHOG5YW1UhzKivZ7dM8bEGA4FGEIr9XnuSlDco1OA1CCRYYIIh/l0zdD6UMDMpX3h3Ax+vxuKBvIpE+XDsUqdZDrfXAeCJhV33cMN4T6Q1R8uf4dRpZgCf52g5NJlIPrM5y0qKvIvnz/aXFAcCVeWl/ubGumBtdaWfFE+nh9AsdSpCpU80C6lxZ12Fh9oGRYzaTHyB6sLRRJgolu9sKp/zOl/IiX7mq5bPNFUU+5zDo5NxQk7FZSYULQY8Lk94MiEdPtneM6O+ynb/bVf7Vy2ekxgcmZj8j188kfpf3/idefPuk9YTHb1ymIQ3LJgWC4RKLNxQkPluKRQRKBz8emyiL9EWAp6N7IHRcPrhZ16VHvjs98w/e+QFy4ETHa7SsiLlxiuWhZtryxKzZ9QkE8mke87Mmd5REqrtDnu2ddFiy7e/893s2+69N06KkbelZe7gtRs3UmtpVtKBN5ZkEBO7udIQ0NARNGdoKbNoGiU8I5QyRf2kpZLJifDE+Bdf3br5xGN/+bN28uRJ1W2zyv6SGvlbv/iDiosQGN1QSq74iwE0LexS5tcBdHC5XEQLogvNmRDAA4GA4PP5Gf8aACEFT9EoTIvE4tkjp8+pf3hqk/Dx//hx5MjZLppTmpJrVyxN377xSteVay7zrl+11FtZWuyj8u00NnFJAAm1+ZrhMnyF+FwMF8eiKZX+crPf5HFQ+Rr6MBnLpk0u1bNs8Ryv3+eO9w+MZqMT6SwxX0GtVBp5YLA2jI8klHJHlUA4431cW46EsJk7T1sedSlM82FIBUUedCMJTsJ7cR3dvcM79h/sOXqmvXv3oWOjx061Zc52dof+/OzL/gf/8GeBxo5001WXa7NmNIy4XI6UlJUskVgqsmblUm3diiWeRfNnlzXX1wUrSouIlibHtv0H5PFIRANTGfTEfAuFGmZ0IqzGkikWPhmJQrqUbXYHe8qFlieTKbwrayId1mK329XG2hobBFyjFaCBIfS+Fuik0ccUp8xF8Dr8CCD6CGnS4Ygv8O0u3L+kF8xtDBfS3WVqk4wNB5KA2fzBo+nvtYr/G/VeFFvAHbideSwczqTSKRxFVBprqzO5/tUz0lSE0//eproax0Q47CDcp6w56BOfx+MpKylNjoUnU5ORWCY39Mki2mrBgBdjSWzvuqCQ8gdNlscTUMuwQ6sR+6g79h3AI3DUySdO5taEkD9gJdqYb7/xWopQ4/wkSx5MhHPXhb7sg797RDp5rsOeiCfzFeDmGiqkuaFW87iceLSZpX7kjxwLaHEp0PDUFO8V5o5eXhoKKmPARg+jAXPl3GAd0IYZ4jnwEtwYmzwciTkYbsbzZGAbyiF36wZpeFLeHnhQJuRBMjh6GI1E2DqANQXX8eOoNhSwdCotdXX3ZLfu2BM9dPTo0OjY2MTo6GgSc0wgEHS53W4/jRkvdS/ptlwkQhUcco7/EfB392QM5DWIbfQrs5nROx42MzweYMSxwDcBvAy9LJRBNhRBuFk8+31tMBgbzMfcelhhRkw4LAzAkurxephRl56C4fCaYBSDulAW9zIHaocfcXzQMQ+3Acw2PIaXfpEGbh0n0COXimXmgi+LRhg58vXjB/TiZSAv8EdaZpORpLQ23NudwsdGqz0KTpOxW3xwPANgPBnDS0gQThKppHahfzB93Zpl8VAw4C4pCmrf+uxHPLWVpKGR3EhGvxFJxIuq2Wde2ZX6yL23FpH+gg85Ys1kEjiOpRGSWOGAmvHLdodoJqIENDk4nILF7mJHzyiAvWuAeRhPhoC7LMtaKpPRDp48q/zskafVb//2UcuOw6dME9G47LCYoz6Pe3LL/qOhF3Ydspw53yuXBv1Zj9Ol/HXbPmt3/5D16Nku6/m+IceRU+3OsYnJQDgW13qHRhWvx+Vuv9DreGnHQeu3PvvhycHRCfsr+w4rd228YmTj+lUkG1vcHNvXBt4HaAtoTIJBJpN7CgUg/LUDp86JbV09Ii3E6ZGxiegnH7jb3dbRrcyorbIk05moy4lL5XUhVacPgB2dpMXbUCRQTziWFkiAEmjGVLfuPyZSXu2+W65VaKXMK9msDP7EKjwRZrc8gb9Z/mhM2H74lLJ2yVxT/8hYtLGqwvvklp3KW65akznd3u298vLVMVI0AsZ4YMCaV4AY2qvbcEGIcTudJNBb2fFEr8ctlBQXM+FsZGiIPcHIA/AQhHgimakoLjLb8OIQAXCtrKlli8OlAE8dVZzMeg0lbAp+00CmfPjWinEO3gDiSkV/MqbMb64XV7TOE10eL9u3YCUa7cwDAiiYCwfMZu0xMSV3kmgbjkTVE6dOJa9aNdcumi3sI6kcZ1E9dPKcXFPqt5HQwArmxet18HaJXrfTMTAyLk2mpLTf47KPTcQi+CQAlWOiRdRSX1teZLda3fFESuwdGTeTrKqUBf2W9gsDtr3H2kzPbT0gHTt7ITkwOmGKxOOCz+XQkpmsQqKdKEuKMhGJq0PjkzHw6NhkTDjT0aMebevK/uzh57Lf/vVTwst7jimSomZaZzVkGqpKBjauW+o93dETON83GjnfN2i9fNnChNWs+ioa52Q2brze8cSTTziWLFos3HnnHYGPf+zj2sc+/jFnXV0Dvtk3BYhWRFeRBH+91cxm84KFokrJ6yOSOoiuYiqdVj7x8Y+OfOMb31yyb88ex6GD+5Tde3aaus93mTq6e9TJaJRpuV4SJkieZUeYDW4orBZV4omfgQtsKGEGj8HtsJMWTTaeiOBdIewSIznhoMUSKaF7YEjuGRhJP7ttn9TVP6xabY74DVeuTbzrzpvd81uafcXBgFM0m51pSUZb2I6D3sQcMF9BmM5gBFN5mAFLRzzFfTnIZdcE+aXt+6TGliIIb6aDuzqFhQtqUy1VM/3LFrSqR0+0xUcnJhRn0IyTB1OKMREPjg0mUtkhV+aD995p8njc7MvqHF/O78yNfwiIPBuDwjbBjTkpSxOzKsuZZDpFwnc8u/PgsfDzW7aPnO3oShxv65Au9A249h055rPbbC48yfd53dErL1shXbl6uV0iepECJRNLJ1YtXexwuz3Zh558tuT266+2+T1ufGiQYULKlPqX5zcnf/z7P7sTybRKaWkukIiXae2iOcMYh2PhSOqlHXsxB5pCAb+wetlikfqWut+EJxoi3tPae/QkjsOF27t7AgvnzpFI6XOS8M/KwByGTQob8QOEYkaE1wR+WoPNJ9PognIMWhXSDIDehgknpIlDx06658+dYyKFmrMDS8ryq8NjI9nJRMZ17Yp5JidNj/FUitoMHhcFK/ArqMMA8DoLM4LJDSfqy6VkjpyPA3lpuZaff2VH8vCJM6bKspLse956B94LpAKM3CIuvQn/9PePWibCEZVoFp3V3Oinfp3KJaJgoXlpcueBw4HlixdE66src++KA7dUKpPatG0n8aVo3bB6uUb8wF52Rhz9mzov9E0ePHbSE4knhtYsWyQE/QGaR3j5sJKZTPyZl17xXnfFWumhx591XHfFGtIn7Ca9CsHn86Qe/ONflHgyaa+rrkzUVpU7yktK2KNsi9mU2HvkuOD3epKHjp/2fO3zn7R53e78YqPXw/gJNhnoylruyZKxduTbm+sDsnOhRlDOgbaRW1e4WBY9vZGG2SwCbvxwN8BoG4CVg7ys/8lJNjYx+YYelDoYtsFA2fLvuEWiMa2ro107e/achk/ZDA6PZPoGR+RDJ09ljp86mxolRbyitCS9aOECx+LlK/3VtXXusvIKF40HbNTQvMbkuTxSOuRDUP9F0f9H4O9PGWMcUCjQ6+6crRueOJfmzQIvx8ivu3Ub8id3IxL/7OeNgc4YnPnzphBQLoJycfQPZtZlPQaM6aG1MA+lg8Wd3LBww0+zCXkwkfOdDjb+WKRuMRthbJ7DH+L0CG4hBW8n/ACeRnczP3fR2ONxLIx+mQGBWAh3s0bygZtJJ7WhgQvZmc2zrGWONAlA7Hw4TTIKS2eiycakyTRp0eijBSwcjgpt53syB0+ds7U01qqdPQP2NYvnuaFckaLMjxRR6bAnIpNie1d3+rp1Kx1Er/ziYhgAS8ydaD/eC4ECZrE72RE00BqJkMaYYGgS1Dp7BuUXd+4XHn9pm/jrJzeZuvqHzOyBCsnnsxtqJlsaakhIGvSRMiDdftXaxLtv26iup4l86/6jnvP9QzQHm9Sm6vLYv3/knel5zQ3ik5t3mt0uZ+Tw6XOmPz33ivvwqY40TbrS0bbO0Es798vvu+sm9S3XXO5z2m1ekIUh/DoAngHSQAhfxJeIppjEc0CMu/94mzwyPqF0D4xY33Pnjcnh8TCEuJTL6RRpQXJQe52sAMMAyGbKHXZG2SDgGxQD4zHB67bjKGj21QPHsrjN7Z6brrWQcAA9moNOaOzm4aYn4IUywJdjk9HksTMdcsjrTi+c2Wg/cPqcpb66Il5TXlr84u7DyctXLnWEgn72UgTrY92wdhaEGWC4cXQUMpTP6xVIyGPpI5NhobOzA2f1NVK68H0zlpZ0c/V0V48U9LutPg+OspBSQ3ElpWWC24NTKLy9ADYXyERT4k8I3TyQWzlaFQDviakAhTZBikmhksxAFNWdh04IpIylFjTXW1csWmAyjikWAm8zNimY3ii0dXQJB48eE+LxmFBcVCK0tXcKJEgKf3jiOWHTtl1aWcidWL10AQm6qshuUyTAmDl1rjtFvAgJJlcHIx+GDIYrpWonDautqy++YHZz0dEz5xOhgFd0OxxObEQrJFMMj0XiA8Nj0VRWkosCfkdRwOf0uJ3xmoqS7PyZdYmQzxPbsve4ec/Rs/ZnXzloau/pV3Ydbks/v+2g9eU9xzNPvrzL9Ny2w6Zt+09aH9u0S/jdU1tJiUxG3W6nWltRmq6vKk2sWzHfPrupVtt75Kylf3gU2kmShtG43+M1z26q8q5dv8EsW7zCj3/8E2FkeCTy5a98xRuNRsyDw8PZt739HVjEiWSX6JxLwNSEfO48cuiQ7be/+c2CpctWO5YvWaXNm7tQmzN7gVZb26DW1TdJA+MR4ekXX1XOtbeZUumUVuQPKDidaZQF9gAfwIu5LF8FSYsFyhh4FEIMdorRtzAkwKidff3Kbx5/QR4YHo2Bzg01lcKGy5abLl++2Nw6Zyaxt8uTlRVrLJEWY6m0mM7kx6gBhc1irsJmEvDUU8MYsHQMe16GYZjfJERjyeyptk7T4oWzTNHUpHnXtq7k8stm+mqL6sweh4u0DyKgajaHitz2SHqSplXcoK5JAz1hufPkuBo0lcU//I67XTQHMkGXGcoCVPJ1MkT0qmFzQY9Ao/lNTqTTkYlINH6hfzDTeaFfO9fVLRw+eUYenwgrpP149h87ZZo7a4a3sqRYJAUqlUil42SbTpzrLJZkxTSL5uGykiLz3JkznDMaGkocTod735Hj5h37DtnmzWoW6msqaTmCkq3hyVZ2x8HD5jPtXRan06GtWbFUdDqc7Pp544gicIzEYukXt+9hyhi1TblyzSqJ0hMjctxJgZc379xnJqU73jc4bGud02xetmiBDR2BNOAJKGL82CAjgG5zN+oAPoUxfJMs3++cn/Lpp4MRMhFPZ/YfOeqZO2u2GQogj9HzkRkaHpb6xyet169cJLjsFjGWTDPlD+opcAS+vHgjH5+fjTWUBdEPLGDH0uphBhhYA89oIpXaf/h4ghQV8UPvvMcRDPjwIrVK6xKriJek2qnvJts6ul133HANoaJZvB6PFXIZj+dl9Y+MRl7Ztc9bFAxEli+aFzSGBaUQrTZr8pmXX7WlM1nTkvlzcKKCz4NAkAxuQ9x94IjdSovJ+992V4jGrtFQBh6XI/2zP/w5W1ZclOzuGzBduXaFx+t2GU9KRafdob64bad6xaoVjkDAp5QWFzsoLStDUZX0lu27hPmzWzK0vlmWL1rg4gou8pKhMhg/0RqDcDyRVInH8NSVPxEDHrylaOcUQ2GogxmWhpqV8+esHMCb4yQjHRmE5OUgGM67rBsYKYxwlpIMFC4JTxO18OSk1DswoLR3ndfa2ju0vQcOCS+8vEV75sWXtRe3vKq+uHVb5lzXeTxNVLEONtXXCs2NDabWebOtzQ11Lo+bVgCP21peVS86PR4RT8BAV6P/GI0uAuAA1A2cAEhnuP/7gTPU3wlcRPJ8b+RAZ36WuDD24pRTIddfBFOKnV5HgReDBX/U3XrIm4fCeqcDq5rijYnUgksHaAE3W2gg4KOMkJwozniUzBYuAz9yomjgxmzE62FsfYNfTzcVeADSMpv9cX/epnr1/DBsiJIDNqGnl68bEwnaiCMPbKzHFsIZN5fhmyW4sSyViAhDve34xofKT2rrMKUt9MdsQciSJrT3+GnVYbdlh0bHYuuWzBdJkCGCCEJ3/xCuh2XHu1AndllWLZynEb0KCi4AFJgDwgePx91eUsQcbOfaANAdx0oysoLdevn2j/6L+vGv/tDy26deNO8+etpEgmbmno3r4p97991dv/riJ0euXNXqOXCqvQQflfzH++80P/CWjcFZjfW+zr5Bx7ZDx3HWSLxm9dLEL770j8JkLBb47u8fc165YtG5gD+UiaeybBf+urVLYh98662Z3qER+Yf/8vHoDVes9tusVg/xRR6xNwJoOWOm/C49AGPFYbOkm2sqFXz0uaIoFKQJMVJWHHSkMlmVFh5Pjj4FNniHPVUpAFoMqV9UAbekpdIZO5WdtZrNYarkohshAdjRw0KSx0fE01BLJJl21VWVmTr7hp29w2PJRbOavMfOdSpnz/cAV+plYjAqHNfyjoUjak/fECkSHfLgyBguUVDxMjxKw5jIzQU6AG8IgGPj4+Gf/PaP51/YsTf+0p6DyZGxiXE8R8JiR9lIoVbNyVQ210DwQTQySa58eVBqZTmDBYfqoaSImlrdGwL25GQangCd3MAhw54qY/DkOgHtw9XhKvvmVSyeFLbt3ifc/YFPCt/5w9OCp3qWEJy5VLj/X74rPLP7uLD+xjuFf/rSN4QFrculBXNnOnDdHXZVOcJ8HJPklVFx8yUGmQEGWmYL6GZqqiopufnyxZW9fX0kb8picdDvoyQa6IPP5Hk9Lg8pz0U15cXuobHx1NjE5Hh5aSjUOrupiPrUW1VeLH3svpsjX/rY2+Of/8Cdk8WBwPDw6HiaBIzJkqAn4bTZx9u7+7OTkUjfnBk1nXObagab6ystkWgiBiFs0byZZYlkxvTLRze5zSZNjMdTCULXMjQWDV2xcp595doN7l2nBiyf/OSngi9s2uT4xje/ruD4yoc/8g/xj3z043a326W/a/LmAX2EywpeeO55IeQvFkjnEZPZjFkRRavV4bS6vT6bzxd0Llu+xvGu93zUUb/gCmlXR1R63xe/J/7Lj34ntZ/vk9KpjALSg8SMtPjJ9T0ErjxuiUSKZE6FVBczbmvUDp88m33gs19OnDp7PvyJB95KSstd3rffer134dxZnlAo4CKByEFKmAnCWiKdFZKZLI3Ji3kLY+BvwWumoLLAhrn1hqXMG4vNothtjkzAFcSdCSKxjVZW5jOz92ipbaS4K8dPtFuc2UDGIlrlRCyVenXTuVSxVp366Fvvn/zQfXcH7FYbjqOxEgt5ka2z5IcCazGbWXckU2lSSkcym3fsHfvA578Se+AzX4z887d+JLy8Y7frZFu72NXbOzkeiU32DA7Ft+49lE2l0pP33np9xmVzxEIhf+TumzfKH7jvTrff5xbPdJy39A4MOnBhSNDvd1txDJwaChl4bHxSxftb/YPDNIGYSc/BxRokFBPrpzIZNhdPRmPi2ERYdjidgsvNN3wAwDkUDDFlGlBeWiSSopA7a4pv1ZHSoxWH/NJbb73Rvnp5a4qUhUmcvMD3iPFtQ3bhAVPEXhv4/MABwjEUKd5Hrw+MBXWDtDTH2qjuDJmpj+oJiHFNLpdbS6dTmqjhw3DIRZMU0YN/vuA1apsSfCmcpofwcgFOm81UXl6a9HndttnNjbaO8xcGpKz+sXo9maJo5lmNtS6vx6HuOXxEGg1P4hMWPFIHnA6oKi1mJzS6LvQoGeOSGQIUg5XFLJqkWDwhneu6QIF5HDAuZzbWu4LBgBAK+ANOh4MxYCGeFrPFa7fb1ObGWuf1G9ZFNm/fPUSiQmEqIpJJe2XPAYhE1vGJcVUhFDKpJDYmVb/fL/3xiWczdVWV7OgwW1+I5/CedyqZEKRMmm3cZdIpgX34Hgo/6K7Tkxm9v2EQl687jycLBVYMMx10p0EzLs9xdx74eopxDN6EIoiPyRNu2uRkWB0YHJDb288phw8dlja9uCnx1W98I3PXA++Xb3nHe9V73v9Ry/s++TnxH//ly9lH//K41HHubDKTSgytnD9r/N6brol99iPvMf2vD783cO9tN7s3bljvqqmsdPq9XiehYKdxBjGOcMT8gqPrUMR0jKajOAUK2peD183w/zn8nV7gkecl7i54WoUwPfwiuGTgxZArA4Z+cuWSY0oYm4D+NwEchWLIRtkGYJixONSDH93LNjawGLJUZFMgK4JF6umQjIXzVJybYSMdXDyPXgizjHBWr+7nYVOxQrtRLmhhxHE3gML1cvLZdFzZDyuB0Q1twG4Psk6Oj6mdZ4/LS5ZeZi+xJdiqgydjCgkTyGFSJZrsFabIQRAYHJ0Qf/v486ZMJjN5zw1X+3AxR2NNpTOZSomPPrtZofVUKQkFbViUznR1qxZRTM6Z0QCl4KIVDWgBQ6CLm/KsdhdXwljjSXSjNSdOAn7nhV5166592k9+/xfxF488SWutSfC4XFJlWUnyU++8I3zrlZepfq9H7R4YqfjjMy+7D7d1auVFQS3g9SSKA/5s78BQ+kxXj9bV04cLImwlwUDm9ivXpPYePe38+m/+YvG53OH1l63wHjvbHuruGxLvu/XqiStXLHH9edOrru997sMT82c2lRLRXvfCjunAeYO3DZcJyPrFAwbgGOj2QyeyO46cUu678Yo44S6uWDjXSsphemZ9bZAUMgnvMVNfTaEbysRTNmNBAGSo7HAiLQRcdq39Qo86ODKKd+zS99x4tQ916t2v0xXHUDPsA5QoB4Ay+4bHtKGJcGTejDrPIy9ukx+45RqhvWfA9qfnXp1YMrfZsmzhfMtJUswOHDsl/emvL8af27o9RgpBWpLk1NDYWGL/kZMZ0tditFgmsrRgW60WPJJg5TMgN3b0SFJ0hty2YEt9tTansU6z2Sz+HA9T8nA0IYUCXtnvcdPijTzEONTfXl+APb3AfQ8qngoatGRZ8VNQF+Ai77QAAvRLMpHQ6ZgvgyQ+cefhk0rP4HBs/owGz6qlC0wut8cEIZD4XNi2Z7/w1EuvCo+9tE3463NbhHHFLHzxK18X3vOedwlLV6wUmppmCBvWrVNuvPlmobq6Tp2MxEx9XWcza+bXKF6nzcGuss/VpWhn2nuTDdVVDqtFpAZSu3RyFIKZpBXguedER6J1TrMtGk8lHTYrkVM0Q7nLSFAO06RPp9JloZDd5XL6o7Ek8cLEpCQpyeqqkmKP01EUJlxGJ6OJ8pKgdtmiuf7qyhKTlFXSvUNj2pK5M0yrlsx1Tkbj3qDPY2puqBITacmUzGRcJ9q65Bd3HInOb6mXy4qCYs/QeHZWY3WisiRkGxyb9P76T0+at2x9xQ7BuampqesL//yFhjNtZyRNMKvXXrPRzt5zIZ634MX4Nwkk8Ak7t+0Q/u0fPiBU1zcJVqebk4hKSpJAhY+kkuiFXXvRZreLTqfTWlfXKMye26qF4yntLy++Iu45fJwE2YzmMFs1t8MpWm24L0RHhWy8M2G32yHsaEfOnIuWFAWI37vkv27ZlXTaLOl33XmjZWXrPK/L5cAmCXaXcMZAxDwKsQ/KYgoftyVlTKJ2IszoRqPBufoKgIXo4RfFIoAM2wlnafh4YMDCuUE9pEybnntlZ7SyMuCweTTtwN7z8uo1LY4SRzmpZha8b2QZCYdjx463a8NDUa23KyxeuWhV5q23Xu8s8vsC4CMUBhz5WgWaYAPSosZiCXV4fFw+gQuNTrdlT7V3yQ8/86K869CxtMthF2+//irxxg1rLcsXzBWtZnOaslto3vakUsn0ZUtbrffcdK1r5ZKF/sXz53qWL251zZzRWFJeWhLwul2OXz36NI7wsuvzl82frRWFgrQE8PeDs9ms+ptHH5dGxsP2eDIh11VWqaUlIZLc2Xt90rFTbcrJsx1WfKdr0dxZ6ozGOuxoMEEa1MdaEgoFpb2Hj1rGwxHz7BlNyhWrV2AeZsfgyEFzilV6dutO8fKVSy1XrVllndfS7Ke+Y+VgWqC2ED24cve6wOYQDhinuCABgPygZWHf51PmAdEpSRO37z0ozZ0zx+4gPtajGKD/44l4vP1Cv+PW9ctFl91qwrtwGFO0MDPe5fUgNc/K/ETHwrrhMuovDJ8OWL8TyWTs+a3bcXeXtbK0NNXW1e2c2zIjd8zVyE91pF98dbdWWVaKp46W2qpKbGgaWLB0tK6lnt+yPVFdXmK+fMVSO83l7JQFwGa1Kk+9uBXvXjqa6mvUJfPnUHORi8scyXRaPt3WkQn5felVixfgMmMICbn6qb8sQ0OjPYOjY058uPnaDWtIabMzPFlfqLJJymSGT5/r8NLcFa6uKJPLQkEX1lCz2eRcumBecmJyMkX4W0kPFqVMFhvWZvbdMOQng/fDQDfgBOBVc3cOdHxywFrAbWbpJbB/xlPMweIAiFVp/sc6A9xobWWnV5IJNsep4xNjWm9fv9DR1SXvO3RU273voLJ99z5ty/Zd6iNPPqu8uu+QhvEwHkkoNrstdfOG1Zmr1qyUrl67Urlxwzpt9bJF2pIFcyzE46GykmK3y+lyWi1mK9GT0ZtozYBjA9qb2ekAm9MpFJdVCjZ81oQ9sTXYnX6YXQC55qB/dBdz6G3/PwR/N8qYQW/YvBO4DSdTxJifLz65eG69KWBl6IXAZgZ/zE02FAiWkMcxp+F4owDGMIyOJRsyOc7hFqsJwfijOB7NfPmkBTbSQEngKZCST6AA2MyZs1kwARY+I4DHMa8RwgIoP+HCcdAjAaAHJwzzsrENlAuS5IGXw5tLDuRlTpMw1N+tDfSezyxbvtJRbImbcNIPHyfFDgxudzOrsmARyWaTuknoGxxWznRdiN+x8Qp8CybkcTmVuspyx8GTZ4U9h09E6qurxLqqSquZZPG/bt0p1FeUKY21lQ7KjTWet0v/Y0gTwjiOaHNAEcNrZLSYUuUd3b2xXz7yZPrJTVvUvzz7km3Ttt0mqitJi3vypg2XJ9evWqqQIGA5frbdt3XfYUt3/xA6IHnd6qXpt91wlXb/bdcpN61f6Z3X3OAm5cbVUF2hvrDzgLWzZ0Cc01ib2n7ouP9ke7daEvLJwYDPMjQW9pzp6BJaZzXH5zQ3ew8cO20jgT9MSkpobnODSovjm1LG+O4sWovz2Wl2rBCTugEkvGk7Dp2QJiYjppvWs6MzeI8uMaup3kvCh5zJZiN+n8fLCFQA6INsJq0rYzwMAmAslRH8LrtwpuO8MjgWzpAKJt9zw1VepowZhOc/QjKZFKLRSE4Zw3uTpzq600fPnjed7uq13HX1mmg4Fvf0jYxHGyrLHAOjYxBa0gG/T16xaIF24xVrXCR8eWc0EF1rqp2NddWuhbNnOitKi10Oh91FE7yN2s9rpMqZMEkTO3vSQMLz6MgwFhoL9bONj192jlalZGpNebEp6PXYKZ8uAbHvCxGuaXaJAhQZxr2s7ToBcjCFVBymBTG+0yGTSREtEhDOmN+gNOEk7jx0QovGYnJTbYVr9dJWMZmRTU88v0XYffysMDiZEma1LhU+9ZnPC/e9+z3CnXfdJdTU1gpOl5vKMFOZafXChQvy0OCAmkyl1f0HD4sNvmx0VmOFnxQnY1ogIPxphT52pitRXVEserxeB636FE74UBok432H1xsw3lWNFDCJFCz2FMDhsLmhgGAnV6KBS6spPgtlGR4Pq33DoySjZjNlxUEXMZZ9iDSwyWgsS4upVlVWTPnUQFtXrzw6NplwOW1WVVO04oBP2X7gmDUU8JmXLZxlPXSyw3aq44JGvKqUFwVVmgOs9bXlKinlmaXzZ5pIoirBZR4n2y848GQVLaqsrIz/5te/NtXW1npf3rw5O2v2XHNzcyMJ24JIfAEckexvAtgCbUfX4Gj0b3/8Q6Gvs13w1TSwJw94j4vzRZbSgVgim7NIgBRixNtZKWsKhYrMDfUzqP7ZqmKyaPiUxfa9h8T2jguCaTytumw2EmJtohmnHog/8eK6JEsqzSUZ3OBHHaBetWqpraWpnvRYB9spxvHteDItRBNkYCczwmQ8LURIMI6nCR8I4fkOzoERwnAtgJxPD8cvM9TnRC2mCOCJFE4HsLHEEhVyMXn5MDDNbKhJvbRrt9Xr9iq9A33CquVz7EF7BRtKNBxNNLfYZtTVaEX+kLBh5Upt9ZJWL805NnAWXrCDIg1+jcYT2tDohHq0rT3b1dOfGRgey/QNDGZJCpZ9Pq8wb+YM8ZZr1ovXrV/tqqutssYSKS2WTCukMOEUhLWqrFRYuWiBZdXihcHK8jIXrQsY69ZgMIgP0WOThbUAyhIpVKmu3n4HLl+ZN6tJmdHQQChBL2TKkLpr/+FM39CwY2xi0uT3e4RlrfMxT9J8ZBaOnDidOX7mnN3tcqkb1qyS66oqiI+JGDT1QLnG0T3SaqwXegfHT5/rdCxdOFdataTVwRQYAtRBtDWTMjjZWFvjoXXARSIGezmQ9wEMO/RxCcjPPYjnPvqlf5RrCPIATIUIA+RyGQyup0G8JIjS1t0H1ZaZzTa3g5ZMhOsGk0YikUjvOXjAde/1V4jEkGI0kWKbAMjL3mnLrbDcAo0vpYzxOrlMcRHo+CCelCS26UqTeoKUJfHtt9/sddjxHB5p8uXKkix39/Wbbrn6CqF/aFgmhcqtV5FLw2igapPHz7QXr16+xOr3erhCzOJMOEo/cqF/0F5eWqwuWzSfaQeIww/VKa67bJmwZN5c5Xx/n0KKBFf29BRwk7IfWDR/jvyLhx4TNl6xxm/VtQb93S5TQ02FtaG6Eudipeb6Wi/Vb8NjclrjaUoyuXDQYGwinNp36IRss1hsFWUlufUedNQdujXVbziMtsKGQXcYbvwxkhCu4D+s3xhvGZK1UuwJXJLPXUzpGleHR8c03J55+ly7+vzLr6q7DhwWtu07oOw6cCTb0zegDY+OK6lMRvJ5PVITjek1yxdrV61ZpV67bqV25Zrl4rrlS9y11VWOolDQ7vNgWSYBxmyyEX9bDb4kxEi2BM7AVcezoE0MV8LTZncKpZU1goPWN0MZ+5vAyuFlGlDo/u+Gv6snY6wD+T98bMzCnbfzYQDDfiOAfAYU5mflkWEneOHWI5j9N4Cz2MXmUoCBckmgisA/RmwhL7FwFscdxqBjiQlZOLlHT8fieRAP5WAwKPaRmGt6PIwekGs3lZ+jt14XcsPP4mCxhACjNEwGPE6k1RtKNDIO9V3IDg30KCuXLbP7zXGK4coYBFS8K2YVFMFqwuJFNdDscqFvUCbBPbV+2SLHN3/9sPmmK1arRUGf44kXtyk03NOlRSFrc1Oj1epwmB5/frOyqnV2urKsBN+lYliydgJhCGVkmywW/n0oWjwhdOCM/vhkRD1ysk149NnnrWc7LziaaqoiX/jo+0db58wy0yTq2H3kmPux5zc7D5w4LTbXVQ594K6b5BvWr7JetXKRq7mu1lkU9GIls9MkSyII1QZDUvJEJBp5/503RoifnAMj46lvfvp9iatWLbP5vAGaE6Xk+ORk8kznBfv+46cEUjiFnqFR25EzHfH7brkmS8LY37y0Iw+Y3NA+clJ/GMoYG0M6ZLOyQAK/XFUSSqYzkr2XpJ9br70iNBYOJxPJVKqptqqY6EMzHwrJG9AOF29A8DSKi5MyFk9JgtdpF46dOafsOnw6/tYbNpiXLJjtZufdkZUBd+A9KbzXhB1khOHY6qnOnszhti7bgua6yMrW2Z69x9rkG9atsL56+Lht3ZL5yTtvutaL4yL6jqMZNGWZqSepUzmdQWnym4nsULxwUYfZYlbxgn3/0Ih0sq1DO3jshHy6vUs63zsoX+gf0tp7BswdvYPa2Qt9akdPv3ZhYMSUTGUUr8slWcwWvMPILmIor6gUvF7STXM0zNNyKuQam4dpQRgrgEwqxY6hFPYLAMrHKweOqrgivCQQsFy+aplw07s/aZq3fLXwvg//g3DPvW8VVqxcScqhT3DRAkVslqIyElQyEzRx98iDP/5J5t/+/d9TNqvd/IfHHrPesW6eWlbkd7IbH3PA+lM73dGbaaqvovq8LjZCFUrDcMI7DaoQI4E/laGFW1LFSDwl9g2Py3ObqvzEMpM2ixn3DYtZSUWa9GQ0GqMxZHaThEq259z5vn5qT7Io4HWXloSC5JaffmlnymI2h2c31doCAZ+zZ2A4QYK8raG23NZ5oV+uKisZeeS57daB4XFxzbL5OOKn7j/RLq1ZNtdSXVZi2rL7qDQ0NlF87Gy3czKWgNBiUFhbuXJl9IMf/KCX+F3cs3dvdN26NW6ny2PGUw48tdLTvSEAh+GpWDyeEvbt3yv0j4cFu8dL/UNzE/EXU6IpDfgDfI4xwT5kTmF8E8JECpZTJD4yV5RXmhoaW8SSyhqJ5g95y7HD1o4TXUJ6NCaXe3yCp8hnwrG0RCKjhqMx07L5c+zYXLCSVAdUgA/4BO/pjIRjbPMDT6ShfEFBY7vnjI1o7GMUMFceprjZ0CkEgyPJpc+LOX/ulwrHP+qBj9XFwwxw0Nz5yNMvyj1dE7b333u7VBoodTnNHh5JRdAQNXk9bltNZbktFPDbYvFEhuab0bHx8OjZzu7YU5u2an98+gX10InTkYXz5ySb6uvMs2Y0iovnz7XNaW5y11aV2ZGXNH5zV0+vsvPAUaWnfzQye+YMrWVGvZ2UITfN/46SYJBIaYc8bIrH48rPH3pcfW7rDpvf55WpHDzNBeOjD8WxcCS+9/AxFzAsDgWy61atwOcSGOBbdCTkS6RwsT6Y19KsLG9dwKZ1fClYkuSJl7fvdtfXVCbvuPEaG27UQz4m+NMfFDIQe27LDNHrdknNjXVaXWWlPbcpxvvBNKe5weJxu5B42k5Bvh9eF6gc9AtLi6aRxednHoY+zfW5UfcU4GGkV5n2HjudqauutnncbsZFOUP5ZVWT9+zeabnvlms1j9tpitK4AO+hTnyAmteh10MWw4RKwVRdEJODHE4GFOKG/ETCpvpaB74fGgwEPPNaZpAiK1M2XpqRn9qpnTjbnlk0b5ad9LJseUmxh5WEMlitmoDvvXk8rmRtdVnUZrU5y4qLbEZtlF1smdFgXTh7Vgw3lDbX1/DHfDqgsyncsnP/4cTMpgYXKWfED5SblW+kEU047PjkC5tTM+prneWlJVbMAVCKofhQcltZcbE1nkxFiHaugN9XeCOUWBTwOytLix3Pb90uXLlmZY6XOOi1sPrybv7DQxiNyYD34EYg6oeyjPUfJypoLNDamyClK8E2RGleFWKJuDIeDks9/QPakZNnpBNnzoqv7D0gPvXiZnHrrgOm/UdPZknxSrTOm5VYNn+usGThXHF56zxh1eJWE8lDztlEt+qqCntpUdDmoSkfTxwJEysWZJ2GMNwJ/HS5hGFNfgrhfnKj+3ky+tEBfeSidbeiuo5sP9Y6HgGgSPB4IRTmZeUX+KfE/TcDHpFOxfT/UkAj0BS0hi86ePTL3QotgpD3GOOzMJ7WmPBYPu5g/kuBEWUsaMiDzSvmxyLL6uB18rp5maxsMv9ZQCmMKXXI48wsiqF4YqB8HbpNFsdAB+ZHerIJSSM98hqlgw/Z+GBuffIuYM4cJvgpKJrHoJ0GbflED3ozupCNcgxaGTRk9NLTG8osT88NTezsxd9tm19Qe7vPJj7wzvs8ZeYJUVZFdvsb6jDJGcGmZQSLsfVKQvtzr+xSSBkbnd1QKx882eZ99503KqXFRcGb3/8Z5Z/e9/Y4KTGWD73zbovZanN84kvfzr7rLRsjC2c3hlRZNaM+TFS8NJSHGxNdAsmSWjgSFTq6e9Vt+w5KO/YdMpUVh5TlC+enqyvLYumsZPvLMy+4uvuH7LRgY2dWWrdsYXJt6yyTz+MOEQ1MoINxdO1Su++oFRMJqCllpTQpCwq1x50ixfNM96CQJuUIqJHJaCqRQVMhNKhuh920oLnWiZ14gIH76wH6AzvtADy1wNWxqWSK+oPjB8BO8I8eemp038mz7nmNNdGNl18mhAI+R9/QyOD1l68iOTAUQJ9NBypaiE6ynX/W90gzPJkQRiNJoa7Eo764Y58UjceTq5YtFq5de1kQ/cgz8h/w3cjIMJkRfEOGlQel6Y/PvxJLpbPR2zasDj6xZbt5devcZFZSPIMk8N9zwwZ/VW29zelyYfHXcHUwCUJqOpMxZbIk3csy7oIXIZiOTUziQg41GournRf6lAPHTmokuIt2m40Q0UyJRFK0mk1qVpbNNqtJKvP5RJmk6eb6aovNYlJGxiOWtgu9pjWL5o2sX9YaItxcoKefFJ/a+nrB4/VROy7VC8bAYQ29GAqC2UijMicnxoXw+BijYyGks1npe79/XNaIaYkP7SVBv9iyaqP5Ix/5EPEWlADWr0RKTY7FY9sDgUCauvZqWojxNFXbsuVl5dZbb0ktmDs3fscdt5n+5d+/VLRgVo36pX+4T2iqLsOTCL0mGgM0J7yy93jM6/XIKxbODsrpmCAquEGap4qRkh1JpGncgH9FobtvJOz3us0kiKVLAj67xWL2Y1xDaUtJCinmsjoejmfPXhjIUl9EScnyUVtduLGzf3BsxEqKYlN9ZQkVbh0aCafsdktywaymEggH5873p17ZcyS+dMFM4dS5XmtJcUB2OK2i3+OVwpMxvM9XvGXPURIsMuz9j+lAyp/6L1/4QvhTn/pH//HjJ5SHHno48sUvfbXIajObUom46g+GzJfiaYARDn40AGGptCR0nusQHrj/XiEUKiMO4lelk4LHeBmCDhGGPdVi7/WTwZMTbAb4/H4BR9jsdhuNrWBuXsDl4aOjg5njp46ZL3SdM9kUWbhx/Qr1lo1XmGxWS/Z836C8bvkiH/i8EHBsKEH1jdF4S+FCHr2PMJ8aAPyxqaRzWQ4K3QDwNMulNxi/hstYJ5gPDpaQ16U7OUwjJsqksRiRVUVy2Oz4HgS/xIDKYMVQEVgVBkbGxk+0tUfqq6pc8VTSSsqYDTiTUpOe1zLTEQyGfHiCSsWxG+kwr9J4VSORiLL30OHsq3sO0QgwSe9/x93ZlqaGos07dks//u2frF/93CdNM+uqzbjdlK9RmjA2PiF94bs/lTt7BmzVFeXqb7/zFZPdYc8pTQODo2N3fuDjIXhrqsrTjz34PTxlRTT6V3tq0+bEj37zJwf1heXa9avlz3zoPaTD8QcnZNJ3vu8TyRn11cK//uOHXXbcWU+A8QwB3HjCRgaXF0RoDnHhqyugSZ6ERBFjjiwENJxZeRobfZKHfBx7Yo81lfvYU1uUi/7DWqDjwWKnzzeoA1E01IXv//6JiflzZvmqKipyT2YMoH4d+co3vxl87hffFitLgpb+kQkc46cKOK9zQVnHkixwEXgJ46EQWPtRpz4ecqCHM9DzU98rh06eHmuoqcLGXoqW+hKeBu3hCcknnzrbHv7JHx61mkWT/cdf+bwz//QRdbAyNVI4RnzsvUCvi3gjh5RBF+qz7NnO83HiqQD6mAUSoF00ttUdew+PNtRXB6vKim2Y84y4QqB5OCnJksliNjnYu9Ew6F+Os/zQMy8MzGtuCi2eN8tjyHsMCIesJE1+4ovfUL/7hc+E7Hbo/wYwYuA/59bbhPrYum7wHPGuhqddkpzlNskV+GxBKp1Ro8mkSGuuGEsms/1DI2Lv4LByoX/Q7HO7TKREqdQWrbG6UquuKscrFsn66iqNFFs30ZB4VrVoqJdwBt6sb4EANZ+7eH+wMO6jOD0NAHHUF3k+hK1vErA4/BjxfE6DGxtdxWUVwpylq4RgSRlOyFBenU/wX0hDHXj5zJF3E3Bn3v/fCX+f74wZNu+LAhsdxN0Aw36jYHRqoc0MuTHueDD88MDNu1V3/qeggFUZcEZEKP0RI/PdDj0cf3o8shX6eRD+gCc/FsbzwDYMTwcw8gFYu+CHJxdfYKiFMEjHXIwuUK94Xr0YAq5kGW7u4jbPQ45cWg74UO6pY/uz1TUNmXmNZXarxj8Bgg/Uk6AsyJm0gLs3IAgiL7I/+PDTqbqqMul874B4YXDYft3lKyVabJx/3rRVvHbtivgTm7f7rrti9SitRN4Xtu0Sls5tkctLipyEKM39+ckAZjKeUo6cahd+9+RftWdeflXq6RuINdRUateuW5VaPHdOlNzKqfYu919ffsXqdrujb7vtBvF9b71NvfHKdaYZtdVeUq08tAiyVjHE9XIvDaAdpwXhYSEvW5RJphUGx2MUrkKIouwiOz5HGbCzZiOBwVpe7Gf5cByQbcr9DQAOxiKEBRlXuE8X7BKplNLZ0y/PbqjKLJ3XotZVlbu//NM/DL39lmusM+pryoCmnjQHaBrw4E/G8gt6JJkR0iQo4pji6Y7zuNEyM7OhLkPCjRfp8/3OHdFodMrxPGq1tnnvUXxvRz3T1WurLArG66vK7We7+9S6yjKxtqrMLVps8tG2Du2FV3Zrj2/aIjy/dZe2afteacuufakd+49II+Pjqf6BwfSBE2dSYxNhyG6K2+WQb914Zfaypa3p9771ttTVa5ZbS/3u+I1rl1ubayukmbXVis/nthT5fdENy1vdVWUlQmnIr+05cc7aOzxmXrdkHj4AimvP2XE0fP/JS0rZG4NpfKB79ZHG+ggffE6nkoymPIz9MkWTFkmlyOfXjp45p1mcPusXv/Z1EbIee8AL0UtRxql7RWIZ1Wy2rqDyGGOk0nHlu9/9rtJx6JD40wcf1JKS5Hn++RfsvQNjpiOnO7V5zTVSaXEAX8hk/QtBjZSttKSoieqykE9T8G67IciwfUv2LhJ4CWji6Uc6K2vnLgzEK0pD+FwE+3op0KJ2KNFkOibJSgYv3Xs87sD4ZCSVzWQTVJZSXBwI+nDWlxhIlmStrDhoLw75A+3ne5NdFwbGznX3x2Y31eJjvyJ4vbw0ZE8mMv7DJ9vdZ8/3+Y6e6bJS2RcJiQaQoKV+9jOfUerrGxw7d+4IB0NF1tZFi5yyrGhWG64Tz1/sOR1AexjGrnoquCF4PPbIn4TjR48Kdie/0wZPPEAbvEwPQYvNcpgTyYCnsfuLsDSNbYQBcLQRvQzejyfios8fsLY0zxJmtczVFOL/V/YdNO04cEQ4ee48rjtXF8yeQRk0tg0F/sDcyhSxCCli+pFjHkf4ogIdkAP1s/ZMiYG70MAim/8bIWCIqX49XnfSj7EuGQabc6pC7MTeKSTLYTGbXZQYy0YuM7c0NZnOTEZjCZWUEp/P47af7eoWL1+xxNI6t8WZTmVxYYOP5i4pRdqEjV1hbRKGxybSv3vsaXVoZFSKxBKZ+bObxffee4etoqw0SIKm9sNf/UGi8eIMer3qwrmz8R4dCZ38KHUimZK3Hzgqk9KQJGXdfc361TQv8I/+gnbAcs+hI0o4ErVSf6n33/0WbKzpTRUFt8sp7zxw2BpPJGmOrEyvXraI5FYLGzsUb140bxbNcxXmuqoqfEjcCMcPtzmILqdT8LqdFjy2ZwEsOG9PBSDGgZelewimpi/wGczAgHiD+JIJzZQfegVsGLzbJUm5+ytywFAl9PefaIsEg353wB9geBqgo5HZtmuX+67rrzTRQBZxUQw2EwF4MmZsABpogQXwp081OQDnMtKzSvOQbzUHxFMYLuTInG7vTMxqaiyloHxh5OF/ggkf3V6/crnq87pieGcMYTwJ6qA0BIlEKomr4L00MRlzrgE6niZSPnD7CRoyBTmQsqwkhBMZqp1fNcnxLSgHmwaKIllJgLHg1Af//AvGPyQntEXTTrR1yJXlJa7SohCbx5Cb4wiHSXS5nJA7vKQMAmU21hi9qB5sxmATFJuY2OSJRmLSyNiY0N3br5xp79ROn+vAB8vV3QePaLsPHVcPHD8tHjxxRth/7JS4+/Cx9LEz59KRWDydpfXFR3NMWUmxcNni+erG9avVy5cvEdYsX2xaumCOMLOhwVxdUebFzaak6OHoLUlhHAeGL/tjDiDP3Qgjh94S+Niv/s9MDgyS6e02SkA4k1/pz+32CHaHU/AFQkJVwwyhpKJaoDncyJIv43WA1cvSG5ngz7v/O+H/r4wVwhvsBFaGXk7OpvFk+FnHMhtOGig88L8EgCEz9JNzG38UOCVMT5QLox/sjAFYvB5mgJEfPxcxZEGcYfFmQSLX6arHYYJHAKYXxOPXePLF8+g2C2D/zAAKaQVUSSIUjh3YTcpYrTKnwusQVYnNvja7lV1uoGbT7Igi6oDBxLRl9wHz0bMdiaKAX7GYTNLly1sdlMX52KZXtMtaZ6d3HTnluf2ay8cUWfZt2rE/e8Wy1nRRyO+hBRRPpJTxcEQ7dOKs+g9f+b524ERbMhT0SbNnNIzeecPViSvXrLKXl5ZESZgQewYGQ//x099Yl86fI733bXdm7rv95lK8lxTwex3UEhspNyaFJkfsn2GHVafgmwK0ZyKWFMajcfKJgtflEGxm3KCWV5xcDqtQWRwU+kcnSBCLCWWhwBQ6XgpYX+sLIBaDTCoj5L9HwoEEYtOZzu4kCTzZyrIi9WxXr/vqy5YNb1i1ZCYJfpSZfSYgv/ARgG1QNZ4GMIWc3MAkEk8LWVkR/E6btu/YKZkWDHnBrFlmLDoM1wLSIF9kcpKUsRTDDVEk22hb9h2Onznfb1u1YFa8dVaj56XdR5TK0iKRZHehvbvf/MWf/M506MTpdOvs5slt+w4LK1rnySta505ctXqFeNvGDbYZdbU2D60e165f7VjQ0mwi5dJeFAqKJLhJJ9rOOefObDKNDg05+vv6SW9Ugs/u2CedHxiyS5KCHV/pya173S/vPWIu8nuEtvP9aU2Vk1etWIQPgTPs8apJbV0du93sjUNBw8lZyCPoowSUMaLlFKAkWVnSzp3vVW12m3phLG7/j29+xzxzZgt/Ws+30fsJLz8J3W6L1YZvYemChyAcPno0861vfMPyyU9/KvKWu+7y/uhHPzIdO36cCRejE1Hzph1HzIdPdSZb5zbJJAzjDL45lUwloomUXFdZ6mNTCOMVjGlNiKclEgB03qE4vHD91JZD4eKATw74XO5MVk7brBY7GwH077RZ7aLZ6iLNxzo+GZ30uXFg0e1xOu3uRDITs1vNppJQ0F9d1+gkgUJ9cduegaba8gwJib4te4+7Tnb0OC4MjPg6eofcpzt6XaT0WcYmoxZSztDGAoJeDHhf7Itf+qKbxpV65133xD7xyU85SEGzJeNxjZRoCn7d7JcESUoLD/7wB8JkJM6v74ayQuVA0GdHtNgg4LRCGH8SzKjB+oMRhQxk8PDEBNsY4c3QcMTU5HA6zbW1jaa581qVRDIr7Tpw0HLw5Bl7W2e3tGTeLJVYGkqOyJ4GEwNgo4pvhPA5Vy8qDwwdXierWw/mCacCT6O7uYXMPJwAv3DjCQ8EemqfHIunNBzjPt/bz67r/sWjT6t7Dh8TZtRWZ/0+79TBkSuUgAb+9v2HsuVFRTgi5iKh0xKNJ8Su7l5t6cJ57ideeDm1eMEcC/WXpadvIFwUDLisNqtpeHxU/toPH0xu3bXPPWtGo2nOjMbs6mVLnA4iHFCVFVX905PPSaTh4SmtsnbFUhPJyiIUZTZUSEE4da5LJGUNfCEsXzhPoTk+h6fLaTeR4Bzfe+S485PvfWemZUaj/h4pA3aV+rFTbfGvf/5T6WvXr8Gre1MeWQT9fkd1RTneMc09aQGgLt5BHAgnXPwwZT5lQOkK6ntDUEjWHKAMoxyy0XaMZUxfhjKE99xCtH7E40nmLwTkJAyFfcdOyzTEXWWlpbwivTKdJRRSxkz3XH+livc6M6QY4P1FZHY6Sf82lC5Ky5MT/7FN5anN1rFkYPDapYDxnkk0Y62KxRKm+poqvp7kQOdzDia8a4V3iCkk178FxWvhyWiE+sFF6wRu/NWDdYCfiqPwqYoYkhEhaUjhyLuVFDELJUWnYTImOtM8QEoXfwoGBYxfbsXWtoLK+UgUxZKiIsguZqfDzo4psjaSgU2FmqvKSs1UmyUrSXiKhU8jKMPjE9rQ0LDaMzCknus8L+0+dFT54e8e1V7YttP88s59pu37Dqm07maJ1WVZUmWPx5UpCQSkGXU1k4vnz86uWdYaW7d8sXPDyqXO5a3z7QtaZthamupsM+prbdXlpVg3rXa87Utto6XEQvUDB6AHDKdYAGDKvKxJ3M9+9TR6sA4sAXfpCYx0IC7brCKDD8zS2iGUVlQJs+a3Cs3zFggNs+YJ9WSKyqto7i081UlA6P2tccNomqvMqDtX+X8r/D+hjLFOYX6dfXSbuf8TwMrVM8Mu3IGEg0WxHw4s9r+gfxmP6AbuQoM5jrt15uL/up/lZn6+C4NwbgwwGNAIM6LYHgQF5pKSI+emdkEzgh82FniD+WEZ9GbCGw/m8Xo4AnHOxIjM0UmPR1IcuTq0b7swf/bMbE3Q5qCZjSGDyTsejfDvi4kcBwZU3ld//sf4nIba9C1XrTP1D484Nq5bKeJo2TOv7BJpUZR3HDxmv/+26+OSJAVe2rlfWDKvRR4an7DtPXpS2brnkPrIc1ukcDwe++wH3z15zbpV8uwZTbGZDbXeTEZyne/pN5861xnYvGOPpbysOPr5j7zXvHppq6s4GAgSnfRJGrvUNAmT8sEmERxFYX9AL4fpGwIcZRqamKQFLcMmZBx9IMWAyuc0A9C6IZQEfUJX/4gA4Tng1W9yex2AbG7ggkU5ncGL1iRQIyMFI248EpH3HD0TP3Cqw3LVykX28/3DY/fdel2VyWJ2pCgDKfZZktOnHAdDkdj9S0NR1nkNqEbiGSFD9fhdVu1MV48c9Hq1ubOabbjVkvFEjiz8OCu+MYanBowJ9HC8I1VfWRa79YqV7qdf2WOrry7PWM1m9/bDJ9RTnRfU+++4OdI6tyX1jttvDIX8Puups53azVetJx4Yzj7x8ivOXz76dPJke6dI/Wj/2UN/iY+HJ611lZUkiHWqew4dd2zbs599F+jw6c7UvhNnvTT5Z7wetzmZSkcaKsstPo/LNjQeDptNom08EpXfdetGa0kwgPYTOUVSxOoFfyDA0X3DkOeH6bwBP7vogYRGvVtygJ3LTTv2Kd19A/LqK64S3vXu9+AwZoeZvcNmcpJMh9vnbJSJsuVzmkRV/dd//bfssaOH5Z/+/EETKVn2n//iF1p/f39OUMxkJfF8/4h107YDQs/gqOSy22MQ+I+dPZ+c3VTrE9WsINI4ZKXSLxSODHid+emfkK0sDWjE97YLA6OZuopiNwlhZtw8mpVVMZZRSHFQxIlInLDR8C4OroImIYeEPbPJQXE2izuktPWNRR977pUJRcqqHRcGSh9/aY8zkUw7CT87CXgmWVZgct+AewOgfu5zn02tWrXKMTw8nP7DH/+ofPgj/0AiD1XnYcdwCkl8ScixIwOadyhHT8+g8PQTT7Cr4rGhAyJAMGMKEQQJ+Ckj26RiPjKUEQIwV8wonOLwkjw+54A48BNSw41XwqDw22x2c21do3nu3IWKxWLPHjl1Ck90RL/bEYPwRtiQUIqLctJClgna+XmU2awebrM4crN9BNRH8RyzPDAfGsj/c7EFmziaJGW1kdExpaunTzpw/JS2//hJ5a9btyt/fu5l5dW9h9JZ0s3uueGa2DVrV2klRSHw5VSpuwBwjPU0jdnKijJ2DFeWFPknf3hEvueW62w032iSqkjDYxOWbXsPqXW1VUooGLTj+0PRaDy6dOF8W1tHl2nrrv3WvsFh4fbrrmbjEusL0VjZ9MoOeWIyYh8YHhWuWY93iAMmvCML4djl9MjHz3Uo7V0X8D6LumbZYqWmMn8ED2QKFQWlg0dPZq9ct8pdXVHGj1bqYLXZ5LGJCeXaK9bgKONUZZOA+pCB7i0A9MQlgy8CFlRQJ4MpWaeWk/fl87Ds/If5uTIGHmaXp7AwrDdBmsOgOGAOR/8bbcUvLmw53dWbxIPkyooK1pfImWsdrYHbd+6cuP3aK1xFAR/GpxBNJFleXOhjKH3IxLPwlTEXTsBr4wCyXZJ0BvA4bSIcmSwKBNxej4sUoSklXCo/VYYwIxxpmE8kHlTSqUzW7/dOfTJGbuYnwyYqpEYYorDWk8KlGMo9jX7MSTLRD18AYHxG4TBIy3NRCax6jgNowP4JaJ1x2+1WG+ZVGj/oBy0aj1Mbw9rgyKh4oW/AdLajWzl6qk3dfeR49ujJM6Z9R44Lm7btUXYcPKK1dV0geWdCqSwtTq9dvjh544Y1ifWXLROuWLXUtHTBPGHuzBmWOc1Ntsa6Gicpdr6Az+uiOdBDSqiVlEliBZp9wBSccgYBOYLMcEtnGYJ8mAFoD/Pihwz38QQ6rbkbLoP4uTAYjXhNE2yk/BcH/UJJcZFQWV4u1M5oESpq6wWX2yOYrDaB1mK2YW8mtwGse94goGm8eczHf3P+/174+1bGYOgn1zm6zSZAI0yH1yN/Yecablis7Gk2HLCmA5hOZ+0cAzDD4t6AYWn5X26XRDeYSI2wvI3BAreelwx/UoEjKtyPBZ/9MT/SUUV6ffCATigHaRgUugng4iIDtZk8/HvGoAMmLi4gcbpwwvBwLpwzB8udX44QkgPywI9vdz32x58ot9+4UfBaNZxLZsmxiCRiEcFKAxaD1gBSVrTfPvG8NrOhTq4uL/W+vPNA4vaN631jE2Ht2W175AXNTerh0+es77j1+mwylXQ+v30fJtBM+4VehaSyzKK5LerNG1anr1y3Rgj4fdjNdPUOjoQefmaTMBaeVOPJlFpbWS7dc/N1pkVzZ/mdDjsu/sCHi1n9oCURluGO9rKnYlDGEMxS6GkKgNOfhxXGYYHCt2TO94/RhM7P9qPdhYoYyBj0eQQ8HeoZHCMhuEhwO7l+hJIMMwWoIJRt1AUlDIoP/3QMLxsHkai90oWBEXVec1127/GzjqvWLJVmNtaFSDmRsplsiur0scII8MsNtZ3ww+6+gSdwDONFbhJW/S67eKajW/W47LEl8+eZPW4ne4eCI0l0ILzwyYJweII9+URehEu0Sr66/7jWUFUhtfcOekkgT12+dL6pvbs/s3n/ce+y+bOkm65cKzz09IvxFYvmB7fs3Cc8/NzLJlqYMk9v3ma20cxdVhzUykqKTc111dZ0JovPt1hHwxPqE5u2qKfauzQaF1mig8Vhs2ZmNdZ4LWYxvXx+i9liMoftVrPnlQMn0zdeviw9OBYOzG2qS69aMDtA/CtigS2vqBCqampzNH3jAKJxi/sMB7djk/jw9dQjQ4gieUHevOdo4lRnj/Pr//HNF6RMdh8JknjIVEfzARdIpuFCY1k7cvRY6sMf+oDyDx/6UPrmW28J7d69W37wwQfNmUwmLw1xEBOpjPnEuQs2vIN18FR7dmBkXEhKqmRzuNLRaERKpjIqMpnMFjEtiVDISG/KaGTj22KWQ6fPx0kgsA6NRxXcgnP0bI90fmhMSiYzwtDYJCnJYzg6pvQOj6vHT3dpHT2DeCKtHSJ3V/9o9oVNL9smI9Hg4OhE0eDYJFbbqTvSbxJKS0vGvvKVr1hKSkqce3bvJn1FnLzhhuuLaOySooOTppjt3gAUpMIlN8NDQ8KuHduFVCpFcRhX+MYbcQaENPQD6wuycuOB5gVS2vApCfZeJc2VKJL1GXdh+5rtoOM9ORwZwzs1OLaLktwur7mmtt4ya+ZcxeHym3cfPSG2tZ9NFoWKzWlZNVM3MHkRdcPGHKsP6wLg7zmjToNn4WYGHuBLP3AjFmn0dNrwGPVXW7u8Zdf+DPVP9lRHlzROcwWpT/LwyLgyOh5O4fh2c0OtiZQeS1mR39TS1ODDBQcoAGCUix/MRbgtFX/nunuVRfNmCwNDoyniZ0uKeHD10lbroRNnskvmzbF86qvfE860d9kXzm5JezzuFAm66pyZM0qGRsbU57Zss5DSZqJ523Tj1es1vNOD845EO3VobEQ9dbYTE6NpwazmTEtToxXzHvrI5fMKXed7MzTfaZevXBpfNHe2NUR4Az0DvG63fc3yJRmfx4snkVO24KkaczgSGa2rqfa/iY0BAmo80ZT3+98AvW8AWL+5i1GQQd411V0ILDt+9HJI72B8ivesDQXbRusNLsjFRTGRKPscA++sAugfGonG0ll3dWXl9DkDuGmv7tyZuv6KVe6KkmJiGXzUmh83xxFqEvZzCHKLfvEP3uL8RcAQ5fFGHINpiOiASiiJ7HLiFvQ8j+Uhz+N6pQWQLxulYz33kXKCOQF5cn1DNvuQMhQubDyRzIE4fGAZYfypFzdoK5R8Tl9DLgBtuJ0DlEn0pzwaLiSLJhIqjSNSuMbUvqFh5Uxnt7D70FF1295D2q6DR7Xt+w+rm3ful7bvPyiNTUS0WCJBWRXF43EpLY310uI5s4l/l8hXrVmpXrFiqWXJgjnOmspyfBTZhbsKcWGNSTThcy6QV/QNMLSDcNHxgpVbgwzIeXks++eWDrorH8Cc+bWs0JqaCFVDfmPfJiBjI160W0TBSUqY02oWPCTLlJQUs/cNfSXlgtXhYgov6Ix3IEWzVf++GIa23hZWKvMx+2/ClE6Bd6r/vwv+jpUxPmGhc5jRO553FnfnGONNEF/Pni97ug2HAZcodgqDMkM/rH7dnmbAGMzoSaF48bC8m+0OkJ1TshCnu9kEwP4w+WJSgl8vvrB6HQrdPAXCkIg5yeLlG8CorDdanz6ZF3KHMdANJZAbmpz0cCRnNuWEpQdxN/3QzCpUFnuEH3/nS/Lb7rlbtQt4TwrKGL+WNx2PClZaDswilUlIYUEhZUl+9LktloaqssSr+46qS+e3pFctml80MRlR/vrqbrWxukI62X5eecet17oTiZRpeHRMft/dN0+uWjI/uHBWs6OirNjh9fkcQ2MRx4vbdrp++NtHU363e2zj+tW2ZQvnW1tnz3BWlZc5aaGn0c+O6hG2BAZNSGiy0uTgcvsFhxvvj1DbMCETA+JbaAYwmhbYALhBI9gQ1thuIUV39Q0btVwEoFNpwE9tF4WRiahQW1Ei2PSLPHIA2sAyDOEI3jEKhRKWTuN7MBw/nsYkDI2G5WPnOrNEOwcJhKbbrt1gyUiy7cS5zv6m2sog0YAkWJYFVeCX4Y4FCB98NIRPWFDGcOucx2HW9h47o9Jikrpm3Sqzw25nH3FlOKIQMhCSJibGSdDN3+pHOKZ2HDou+L1e7dCZDvNbN65Lj4Zjms1qUw6ebnf3Do2aJUkWt+07LHdd6DM9v32PLZPOmmjCzrrsdlNdTXmcRoP9vW+73Xb4VJtlx/4jmbfeep111ZKFGi2AcmkoaPn0+++XTWpWCHmcmaVzZnqdDlucBArzmc4LYxWloUA8kYytXTK/6NDpDrW1pUkuLw5CERdorRNmz51H4/Ai2eQNANqsO3VgvUV0QNkRUkpBDwMYfWlcTJIk/+qhY0p4ImI739Xluevuu1sqq6rmUfwlhBHQlhS4VFL52je+LtlGR/s23Hqrd+nSpa4Xnn8+/cwzf0We10Q+nZWsg6Nh54X+Ec+BE532TbuOmR95bofw6Ev7xIOnzpsOnu427z51QesazUQH4lp019GO5PYDZ7JH284Lh9q6sruPnM2c6ex1Pfby3sy+Y+eiu4+2efafaO8srmgYqKhvsf3lqee9fcPjZlL2TBORuInGsGliImwlfsQVx/8Zol4Sbr31lrG33fs2bCCYtm7ZmqFxnli7dk0R3k0jZYwPtr8JecEOwxruwYFe4cnHHqNSrbwI4gPwPJ5yMaUMeSiY5aL0LD/1LRQuNA4CL96lgcKFPmcfSyXFDukwB2BjI0JKOW4YRbzTyV5vFe12h7WouMRcVFSuPfSXR9XR8z1qWXWFOeD3m1CvAYyfpgD8fA421hCUCzzwNI8/ecflS9wAZzzdRwaay+Sjp9v6youLtKaGWmymKLFE0n74ZJvj2Jn29BWrlmSu37DGvnbZIsdlS1qtS+bNclaWleKIKrvdFHXh6YuV5ii820p0x7Xg5MYV/naFhFCpqqIiOzg8Kh44cdqGI4NUr7mzp4/m8rnKH558zk24iQvnzDQFvD65vqYKO/rmoyfPZja9uoPNJaQsCVevu0xF+afPdUVrqircsUhM2bb3INul8ric6uWXLbegV/DOSSyZTM1qbpJqKiq0e99yg5eUORwzvIho+HSI22WHtp17iqyDWFFayt7d1f1vCkD7S8HUUPQXeydIxsejfR6P/mHhiyGP+LQS0H8sDzgS/Mv5k5RJxgPoZyhjXo+bvTeGI3C45AMlGiWh7O7+wexkPO2uqarigQWAUkgZS69dusjRWFNJ7CsKExFctkXKGBOa8yTiePJfvtZxN4e8m+EGuHRzWbzNbrOT7g6ZvrCQHEwpegqgUH4aA+s0yiIa8dSgFRkoVnjKJUtZNhdjbEAxw/iGMmak44D8zMqNLbjRfomUOFz8AhONJtSBkbH0mc7z0t5jJ8R9R45pOw4cER9/YbO4edcBkRQv8/5jp0wnz3ZmOnv6I62zm+ML5szKrmhdIK5dvsS8avECEZsGC2bNsDc31FnLS0tsoWAAxwntFpMZmwV8TueDn7enAKbMCQVOZLgIckFw5OPzNC3IU+AETKmHARFH30DHjOskxctBvQaDI7A2GlnoRRxJxJPUUHEJbpsVbGQcviDRFkoxnjDiSaPM5BQb3tNlG96g/dSjn28Epqd/s/n/q+C/bKH7HwNER4OUsJnBoDDcIDQclwAW/DodYQy314PXKf71AZkMo0POmYujH/yT4coWbO5mT2DIA8UMQiHC+PwGG2l5HPujPK8LiL9Emul581M0aIOJXp+XWIAhtPA0+GUDiSZ/Q1Ao/AUYRaMe/LsdFsGD21tpDRLx8pX+tA0B6FMrNZos8nE2Rv5EPAULV7Frt161WrGZLSnEYSLEJEsRWEhlzNqxVMrkdjoll8tVRunNPQPD6tEzHZkf/u4vsd2HjkaXt84f+suD3xLuv/uW2sa6aj8JDS4qApMcbxmhbrSX4Qwb/WC2CFaaPPh7FBDQaKJAZ+hpDAB9jNbDhmF5SBFDHEwqnRUUVPI64Hbbhckodh81YXh8kvU3q4oZvU7Yhhs1AVG9jsI+AcCFlPFkUuy4MCAeOdtt++T9d8UnY3HP57/783OL5swMWK02rkQR8GKNsrHI68q37oeDNYGSUD1Zssmr2OnHmsMR+JAHf3ixGYKCAcAxnZUdiRSJB5l0ZvmClsjpzgvmUCBoWt46N3D/zVdFXA678ucXtjiIfiV7jhzPpKijqcqJgdEJ2+BY2GE2WURasMTR8Qnpg/fdJf7D/fdY57fMSFWWFmlrli02k7KNF3XUyopKpa6yzIUb/U51XJCSqaRUUV5sb+vuN9WWl/l2HTk9fuxcd9Zhs+beKVBpoR3s72cL7psDnWY5QnEK5ABU0ukAEk2aFG1XdFj5+fbtmY99+RupseFJ57ZXtyvbdmyvb2hoqMmVNwXyYSdOnpKf//OjYzdettZ53cZr2ZOBjo5OVDBduLwUoCBTPB6zDA0OOsLRhHsiknDuONpufXzzfvGpF3eYfvXHvwS//cNflj/85KaSTdsPeI+dvVB05HR38dnuwYrRpDb+sQ+/P75m1UpNVrVUOBxxP/qXx+a9sOlFD57k8Co4gK64dl73/ldBoramjvQYlzOZTCrPPv+ctn79+lJsGDjdTgwGPdmlgfEz9RMbs3p/oU/MNJGcPnFSGO0f4IEEGEroN84fPB/GMJQc0BwKDo4uGQoPcEDKLIXh6Re+rwebXTOdSJCJ6xfiKEIsHuFP4Fg9nN8CoZD9U5/+stPsr1Af/81fRrtOd4xT2bjfmydjiLOkUwDRWCcMYH42oWI+oIyEF8qwQtDR09D4sjbUVFeYzCbn05u2ansPnbAW+f3Jj7/77RO/+da/+65Zt7q8vro6UBQqctHc6vC63fjUh8Xr9YikQAh+PMX3uPAEgl1YYqG5EkfOgQcJ1NpYNCZ87ce/0mY2N1poTpbmtTQ79x8/la2rrrR4A+yqb7ZD8/M//QXfGxPxTTDCTQxQuaTQsV0L3AwXnoxo2/cejM5pbvTjaUljQ51SVlKER8x4cmfNUCKrxaL1DAwlT59tl0uLQ/6q8uKUKJr4rQiXAFIYLKQ026aMUR3sdmtuPvzfBhQ/vQrqQlmR07/58+Oxbz/4mzh53+RkAw4rtAl0Z2F72AxMzQdvBnxepjgjmq9UxKfkJkHZSryavCSZKKx14SIhEo9jAIBmJGSzJZPxPEuim0IoWC0ILlGuHs9ipkXrMUDnUhkZsCd8BcDrA5+rTMmSaHylacylaKzJeNJFYRkae2nyZ2m88TWJP8GGYfMBNi/Jg5JQPsYL3ttMplPaZCSm9g2NqG1dvdKewyeV51/ZJT++aWv2Zw89nn3XZ76YfOAz/y594Ts/tfz6z09bt+w8oJ1sP59xOxypq9asSN5787XRD9131+jXPv2RsQe/+s/ZX379X0tvuebKitbZLSX1NRW+8pIifL4FR36txK+Yu3CjKFtApzXzkvBaZGLt4s7XgIJYcuZ9U8OnAkcMB8DtNFfi4wxBu0n1WUWNZl0V20846oyLuWiO0yKxhDYxGZMGR8Pa2fM98r7jp+Utew4om3bsTz/z/KbM+ETYmNeoaF4ZTXWCBiUZ/YGJS4eCA1N/A95wwv9PAXT6uwDWPfSjdxNbWNjo1Ecod/Nwpqjk/IXx3K1HwMXAcOZDOLBkeih+C+PzZenu6eb1/vQ05KRhxt1M0SI/w53cOFpAKwP7/hIMJk1u44pVSsts+PW8ZOOCJxhMkKz9Bp4MR24Y6LwJP9/TJTfDC/xPk1COd7kjz8q6S0/D0kLQMGwyucy8MJ7FMASoDVHYGbHSCCbhD9KKWU4nSEMxdqwEwWm3C26XQ6cHno5xJXQ0HIYEYWppqDX3DY3Zrlm30guhhYQjU31lmUSLBARPQknEi9faeCQqHTl1NtpLo388HInXVlVl3vf2O+1vv+1G76zmpgpatP2YYBnuvOocMFx1w2KACwQLEjBkXJ0s0+IDWpOfz5ks4RRgQZQPR5vQhzCs73VIk2Bh1H0pIKoyPsCNi4COnkES2rDbiW+ikcFTMFY+60GGh9liZQa78QiDkIeFphDQ77S8yBarxXrtqsVREqiKzvcORr/4D++q8HncQaJLhoioI5bHl+FuBOs2cOSLIQRZVcSlKuSVKC20VNZ+norSkBOLdq7NiCOTTmW1VFaV585osIUjKXtDVYUaDAW9kURWuW7NUs8X3nev9O47b4petWppeNGcWaaZjXXUVJMp6POaP/7ut2ZLioICdtPTqUyGFjLNZrPiZW2Z8DBHozE1HI0Sm6gqCboqCYiiLCtaOJaQSJHLRqNxYWR8gshpip9q75aKAz4Lrm7n6OGDzyT8TYwTznkF8k2BTj70RSGgX9i4obHQJ6WUR3fukx9+6KXsud1dmdb6paZ3vP0d5qXLlztxomY6i7D+1ukKg+Ncjz/2WPqdi5cpmapycyhUZBsZHlFPnT6Nm2H+qwG0YUfCyFjnzZuXef65591r1q53p6NxV3V1jWy2mMvOnm2TSdFgTyv+vwQI/cFgUFuydAkOF7Fv6Jw/321paGx2gC1zezxvAAyWZ3MaGTw5+O3PHxR8oRIeTvzMnzgQLxSkxTsl7HgNVcYEO9a3Kh931E181z0rJFIJ9sQMcXhXkB/35ekQjjGNskaGBoXRkSGm3KF8mu9tK9ddaV+8fLV9184jwr5Xdo1PhiMTJDQngCpDZAro/MF4xDDw8jnMcFsxdyENFcJSUGXPvbItbrfatPtuv8l668YrLa1zZwXdTldpMpWx4B0XHEVzkbLlcbsF0n3xYV62NqEcRhL84J8MeBwGc6z6/2PvPQDtKqq98X16L7eX3PTee0gBAiEIhF6lSFFEBZ/d99CnPvXZO4oiShFFQOm9Q0hCQkgP6T335vZ27unn7PpfvzV7n3PuzQ0EJXzf389175w9fdbMrFmz1szs2Zpuz2RyjiUL5zmPtHXYqirLnTlNl3fuP2ifPmWSfd+hRmPSuNHpkN+vlkUiBj7ci3ZBll6P2z5z6sT0yXNn9hK/U9ds3JyLRsOOYDDgpji28kjE/ZVPfzx2/tLTYovmzUoRLrgcRNu8Y4dy0sxp+DC5o7wseszdpvcDqKdl3guKLQ+w0vT3BWDO7uiKpR97/jXHpu27A929fSr4+mBg1QB1KRrTzzRWJJ6WgKtwct8BsPPjIpkhSHMspyc/PNHeeK+IHDjHx3EHQnk0nNvd0mPenlqsCdO1JvrLMhYMOsdZ+TPyZC8tD1bLaVWuACXxTICPNeawo4L64Ri8nMvSM8tHDXk8Uhz2p3GHeKgzp6ey0Qpw4vMomJfTNOf2sfKQMNq7e/Tdhw7LK9ZtUh57abl2998e13/7l4e1Pzz4qHT/E8/oT768XF+zcUtaUZXs6Qvm6JcuW6LedOXF+S9+4pr8Vz51nfb5j1/txFg6Zd5cz8wpE8Ojhw2t9nq9lbKiRnBDIt4f44UbQsDCqT8M5lcCRzfJUSByeI98SsLBN4EKo0M/NE2RvCGOG7qIQkjfMhw08yv5rBLrjWnbd+2VV7y9WX32jbeUZ5av0f7+wmvK3194XXvg6Vfk+554Lv+Xp17MP/Tsq9lHX14Rf3XN+uTbW3em3tq0LbG3sSXf2tkjE29VfOaHxgGQZdAvUJxVhRRoGZeGleBXWucCoqa9BESaknQDwj8sEFz3XwQsljKQR8ANL4SXBjETQtiABP1dg4OIg1+xeshWPMw8LWBrift4QOBUzAtEjiygmDHBkyeInhUsMoUnBRbtGBimH8VHOhAvbkty0UiBsmatgnKZ/GtCicOyAg9ExVOARbDiadEvMwthLdhZoASjo2fpChWsiCP8hL8Virq7Cdfenh7NFohoOLJYDETd7Xw8jFikTsxQb2pr1+PptBpPZflr+COH1qtUv0RFeRg7MBLNHNKIIdWqpqq26eNGucjp6Oju1SrKwvrUCWMiE0Y0RGdOmRCtrq4KB3w+H+HEH2S0wKyJaR8A7EFIcSNDmaKJB8cazGtrsdtFPUBxisPNYiRQ1LATVjiWOAAyueJRvWMBis/kclwu/UupXJ7yg8LllhwQhPCiK3bbCD+UgTh2cSkAkotJ8iiJ1JBiibRXVVTHssXz3E3tnWpfRnZ4PN5oLi/Liq6luUDOTQC7yI9X7Ac0ktXtpOMQKg6tPBohFJxHVRj0AAGzdKcO+Wbyea26POJ7bvU6T111dW7syBGEh6JlZTlO9XBMGD0i8KVPXBWcMGqkvawsopx3+sn2pYvmJqdPGKOefeoiR1V51EdCQnbr7r0KuEA8mbS1dXba3U4X6fB2vbsn5pJVRWtq69Ahi1IVs6pu2Ndt2+N5c9P2SG8im0umM5mDrZ21DdUVUjQQKCy8YRzV1Q/pdwTn/UJ/ziTqjJXXrK4aKw4eUG/9zu2qEfNoF5xynuP88y8LjhwxMvSxaz9GRbr7JzwGdLS3qX3btqfT8VRgyTln42ZCT1tba27NmjVeqv9x5fGPQDQa1W699VY1WlbmX/3Uc3LT9u3Bb/z3f5PMo9kOHDwIRfaElW0BjUGdlCZjxIiRfgj+Lc3N6qWXXGrz+wOuTDZLpM+L+AUaPTZAEBJPHmv0E48npLWbN0oev58mf3HBDsoA/TPPoASGIY6DCU8oXxBqIVyZiyAUhgWIvr4YC4IizFTUCPCEH8ZFLpORWltbpHiijz8Gnkz2cRyA0+v3Vk6bWzb5I8tCW/Yd8W59a32aeE+AeGW/NoYDgjy8j6I7clrkgKOEmEvgZwHxENuw2joXdqQioaCvPBLy1FZX4tMS0sjhQ6RRw4ZKVRUVkpfaw+Xx8FXT4EXFcoRAT0IpKZvi2BcETah6Dpfb7na75emTJ7hWrl2vn77oJPsv77xHOWfJYgNHlR547Ln87d//pvOLn76++9ZbbsyZxwnBS/X1W99Rb7zyMvf3b/2S/4bLLk719MSUsSOGc39T2xvv7NmXHz9qpO+6yy90X7LszAD1ne3pl5fnRg4bSkPI46R42p4Dh93cYf8ggJ/yTtIgAFrBUU88jwLyIyLU129+J3foSLMy2HFn8MWKaMRWURbBO7au9q4upV/HHAXvVQ3MuwKvAlAZmFcNUkI0lQ8w8PvI0L0AiInWgTxBSn4hIbIozSZAEnNbSxP3DfDGmEA4ZICBN/b2g8GaHulMaxFKChsUBq87cFGgaGUzQgkjg4URKIhWjmgPtlMWkEuwuJDBjYWpjBRLpqWuvoTU1h3TDja3qdv3HZRXb9yi/PGhx/Jf+8lv9e//9l7XnQ8+bn/u9VV5mmWzE0ePTJ82f1byxisuStz6mY/LX/rkNaGPnn9W8NzTT/EvmT/PP3bk8GBZJIzXpn0+4sc0jXHfUjPZUTbwPX4QNXivljkeELJOCZQ6GSf0p8GL5ZDRvFjkJ8VLyWW13q4u9VDTEW3Nhs25O/789/RXfvjrvr+TgrVl155ULJHK0OiIV4dDuYmjh/UumDm579TZ05IfPe8M+eOXnJv9xCXn5W+8/HzHxy9dFr3qvKWBj51/Zug/b/lE+Kufv8V3yydvCJ67dEnQ63aLBRPqJ8hOGilhSi4tpXs7+TNHjB8IGwaoDgSrTfEs2E3zfxiOHvX/IlAcXJZFGB5s9MR8Y3oxWPZ+zKnUboLlVdp3hbSmAbC9X17CDJIl+5UaC9jNTyhTJYaQtxStUjsUsYIdE4P5RByRh1WGiIvJg92iNPNpAVyirWAEYyjWun9c4S9oG5GRxoorhrYZg/+BT2l+yKsYDiPKxO7Y/n177BeeuUTD8RbkBKEmnc4au3fv1R566gXlZ3fdb/zXT3+fv+3Pj7VpqhaPxfvs5y+en8LW9YxJYwJ2UzkCocf6UloilXZUV0bzdoddy8uqbWhNjYJVZRvNonYh2JLBg4BxEZgNBPgODEGVoWQJQQo3E0Iog2JCAegDbm9qe1KMcDynuDslhiEEEguYdsiQwmH6DA6gB6y2U12EB7lxkQp22oSTysT7KHjRlZQzm6n8GQopiubEyMLjAKD+MfKKqtZXV+hdsYTtmeVrjXAg4Emk01pLW2fM43IFBXWUgOkcqNehry0Gjxi4jERWsLBbIJJ+gF0CtEahOeiJ2/cOtnQkfB6/Om/65GhaVu0dvX1pou8wMhELFQ5HOBJwtHZ0GY0tbfJ1F5/rJIHRtX3PAaO6qhLblPm+RAoCWm7ahHE2XFBCSqy+bc8+SCC2XXv29Ta3tfvi6Wy+J552JlMZVzyZkhLprJMECQXvplFR8tiGGs2JWcikDawmY2fsqCvojwfMOooWKjYH0ZBxoLU198cnXuh55LHl6lWX3aBPmTSNZP6gW8ln7T2pHtv4iROpya1GKkJ/khU8YvuOHbJGdV3T1pieM3dOHQK2b98RJ4G436LDBw2TJk2UzzjjDOfu3btSbz74F0+G6G/EiOEuHO0U39jqh+wJAaqfXlFWkcIV9lgYWrdmjd3QDBtuQna7cdKnKEADncFREu2M9mZ6pjjgoYcO7KdeA+2J906gNFl1Qgr2M/MzvZmHgUdYCheUMihjQnHA6jfiijHJfWMmRN7YKctjJZ/i4/KPOAmHpGizG0MeypLPH3ZPO+0s37Zdh8OrX36jNZcHEyFsLFIBzZBBXeBlGfzyH9EL1klwDLxAX8VIRjQapiGatwX9HmlYQ500cdxYaeSIEVJD/RCptraGv7UnFn/wbqpDcnq8/JI9ALvI1nFei97RRohPBu9l2VZv2KTEevvcDps9394Tc02bNNGx7+Bh9ZwzTra5XQ7SeqXAlAljQ9Q2xFLtxoFDh7M79hz0jBg6xEUKpHfSxNG+SePGeEknwJFDKRaPy7j9MxoNeYOBAJ8b7+ntUzxupzRpzGgPtbuxfvM2JRz0U32p8u8KpVy6CMBj7YYtubUbt8gYu6Y3A1XPONB4JPeXR55Q0ukMvollhgiAqzeeVL77y99JjzzzEs4fHj0gKQ2Vobsddiwy6hu2bnfq73Iuuh8CBQBhFR+AfriQHbMRlCaL5vCeV01FOR81tKI6STvLpNMg+QLAipaDXyQatVMecmkroBzki4sXBgMxRwwGyHnwEAYEw5TEAepwsUG+ZHhc0vjCLgp2vErnPOCJLlOpOfFNtHg6Y3TF4gYpXUZLZ7d+oLnN2EaK16p1W/KPv/Sa/NcnntXueehJ6Tf3/U165PnXbU1tnfaaqork5ecu7fnm525MfufLN9svPf9M1+mL5oZnTplUXl1ZUeHxuoMOEDgNCioOcx9j/UHCu2aIxjgOKI1m9YhoXjSkrhKXk+2GmtNkOR/r6UnTnJlavvqt7Mur1nQ++uKr3TsONvbSnNI7YeTQ/A2Xnef48Vdv8X788vPd5yxe5F66cE54yaI5FYvmTItMHDWievSwhpoRQ2rLwn5/iJSsco/HGaHxTcOSJCOnwxEIRx3+ULnT7nDZDF0j7lbEDq3HiwbE9/LJJCtj1smU46zqMcHi3x82CIntXwRANKBxy1jMQdiFgVs8wdz6G/BhKw8rDidgu/C3DEU1TdFPGPJDPohPeVnlcjwgScBhJaYAiEOmNM1AHFnhYiN2t7BqNdAIfyuOGd9UzhgPyxDRWeXQv0DBNAPBSiPsiFMyMMwnAANYMD8IIRi/MJheRHwcr2QYSPAlTuRPMzFW54x9e/c4Jk6clCIm7jt4qEl7+Imn9G/84Cf6tZ//T/tPfv8n1wur3rbNmTouPWvi6NoV67a4euOJ/Podu9WycNjYtb9Rc9ixWW2T5Lxs6yPBujuWMIL+IMntdltPX5z0L+yM4NINvMPgpjY2Vy9L8YPdMoyoZUpsaB8oW2RwBMI6EmEdv0Ce1i4VyuD4KMcEcpm2IiA93n94N4BCncoqJQIfrtc2hUtUw/xjJ2iAFECycBjKx6SE1emBDAhun8elKqqS+9Zv/6JMGTcqXVURdja3dZNQG3SQ/FLYBkI+luG+Jxy4VLbjSXFgKC5WRjtjfUYqL+t4o58DLUMA/PnIkplO+JEGpMoOEgzKF8yebiMB2r3jQGPaS8qz2+3xJLJQ7kiwpYjjR410dHb1RB598XUcSQxXlEWNzTt3S8OH1LtWvb3RoPoY67ZuT0bDIaOzuzdL3a9OnziGdD1d23+4KScrikqkYexvbNZURXF39Cb9GVmhidQmx1PZ8qljhhunnTQTL5YUeCduxUumUkJwPm4w+9usowUgiWQ+p//piWdyN/7391M9PUbowrMvc0TLKnwIRfu8+PIz0ryZs/gl+8EAeaDN0P6wk+CsPv/0M3LL/gP5z333f2Wv1xek6upPPf20XF9fL6TkEwQ33XRTsqqq0vOb236d6bQ5vc5oRItGo07QXHtHB44KmzFPHFA72CZMHG8rLysjq2H0xONSeVWVHWOG+BT3ANoJxrIfC9CmFIPjQBbesG69FPGF+UgMlCrUB3FgsCPANAE+AD9Kiev9EYeLpb7EE27cmGilg0EZFIF3rZGHpordNQ4nN3bQkiSEdHW1S81HDkvNTY188yKv9FO8cDjqqpo+07Nxx/7Ivrc2d1N387sWfLwdx6HBq1AGDUE2FCZKxCKYXfIQrwJvYbDwEdqeFPL7XbF4SkH98zlc8CCwFfgKQZcXgdBIKJPycRJ/xUv4/mBICoQj9AxLHvIDoHh8EBjxx40c5vjrY8/4zli8UFmzcZP78nM/ogWIEe07dFgdO3p0oKW9S6muKJOIBTBy2Vxeu+2u+x03XX2p5vd5HFA8H3ziOX3W9Kkk+Nps1CfGui3btBHDh/mo7sSCXbyB+dIbb+aH1NU6sCHR2xdXN7+zQx7Z0BBA2zLeg0BXT6+6Zv1mLZPNH6VQUR9lv/r9nzluv+8BZwt210vCadTqz7+6Qrnzr4+41pDChra3AC2LkxNtbe3JdDbrbWlrw/eyjtZYKKLTaQ8HgoGE1+1KEu/CxTpAlvOA6QfcZxaQHW5+CDqEGyiW7uQBY0zP4DGi/+DgC0+k+upKXJ5EcwIpZ5WVUijgJcFc0ExpS6DeNPfKTMOMA8rjEpkWZBwlw5gogIjD8cxxItwA058eYlxhXjH9S6KA3jE+rG95cTyiTf6+F40rBQsYNDby2AmDAE/x8X4m0Q4fNUyk0kZnLK4dbm1Xdx9sUrfu2qe8uma9+sCTz6n3PPyk/ut7H9R+c++D+LC3Fk8k1JDflz9l3oz8zddcJn/pxmvy//3ZG/Nf+MTV4bnTp1TSfBP1ez0+ajsvjVd8HFyM9QKU2j9YQM7vljt6qyhHFl+JoHbXc3nZyOZyGUWWU6RnpYgfZXVV0VxEHk67QUq6Zth0LaerGg15OQPNtrwsqk+dMNpYevIC+7LTT67++GUX1ixdOK966rgxVTVVVVHsnAf8Hh+Jcl6K7yODq5ZprICXiYUnGKYPJiJBScATx7EpMSUxF6NBrCZAjkGTsoxF/ZlPxfiIIrvNFni3dugHVt+UEvH/IShyhX9FMDsYD/QljKV4gCCFf/GJxuCn5UfGsgPIasZll+kQbhgxp5Xka4UhOoEoWxj2LXHDcPmIiCBysB8bMEkoVCBSoVT1MzzB9jdisCGuGZ/lf8qL86UyQIQCBQY8CrgUfES48GcnA9i/8Dc9BgFm+jAcFylA9CKdsA2A0rzIjo0HfJ1+69YtUjAcVX9++x32L3zj247f3Xu//a0Nmxy5XI5TaLpuf+zlleUPPve6RAoDcXrJO2fyeCmbV0gwHy6T0kC1l6TO3j7nrMkTXFFSJHw+jxMf5aE4Gr6FAmbJu1TmxFScEI7CsggcJMKL7QDGRkyGGAT9ICMy1sSDSIWIRRjgRWixAdCcgR0hth8L8HJ9XzzJNAJAXSBIibLJQ6BYBPY3DQErTqa9FOCfz8lGMpN3n71wVv7kWVMCVCVnOOBz4wKBo25sJOB+prz6T7ZmcbAQjlli+qlE2miorcY7WAO+CSPqjIm1FG+KY6RzikF07a6IRrUDTc1Zp9OVqaBZn4JtqZwqpfPiivC6mgqP3++jLDRfW2+vimuyn3l1hTMQ8NrCoaDtinOW5l9dtdbn9/qMfD7vSKdzxvY9+0m4stt37G9yNbZ0OBLJjNKbSOqKhvfi8HawlO/uS5EcYk/ecMFSBwlDfkKPqivq63Q6pZGjRvMtd8cHR3U6G1JOpYQm67968O/yr+96wLFw7hn+BSed7PL7/C4IHBiZaRLA9x3aL52y9AxW7AdC//YU47azqzv3/BOPS425jDR5+tQqTIDZTNZYs2YNvq1VUKpPALSef/757oMHDxqvv/GGs0VWXCNGjNDLysqJQAya/DOQA8yoJxTs5RUVXhLESZk19N7unvSIkSPwzjdW/qmF0I8iYnEsD4RiuyIOFKO8rGGMSGWkVKjkhnKC9odBvVjpYmGDwPSHoCicgiMCoMCULojgCdpCWggYOM4HRY+FTCoHcbFIg3dJEBfl4tKPzo52qTfWQ+FQ7HTbhAnTPFNOP8uzfvN2d3tjS9xDXe3EbhXhz/NfiVLAJMl1R9moIzsEAK2i2xYOB+2Nra2k3+mkAELA1fi7gC3NLdKRI0d4d2EgQCHDsUXckIZ3+LDjgttm3V5cd+6kMYRFIps0bEidhvFE41bbueeANm/mDFdze4ccCgZt1eVl9nVbtqfr66q9PPgIs8MtLWpzS6s6efxY0uxsxkZSqhrqatTKsii+VSB19/bJWHgYUlPllHTJ4fW4fYeamnMHG4/YZ0+ZhO+K2Vav25SeM3OaixQde0dXD67rL14SYAK42mPPv6J+77Y7HcvfWgtlq0C4qFtbRye0UteRljbbjj37tFKFi2jFRkI8Z7jxne0uUAHsVv9jnj50pBkKWL4vkdCz+ezA4qlqVI5Dygytq/WEQmEHScTv8n09M2cUw8Z08o/pV4Di3I5CscsPPsO0UGLwHeuaiqhUV1WB1wBUoncotSK8FETeLqLJwo478uOo9APejl1cRgaoiAcb8G8WqDkPQdc8hjAG8nkpR7QmrjQXYwn+EOrxbraSz0r5bJqMuIAD7xCxAkZzVY5MhpSuZDoj9SUzUm88BaO3d8e0d/bszz67fKV8/xPPSrff95D9Z3/8s+13f3nY+ejzr9r2Hz6Sbqit6f7YRct6v/aZj0ufvPIS+5Xnn+O68COnB3BtPNFqoIwmFcIlRCTm4LHer20Hg4EN9sGCaGdTbiQapHnNEIsqNtJPNb2jqzu/+8DB3Esr16SffXVF4uUVq2P7Dhxqs2lKu9du13wuh93ncjn8NDJ8bizLiHfBnDRZu13uAPV9KBzwl/t9Pj/ReIhoO0R8wEOdRwxLQykUX+dvv0KRw6UdHhIV8P4hDE47MXGT4ZaA3WwT0a+CFrBohBh89BB0VNKu3MamG33P74oRXbDcNVj7D+Y3AFC2aTPNhw8l3PhfA0S3ij5mJoCn2fHCTpU23TwhwU1PEJwgYiuemYbTIZ4I4AenFfkIBcvMk93F/Cw/hMMgofkQfvQEWH6WhdOShXFBOcjPLI9olN1QsITSRcqX6Yahf1P5gn2AIX+BY/HJxYqHwAHA4UV/gEXP8Cp4m379yJciYrBwWvLEjgjcnJ49SzJlKKRkQBSuAw3kWF+vcXDfbv2Wm28a/vCTz9g6u3t4RasUvB6POnvC6NT/fPa6tlFD68rSuay+YduedNjvddGEG3SiIQgwLextbJJjNNFWlYUx2drw3oKDRn0RR+BimfeAgdUgQJtipQZHjDgHzo8tXK9BkvTzo1Y3bZyC0ZCV99g5oGj4qKZoWxRpSD6v+z1rwMyHJj8ovEVG1A+MprZuPZlKa6fPm+7XSMlNpFJqS0dn7/D6uhDqChj4BFBLctU51+IPA80HUkZV7ZFgCEdf+q8AIxExXn5x2kyDXFVNNTbv3IOrqrN98biTlKjM+JHDorJCUidSUSRuL4JIMOi64twzHS6XEzdauWdMGqtWV1bYXn9znZHKpJ00M0kr3t7UQ5OzFk+nQu3dPR3BQNBQZTVTXxGO7G5stu090qqkMhn7SdMn23w+LyqjE105zz91gRYJUWSBFrc1KUrSuAkTpbJyfO/1HwdQzIa2w/onf/Nr5a03t9suu/RaffSoMX43aYBoW25eMjESthfMnSfNnTO7X5sXoahYABDlD3f+vlcnAeWMc84KjRo5yod8Vr35Zm7MmDGupqYmsQLxwYN6552/z4aCocj2bdvTmXTanyS9liZxGwnj/LHm/Xv3O0jRGKwSHyjgFdBAwK+TUGLjxQeblPN6Q1o6zcf9qLVKGmwQEHzBBMZWtDGUInxb7lC8g4XEIhWau8OcTvAV2EoVMwGITfROQgziA6yyeJfAFE4gkMKC9OB/MAPjg5fhmGwWty9mM5yOsLQNqR/mDk6Z6Xv+hVeVtq7OJNEDJ0DJoI1SniMAPgP8BtAZlKlte/aTOA6FVJYO7NsnNbc0S6RwiA8Fo878OwhwocLgHUt8vNXrC5BbtF08lbKVRUPZ5rYOTzQc1qoqos63N25Vp4wf52xp78qS0unDtwKRlaJqxrMvLte/8aVbJJvD7uzu6VX/9PcnpI9ecK4PyiiBvnzVWrkyGnE4zJspCF/1e7/6vf36j15s93g99oOHmlIr317vnTpxnKM3Fs9dctPnbb+5536KlxcNbEI2J+sbtm7TiS9Ir735tj2ZxIWGRSC+xBMTFIie3hjRmdkxBJqhyZSOFz0ONjWhdY7iuNBuiB86m1s77YkE8h7QBwRYo+qJJbLBgE9OplLESnF061jQvwR2mV4W3yh2q7BAgcSFLYMUzYB0JKNLLrfT1drWSYyxJKrZp4hESr6DaDZPCDJ/h9xhRUSzZKkNmabZA37W0+Cd3UwK70ImOV48Hpc6OzukRF+flEmTH5nS73rhtkPcgghlDR+YxudQkomk1Bvrk3qJHtu7ew18K3Pf4SPahm27lBVrN8qPv/i6/I2f/1b5wv/+TP3DA485V7y9WWrt6MjNmTopc+1Fy5JfvunaxM+/8aXU/37lFv8FZyyuHTNiKE0hUb/f58X7tVg1KNxeyHU4bhDR32eiQQF9YRlqOV3VFJ0/Dp1Oax3dPcrWPfu0dVu3yavWbcje/9jT+dvvfSD9o9/dk9yx+4AqZ7P5qaOGKRecttB2ydJTgjMnjh0SDQXr/D5PyOl0+J1Ou4/6zIWuFKUJnG02wya+CYZLw0hBo6fbToKBwzIkj5G4RTMWX+KBGxStrgfbgUEfm2SIDDkcJ3mwSx4Kh6XKqmqpnnhq7dDhzGcQ2+J1BXSYYEAyRC+kgFsK/MBF4OMGM7/C8/8QvMtg/v8vWJ2GBww6HAyhoIRQrYViIhSXQjj8zGdBuSk8SfFBenpCa7eUm2K4ZcQ7WgONKAd2wonLH2hKy0QZVjooW2KHS1zMYe1+idsT2eAFyoK7uCMGt5WHMGTnPIQhL36iHehRaDOkgRNtJUz/tsQw4HB6WgCJWAwIc6BY9M12is9pkYp84Db9rXgiIvIknKiB7DQAn3v6Cb29rQVeR0FZJEBKwqzYV2+8qu/rN9+gzJo8oUZRVHs6k5NmTB7r6UkkHXlZSVOGvF2Boyi48AFAA5/mCd2Wz8s5amsxqRBuQvixELLARMwChJfEsZDj9KgP6s/GZCD8S4BOPxYgkhkRLc9/lB+ywQvE3HjHAOycYZUeMVA+Kafc7/1wPgoojBgpUlmr+aKa4om8iMFhUU0dUlOpNrZ1xp98dVX3oZbW2KQxI8rT2ZxCZRZWjwWNFHEsNI/1NC2IQUqdgZU0fAOI6KwQwwKssqM+Fh4AKMxjhzU4iLn37tx/SBs1rCF46EhrVsEWAIrnWMCB29i2ZOEcaf6MKcqKtze4KI7t1puvV15ZudZZWRaVunt7c6fMmxU83NKSnj9jhr5u63Z5y/bdOO4lZ/J5ezQQ0InGfSfPnJKdMmq4Z97kcQr1ZKCmPOoaO3yIlyYGLg51jESj0phx4/h57FXqUrBqhGoLA+RBdU+tXqP97A8PKZ52u37aaWfZo2UV+G4OasXvCeGKcyJX6Uhrk3TxhRdJ4Ui02M4lIOjXyhu3/cnZ2277lTSsrFwfNXasixQTHymz2tatW2zr1q0r40QnAOrr63Nz5swJ5PI5Y81bbxkkKPA4rKqq0kOhEI4p2qA8HD3ePngg2tRwox/INE9lup1ub11dHc31Lkz41AOgHbSdmWAAFOkbvSH6EDwSCws1dfXs5hanH9QHY4rfUSE7DGgDwqeloOHPAggQpXHNnDgN4gu6Kh4nxrFF2DldSX7ww3X42K2CQAtawXX6yHv02EleZ3l95Hd/eTjf3NpeeLGRa0Q/Yg1a1A/1Ys8CED7wIptlSKHGjjyUGyZ6GfgQ/xf1Rj2sWogIlh35FvIx7ZhLXR7z6DZFX7Nus7OhptaxdsNWdd7MqR68+5nKZnCzouPPjzxmnHnayXpbexfiSu0dncQeFWMsjVNN0XRSkrRrLj7PIKES7+ZIrW0d+b2HDzumT55o7f7qy1e/rZ4yb7YyvKHOnclktfsefsJ23eUXaX6/33XoSDPaxk3CLCtEFk/DM5PJ5UhZQz7yoaYjNuy0WOEMRV5mi8UTduorahGRVs7JdpqLuIKaptrRTgMBckVtdUU+FAqqima+MzsAcDldLJFwU51tja1tdhpT2AqgEDJodMZH2EUfFP+Ei081UpigK7RRaR08HhfJB0CTMT/KIBfIJiGfnwRtnZCkjEwojYkjDxSmWEK0OEWBEAE4OpgkJYv4EC9EQKnCblk6mWKFPkaKV7wvzooY+B7mVFzgBdkGgncumyHFLEVKV4J3u1KZLD2zRoz6rLO3T29saVfXbd2pPvT0S+p9jz6r3f33J7Q/P/aM9uxrK7RVGzbLvYm+7PxZ0+XLl50p/8f1V8pfuela/bPXX+NevHCum5TycH11VZTmnCjJE24xHx3dX0dBsXrvAmjB4wf0DYyQm9AMhkHzmZ7OZrW2jk51/dbt6pMvL1cffu5V7ckXlysvr1glv7JydYbqqjQ1t6R7emOZN9ZukGPJpPYf117q+ObNH/eedepJrjnTJoWGN9RHqZtCNHZd4BkWbuh9KFEwLuIFeF0EBrtb+MqQl56820U9jIPC6GmwDJYZLd5h4g2ahtyJ9w29Xi8vvGDeKiuvkCoqq6TK6hqpunaIVFvfIFWTqaiulULRMn5lBOgAIx27nlC4Cn1AdEw0o+ZoPkz08o6ooHfisURDLH+B+P8Z4Cz+yTz+AWDp5V8RLCbDLF9YTcIuPlm5gp0crCjBr8Q+MAxPpGG35U/PgqLDRuRb6haEirzNPAmhUlPES8SFnfOwFCd6Oml0DDyOyP6FOJSG/YVbPM36kJ2VSdPQvyiHDCufKBj/8Gc8hD+8LYBVOC0BsuBRACbg0kQlBI08S8MQwuUM8ANAuczl0tm+vliCGEUxEwLC2Th9/qy+//mPT3Z//rpLMydNnaR5vR6aQxxOWdVsHpc7edq8WT6X065FwyEPjWFOn85klIbaKs/0iWPVBTMn+0gts2dzedxEbUcEYfoVNQAGhHHdLNzNJ4QjYhSFelPdcPQRgiAmJLS3mOz6A1JzDmY2VpNg8oSyZToHhYFMozwcIr8BKShKoW6cORlGHwokBDoRDi8rHilNtsMtnfqYhnppVENd9LmV6zJBf8CdTOfxvaQM0RpmWIaSLmR8eFW/BK+iDe8vKTgeCFkOd9Qe1Rg4asCXn5QCZUZKhZ7M5V2Tx4/WmlraDJfbmQ34fEEzBuFQRKIsEnHgiKqsKIk/P/qsY9akCd5pk8cYDz75vO3NdZv1ikjI9uIbq13v7Nlr++tjz1Vt2rXHXVdVFTnvtAWRyWOG6m+s31Z11xMvl9324NPBlZu249IOW2VZxKiMhHzcVkSSpFRIEydNpsklIgo9LihtCYEzvq/y2Cuva3ff94Q8vnaibfac+V6fP+By0ADGOaDGpsPSm2vflLZu28JHwA43HpaWXXw5K+oDAW2OZmAczfCWQ4cSDYZallBUe82I4RAm7blsTn/rrTVYvR78pbMPAObOnZsdMXxEKJ/Lq7t37XKQcIoOMvyk7FK9HSR8qalU/92FEwV1NTV6TVU1zdSSjQQ47FLI4XDY4XYLIdEinRISek9A30GRwDfAAFZFdL45kXgAyw6C+WCMcQz8cx+JgmBHP0KpE8GIjQ7kf0TAD8U3+F0X7H5BKOGxSmHWOGPDf0hCCngOV3WL92eg5OC9qKnzT7YfbGoJ3vvI066u3lhhgBWqTOmAFq61LzaDiU+JD8BP/BYfQydc+KialQIYoG7sovzYsL8AqCuWvQiYf2jiIUB+yVTatmHbDu+mbTtcJBgb3/vlHcrZpy+2t3d16aOHD9cONTY7P/O170qd3T3ypu071NEjhzoCfp+zq7dXjcX7tBmTxzvWbdmukEKVv+uBh42Lz15KypkXO7Dqm+s2Kms3bdHPPG2RF9s36zZvVWtqKvSpE8f7CDPbqytWMx5Nza1GR3e3ZnYToYjbA/N5ws/WUFfdQ+PGlkqnSza/DCkYCFoKn9Tc3mFAiEc6tEdOVnIETBFdvXEchcRnPTiuBS6XQyeeqNBcrFGqo5uJgNJgx0+qCEft6WzO1OApgIzITzgKeFm5mHHQH1aY1VdWH8Hqt95B7Y/aURD0+wxSjkB+IuaAujhpjsa0jQVPuPnyDw4RUTEPUnvy0dYEKV141xGKVyKR5N3dIo3rQhYi+QXtmcnmoXRJffGUREqpREo63veSm1o7lK279ykvrVyrfuMXd6jf/909jj8+9Jh95dubcl6PO01zfu4jpy5MffyKS5T/uP4qz8cuOjdwzmkLA6cvnBuqra4MBPykvtMkTe3uJrztxX49DkDFrModJxwrdyEfkAzHm7g2LZvLqV09vfL+xiZ14/Ydyn2PPqV9+1d36t+//e7MX594LtvT25t1O+2xfC6TXjBzSnbZ4oX58SOHKmcsnK1f8pHFvrysuKrKyjyfvuIidyKV0VZv3Er8KgOxkERCsbsFhcoDJYuN2N3Ch5fdJG/i6aJwGOoCqibRDPCkTgTvgyyDi8hcTl7U4qfH4+YLfCLRCCtcWKyqbxjGhpWumlqpvKJSipSVS6FwRPLhqDIu+AGNlNCjBegLOZVgI779Rv3e0yZl4j18hJF5oBlXx/FsydxxteB4+/L99PkJAmrmfz2wxgY6F/2L6YGfbODiQK49Bjv88MRgYEKDHwZGiZufcMOf/Uw3p4PSIxQfTsP+xfSsWJFBOVa4tQNnxS08KT8rjqXUsR2KFA8AKFRwM9Oj+MItduREHeDmPw4XBvERJtrEzJMGE/KzduHEjhxF5PYqxiOURHuxhYDoVljNMBMQZSAIxlZM+940j7PFxCC8HldvrDfg9fp7/f4gSzw04DOf++QNhy85/9x0VXlZtiwcjERCgQqKGqU64jIA+64Dh32vrl5vJBJZ5UhHV5JKZLk1nc07ieHK4aDfSZk68CK9h1SCqvKohZl4DIR+3nCUeph25EAGdaVJwyA5UyXlQe2N9cl7DhzKvPHW+uQDTzzb/efHnosfaGzpMhvlKOBskI9w0qQEYW3QqEcBMSWdylbLoiG4hOcxAAqiyx+kvnUUJr5SgEtTdaOxvVMnenAsX7fVOWrYEP/QulovCZq5aCiEM3lmuwGKVqu7BwXyxyocVoaJ+VJMA8TWD3h1ndEp4kQ2Pasqqt/jLSNydPYmEvEhNdVV5F+SnjI3CZAmM+dNV15sS6Syxp6DjdnVG7ekT18wT+7o6S176tUV9X998rmyB556seK+R56JJNLpqNvlDr61fafz7y+u9G/cdTCEfEmAovQZh0bypsflytVVlmUxPgA4kjhi1CieQN7XxD0A2jq6tJ//4X719j89rp659EIHTVJuVAL9AwF9564d0vbd20lAyUrJZEJqbm6UPnb11dLIkSOOPY6oCaz+JPoxQmUV5Qm7Kz5x+Ai9rrYOAxaCpBGPJ49q+w8QjLJoVPZ6ve7Ozk7j0OHDEFRxPFEaNqwBF5fiw8UG4SFin2AgBVAtq6iA/G0j5UnVNc0bDgUGf+flXaC0zVlIkBWpr6eHeowYFoHYyYIQafYAxG8oWuxXHGfgSBh3bEjILNAQPTgt3FYehCB2vUiZFXmTomfFKTU0TEkwcoidM9W6SATH8vKkxKmSz+93f/rTXzaSGVVdv3k7jtSxcgDgPOjZn5sXgZuJGgsGcQM+r1FWFtFyeZm3WkRqg4UqvBNm4znEBCBRACHMlUKpm/rH/smPXZ4eM6whc+qCObZ4PKEtnDvLSQKz66U3VitzZkzzNTa3ZnpifY77H3sqv3PvfufcGdO57m9t3KKEQkF7d29cu/X7P3f84Ne/16nexpQJ4zGmpIONR3Jf/9GvXEF/wFlXVeXE7sK6rdu0RXNmOWlutVPb6jv3H+SOjCWS9t54kqorsMOT2tFNhMMfsMate4lMpoA62mRUQz2kQJYEG480453VQvuSsgqWxg1BArLU2NymlC4yYqwPra114duGRBOGovb/CLoFxG+0ikgkT3iG6mur8f4jx+N+gQU/KJXb3My+8LCyFPTSv18gS9gln69kbQbRB8WC+t/vtTucThdNNwZkjIFgJ/5LdXDio9xwe8yFyNIMQasYE6Rw8MfN8V4kg4UW4Qc80YzZnGwk0hmi3bTe1RvTG1ta1fVbd+QfeurF/N0PPm6784FHbPc+8pS0Yv0mKRwMKYvnz+r59uc/HfvBVz/nvOzcM32nzpsTmDJ+bHk0HAq5SWMgmclJuHww/K9/MxZgsKZDPzFJUcUAoAFFVfRUKq23dnTp+w41yeu2bEs/88ry7MPPvaA9+ORz2t1/e8x4+LmX5BVvb8xPGzui9wvXXtb5gy9+ynnrp651n75gNviB89Kzl/jGDK8P7zvcbGtqafOOH9HguueRp3Obtu1yXXj6Avuegwdzf3r8Wdufn3zB1dPdpfpJAxM7XELxKuxukUGr8MkkyJXUR5jj3G4Pvw8dCIakYChMSlRICofDpFBF8cF5iaYYqZIUr+raWv7ESy2ZyupaKUoKF9LgXVF+H98cTwWAm/4F/yiF/m4s0OaSMSnd3SblSAnDkXtihkwfok2RL/gkdsYKw07AwDLfC0ro78OGEzkh/x8F0T0C0B+WUsJERz+YL1ipYvuAJwWW+hUVIdONJ8fBTpS4mUooNsK/dOeqmA5PpDHTW/lzHBgrvBjPykfkNdBfKFK8A2b6I22/PNnPNKy0kaE6czxql/71Qz0wHQMvELkYnKL94CvYOXuZ/v0GUcFqWkDMFK/AgNjBIf3oHGGWE+Xh2xXMHGj00mxjT6cSZZlMKlBfW5P6xNUf7Z0zc0Z48rjRkVENdcMdTleQMnCKOQmCgqSTDuHefeiI0+/3uCpJVaMBS/ObbuA4w4ghdfqQ6qo8Vm9UXTUy2bwSDYbwCTJOz4iVmgHeRbAcghHguEdPb1zdf/Bwb3tHV7ylvb0vnkgkuntjGa/bLc+bMc245sJl4Y9fsiwwcmh9FWvJx4BCzhQDiotQJd8baBrHTfSkoIZKFDjxxHEB4IhMwWTLh46VvCEcc7MYl2BqpQDBcv7kcc4j7V327r54/tNXnO/N5/O2ivJoGfU7L3UiycB0LHQWRA8TTDuoKJHJYpXORpNinvyJQ5dGpHqQ4EgZmAoZ8sZxTcORzWTTIZ9L23e4RZkzdXKUupQFJ0AhKtUbdupzW0VZNHjlsjOcbZ3d2g9+e0+yvb1LvuaCc1LjRw41OnvjNuqXPI2h/JL5c/oWz52eHjF0mN4Vi+fqq8rTV3zklL4z581IXHj6SalLlyzojQZ88VNnTbGTMu+ura2Txo4fzxcQYDL4R4BkP+OdnXuV79z+J7U97TAuvfQaNwk3bgMCNSkseP9h5+4d0uHGQ6J9yWhUFISaRYtPkVyYQQcFikvxuNXoh9rItmfvHmlBIJCtGj60b8jQIRzr8KFD6oED+wcsIX6gYAwdNsxNypf94MED+s6dOxlh3P44bOhw1B9HlQwcv/wwoKe7myQwhxsLTY2NR5RMJmtze4i/oJGOswvR1Rapo9+pbaVgwCe1kILs94QpG6Fg4dgVwjEOMA75KCH+aKghOfyhHPE7L6QwwVhQSAcljezE/0SeOIpshSEelS3iIn8aRA7xjULExQ4CrryHPUtKPBR5HAujPGyhcNS3cNESY+WGrY5Hnn0JR41xkpGbABypUD8YBABj8mQeJ1xsJ97somAtk82yIgE+hXgQ2qCQMa8pBYos8itCf5cATD9ejyeUV1XnpLFj5Tfe2mA7bf5cKZVMG1VlZVJDXY0znU7zDtSTL74eVEilGTms3hWPx7PPvLzcvnj+PFtXd48uK4rznR173Bcv+wjmRhcuLti2ey9PeYSzHT2ya89+JeD32caNHuWiNjR27j0g+/04iCUgZ14QxUC4+3x+4hdOadf+wzoUiP2Hmwqcmatmt5cNqa3ij771xBKOfkcRwX6pbtRH5K3jRj4zkQD04YiGIW4iSIMUfJum6qZ21R+w2EhzF6HhUH946xcTFbgdlCIyLaAPyC7oTWTPT9OOH6Yrwhr9hSdoBoCK+nxemndF9dHb1l9/EGj5PG4sUOH2PWqk/rGAi8/jNaprakhZxwlvLKI6SbYQF4OI2JiHbAUlDbQHmUbILkKWoT5T48mUcqS1Q9u+94DyyHOvaH9+9Fnt1/f9Tfvub+7Kv7TyLSWdy6v1dZX5y85dmv3iJ66Sv37Lx/PfvOXj7vOWLK4si4YqfF63l8pxU335VkPRGicASrKF1UMCTNjrkiI+txQmE/A48fFjNR5PqM3tHequ/Yf05Ws3aH9/5iXtgSdfyDzz6uvJdRs3pXbv3aPEYj3GmGH16tKTZilXLlsi/89nP678+Ms327//xZt8lWVl4Y6unmh5JIi5mMbAa7ZTZk4JDKmMOl5csSa7Yes259xJY/WHnn5Zb2lt837y0o/kN2zbqW3fvd85bfTwDKGmV0RD3APoe/QJFshwhDBISlMkWiaVl1eSIlUt1dbVkWLVIA1pGCYNGTpUqh8yVKob0sAGO1w1dUOkKlK4KquqpPKKKilMaf0BUryIB0CWZN5KUDruC3RihgnitKwDGrEknQCiX1LKGKy8cQKBLRSX6F7DThnzU7hLzHGChSuPKbZ9uDCAa/7rAXNBs/PwEO6iPxgB3IIpQDEhO7ktJYb9yQ8KguUHAyXIMqXKENtLlCEOt9KYT8t/YBgbKx0fS4QReWLlCjgU0wBPYad/E0/Lbfoh3IyPsNJ6Qh8gJxnTnwy7YWd/AfC3gKZ7+gWBwwVhAU+2crp+FGy6LQLnPmCrEPxFtqxAFQB187sEfqqipl0ut15ZXSd99pMfb7zrlz9Rb7jystpxo0eW+TyeIM2vJZgJ4JmOuO6imZOzMyaNDbR395C8bcdNdIbH6TTmTZngXLZkUZjy9+D4X18668BEaSY/Ggq486OAK5w8kZFHIpVW9h1sbFfy+fYhtTWe+tqq4PCGurLqqsro+NEjIzib7XY7w6qSd6ua6sRkKaB/scgappQ+C7P9cYCKZVubTfF73ZjdhScJRVDEGHE2NFGDaSmkB1EcTOB8pMrqDS5b2AlX28HWDrk3Hnd84sKzcCWlN0VaMTUvMqfEVmsMDmBnyEvQnVlXetAkgitJKD/4mf6F2kMBFSv6pUD9ahxs7dZiqZw6m/rQ5XR6CQ+VoomYlACTLafjehos8C45eZ5n7rQJvV+7+QaNJnb/ms3vhHcdaOIrCEmwIUHUcB7u6Ark7W6/7PDJ46fOyDUMG+rZtvdQ+Eh7h2/u5LGOusoyhSAS8Afsw0eOkkaOGcNC5z8MRPIvr1yt3fw/P9WqG8ZJo0eNdRtCW6ZxapdkOS/t2PmO1NHRxjRmtQXGcF7JSuPGjqVJSfiVArpDCByiXeHu6e3TV61c1eMfPdqVVpVQbU0dDQeHtG//Prm7u2fAWdAPDnw+nzFmzJggPup96PBh3OjAUh4Uj2QyyQMg1tdntLW1w3rCIZ3Numvq63DVuZHt7dVqg6Q8GXgr4h8HkC+Ejo6uTqksEua6wYAi0fZMisQvYRMu9qA4YrGB44BmRQi76Qf/7GflgfHJKhiHidj8no2pdOEpxrAIZ6GccMNOGr9bk0qxHYwc4UOHj/DU1g3Xn339TffqDVtAA7yURaMVWbNtUEAw6kw06XTanW6XU8vm8gXlhcc4/q2x/p4wSDwqurOzW+3qjjl37t1nVFaUqSNHDPHsO3Q4X1kZcbhcOFxVAOOqS86l0mzGoy+8bDt94VxbXXWlE8oWAmtrKvWhdTVeKB5QZtdv3sZ0d/hIi5GIJ9W/PfWcNm/GdCwKOTVV0Q81NimXLVsaRxwCW2cXxofAEe3mdbkCVHeF2peUQFXv7untVwMae44rLziXvXKybCc+J5YICcNEMu2I9SVtldFw9pQ5sxPUS0KrQTh+KH/cA37VRef3kVKU9Xrc1gFAExCZd4m0ptZ2LylBRjQcKKMoHrGziouYxKUWTCNm3pYd4bhUCrQCZR30ILqJAskC+cLn9VjJ+kM/PATgLhSny6HhPa/BgMYFCM5IZURf4NIP8x1hljuYhmjseNykrPh9RtDvo2lR15KplLxjz/4sKV752+75q+07v77L8dO77rfd//hz9kPNzarX6+67aOnivu99+Rbjc9dd6b7mgnM8y04/1T9uxPBAbVUlPggcVA1xi6PVDHieSEA7CplK7Ca57HYj4nHpTkNV2tvac2vWb5Dv/MvflV/8/j7jrr/+zXj5tTfUPfv2JOqjwe5Ll86Pf/qSsxyf/egF/v+4+iLfZ6+80HvTpcv8Zy2YGZg3eax/+tjhoeE15cGasoA34LTpz7+xOhfwOp31FRHthTfW5E+aNtG5cMYk5+79h/KpZMr5qY9ekH9mxVuu1q4u57duvj6zduseZ8Dns/3XJ6+yl5eFMVa18aNGuMrLy6XqyioaI9XSsBEjpWHDR/JFRHX19XyMEMcLoZgF8SkDv58/O+GivsIuGeak0jHO7Uw/TGuDUxBDIUVJ2kJ8Mynlwn+Wl2kVUOxIiHMA4UDZbKPKqfh26iCT4/uAYm4fPvBg+VcGq+stAuLBQ778JAN/CIbCXnTDDj82PNhMQy0Gt9hhghtPTFLCXTCWImW6hRIFRiXchfysfKicfnFpYLNyZ/pZZQgcigb4skHduIZmHThu0Y3FSqSlf9PAz3LjR/ibCQp2PAkdMkSkpmcxnvksWgpgTe5cjpkAZI4xVDqALIAbZ5Ot+B6PJzB2/Hj5G//zvx1f+NJXR+ADHnbxnhKWgCniwBwkqbsvbhteW5X++KXnSq+u2eh+a8t2hXLLKZpm8/t9NsrDCHi9eJPfJsuyjm+mOPAVZMbVyg/PkrzNQY/2hL+cV9RUJpdvae+I7T98uL29u7tl/KhhkbraqgafzxPAEQgcNEMSqidhSenxD5xNKNa+2C4A0U7ChdVl6D1W2HsBKU92miSdvGNDbqQXuQNELvyidD4rxZoPSkomIdloQrSYWilgUkmmsim/z+2ePm50NpnJSs+ufLvVTxUkHO2pbDYtk7IM/AXOReC+JQPfAUEErHwLAVA06FEAgUE0QwlelCE1eXTkkFrf0LpaV18ikZRVJUX0bOZB+Zo6ogXAYWhdne/CM0+rW7V+U/mqjVv0vkRKra4oj3/5xqvidTWVbo/LkZk9bcr+P//1wfwf77ordPfdd4fvuO1X2fPOXNz3zoEjru/f9XcnKXWuO//3K+rC+fOCQxqGctuUlnO8AFRJeNGffPEN5Td/eUI//8Kr7VVVdR6TsOhh5wsYNmxYJ/X09HAaUY4oS85mpbFjx5AwPXyQdhVQaA16gnaIXxhvb9qsT505S+pOp9Ner5cvldu1c1eO2hlj6YRAWVmZPn78eLLZpKeeehqaK2Pm9/u18RMmMPslwcve3d19jJp8sAC6j8fj9mwmqz2/4g3VWVnFR9cKtPY+AX2pqljIwGUZshQgPiIU4SKUZmuNByhNsPOCTIG+haDMAiSc7C/C2AY3/ukJxSJDClY6g0sLUhJfb2++R8a8guKAp0MgSSWTUrwvRvXu4/hifPDYti885QzntOlzsy+uWG3v7OpWBLIifCAgSAwzywilf8akcfZAwF+QfBAHLJnxPQb0C+EyB4DNpj/z2htGMp22H2xqUqgeLl0z9G2799kmjRmDnUwcdS1oAC7i3Ufa2tUnnn/NsfTUhSpWGuz4aAnBkdYOWyKTNTBe44mUtr+pGVfdq40trbZHn3spm5MV17RJ43BjnHTgSHMumc3Yp0+ehHdQOX9cCoFqc9UJfH6vq6G+NkeZYzFnMInPtmjebPvc6ZNjpN8VtWyyuJwurb6upiueythOP/Ukp9/ro+4yD2SYQL1nL4uGArOnTlRh5/QWLZgPt8vhuvrCsxNf+uR1vZQc797yO1a4dRBH/eAWCj79UX+D7vH+LRYAEA9HAVlhozDqLcoUMgLNtTRnwPSrcCkM8EJa7OIR/YEZHgWEqkdVFVdPPEk0a/ACqdthp+Gm6Xj3NxaPqweaWpS3Nr2jvrpmvfLYC6+pX/7Bbcrnv/cL2x/+9oRr/bZdpBz6MxefuTj52WsvT9568/WJr998o3btJedWTps0tqqmsjwYoMmJlD7MtZAacLthofATAUzfpqFC8EqAkc1ldVKy1T2Hm3BsUlm+Zp38+Euv52753m25r/78j+rtDz2l5nJy7uyT5+Vvvvri1Pc+f1P6+5+/UfnaJ64Mn3/6gtrJo0ZUNNRW+coiIZfXQ5Ttcjjw1VMnTQYkJ9pYaSWDz/wcam7tGTe8Duf680+9tipLsotn2eL5jre37kw/8eoqx/xpk7L3PP6cP5HOOr5ywxXpO/7+tLsnEbdPGD1MvePBJ/U1W3YqZy2apQ2prbZHgkEp4PPgEh7JjoUc0AzRCNPEYP3/zwDazLQODiUdZlqZl4JX4qsyJs9kqqO8UulM78Z3dmml4oPFc6hT+L2xfwpMHLCA8WHDoIPpXw3QbTBCGSFDHVlQavgJYchSeoQ/BgLepbLcbCcjbjY07aa79Dhh0eAMf/EJxazoV2KclqEwPMkPK66WnQ2XJ/KwFDwLX+t9L8bJ9LeYBgQ8rofpT9aCXSh6IoyicjugkchpuvF9CWGsT6qIMPohgqVfniswEMDaLWZIuXGYzbDwIDsSItwUCDgWBViDiAUFMtj5s3CkSSU3ddqMXE11dQVW4EonebHSZzosoAhrNm/To+Fwb0tnj3vjjt3xJfNnq2BxsqwYiqzopKhAh+ay8zIxH6ocUBPpCz8lAMEJl0fkla6e3r7unlh3XzIdp4ktXVVR4U5n857JY0cHacLx0TzDOJXmwG0FIGELDA8g2gRIwMEeRT92gu6ISVJDQPg6HkBaCGZul9OAsM0dRQBcMDlDUIPQiG1+uFUZH8FMEeMS7VratgyUPCvLNprxbPjg55otO7SycNhPdv+G7bviyWQ66XG7cEX6UQhyfmYrDMiVopMyq6pun8eDCzFw/XO/SLxrR4IkyAHe0HtgSB4DShm316P1JZNymmZBv8cTJqYtUlMgLjhgJl5SF8rPNmH0KB9eLL76/HNyd/34W7mPXbRMe2f3QS9eG7jg4ktzU+acFNy1a7eyZ8+edFNTE+mYur26bigrENS/9qraOu+4CRND4WjZP3zUhdA0Hn/xde3rP/ud+szqbcachUtJkA24rV1SjL1kIi7t3LWNFLIk9z3XwzRo06bDB6SLL7yY+AJedOZkR4GgIYEf8oj19mhKd6fdFgwGfZFIgHJyUV7GGytWoOBj5PLPA40zjepnpNOp/MGDBwtKH47DVFRUsFBNEhouEKGKnnjAqm5tbY1BfNUoC4ZtFdFyp1hALe48vhuUxkFfsOJjtnOeeJNCmWG3qgDUD1Y4AP0CN+gdecFAZEb/g6ZA8zxuwNeg0TCYbvbHrohGyrzYCYO/SIeP2lL5PI6RIy7vyPM3x9I0vjEmED+TSvLtc/G+XqYz0oad06bOdASD0cymbTszTDfAC6WiPK4f8SRyI6zUYMQhz7rqqmBNRbnQfAhQJyv9sYDDhZXhqJjEnEKBgO71QpbXXPNnz3DsP9xIY1IxopGIE3WujPI7vkhq30dC8PLV66ST582W62pr/MA5SOk5L0lyZEjlQqavrFqjkQLgIv6VCfj98lOvLvffcv3VmtvldlCfKK++8aaxYNY0Z1k07J4/c3oWids6uoiRcgvACWXFftZpJxtnLV6UGTtqWIb4vYUHA2iC8nfOnDJJCYeCWk6WgQ6DTPgvnj9HvvCsJfERQ+rVSChkMV7KQfQvvnl5sKnZNmxIHcqidsUfB5uFsDLuqK6oCG3ftdehqrIbNw3K+SyZHPMQvkWTFDK8Nwhawfcg8R04KGI8h1L7if4h1DD3UxrIFwGfl2WOwUBQAVsKNEA6ry0UDDl7YzESIY4ewpSvM6+o8kPPvZq55+Gn07/766Pd//u7e+Uf3/ln7cd/+LPx07v+avzu/keMx15arq/euCXfFevLnnLSDO3Gy87P/eenrpW/9blPajdefqF30ezpgfEjh4XKIuFyGisBldqcxx7azCxLQH/XPwqom5CPePeHijF0RdUw/+t9fX3q7v0HlWdeW6E+/uJy5W9Pv5h/afmb8pvrN8hbt+1Kt3V0ZF12SZ4yol794Rc/bvzivz5j/OKrn/ZcvPRk39ypE/wTRw+LlkdDUaK3kKwy76N6CFKlYrmdua25jU03mp5+QEjlkbB76UkznS+9tcmxZdde18cuWCq9tXmnfNtfH3dNHjMq99Qbb/ne3rrHPnP8qPTjL6/ybNyxz9PVmzB+9qdHfHW1VcbSBbPdC6ZPseM9VyzWgBeBBvCdLnyTDTcRwl5Ufv5JQD0wB/Ul873xZPHCGiZoGOEUgD4l2gR9Em5kMXFAG0AIELHQL929fdnnXn/T3seff0BWYpjhCblGyWUKstY/C1b/fFjwoUyG/zcB0zcMiIUNMw827KYw8BfIs5Dc4W8pOuymZ/GoIBniYUU7nuSmH3HsEMqUYHisZJG2IZQyXPdJT0vh4ngizEpbyBP5lbjpXzAMxrdYF+Eo1qlQNyuuGa9YV3KTH0CEFp8A2FFWIaQYVICCFytseJoGAD/KgHET44oNHmhfa8DjiUkWhC9wFvXEym4ogJdFwzZ81K+QMZINMkjwNn40GDBGDq13r1y/2ZtKZ5WKaBR3qEMY1EPBYCIcDHhJr1KpPFywYR9eX6PhEov+jMEC4UmMC8dxklAeKsoikerKaFlFRVk59VegrbM7SwynzKpLEcyWhD+C+CvygxbSD8BseCIw6wpljNv1OMBusxvRcFCk5WLxg3aC4CZWmCwAvviyPQnELFwNxA190NEds3d29yikdHkmjxlmLJgxsby1sysf9PpStdVVVVAwcrl8ivu3ADRxICuzPfArMBAA3JKZnA3fQQv4fSUImYYAEwWYcinghfnKsmDS7XSQUJWQ8dGXHGnTpKTxS0fAAEeR8IFPCx/+JXsg4HNefeEyV3l51EUTg+uBp16IvLr6bXftkIb8Jz7xieDo0WPriB6cJ510Umj27NnhkaNHRg61tOIGRbxjqMyaMcPt9fnNOplIvg/Agscrq9aqv7r7ASNrC8tTp811R8NR/tg1cAQDhvC0fcc7JCz3mfhT/c02ZKD2SOZSpOQULmw7Boi6I2+M+4P798t+WXY+88YKams7vufAYdu3b0fE98rsH4ZQKNRLSpdBY1hOJpMFKY+UNCMcDuG2OAiKCgTHDwPQBz6vz04CqrFj106tLBo1d2ZFex0PQHiBIAiaQlLwadxYiOu4yWGSxkAhUQDaHGOZxx3cph8rVFjN5UFIhvzQNoVcCg+dFD4SljCOC4KKyEMYkIh5pT0J5rwDQuOIDcVHup6uDqm3q4t3ylLJhBQJRT0jG0Z5Vr28PN/e1ZPnRRwrT7aI4vuPb/AZuNmPmgGS0vsAM2/OfxCg2jtJYdFmTZ2UJ6XEU1tVKf30jnvUc5eeTlMkX7IhVVVWAFFmEH957Alpz/6D+jWXnOem+vNiyY49+yycbMlE0htPprS3NmyWRg4dkq2prPCOHj7UWLJwnjxx3Ejs8kt7Dx6Ug8GANGzIENz747nonDP4cpODTY3YwS8A9YudFLHAN794i/+aiy6QnTiKhwxK2odoyk5zFzWhIbV1dvAxR/QNKUN24pWuIXU1+sHDR2RZlXHEul9buBx4UVvSR48YrrmcLupkTs0tjXcH4YaSHPH7bDv3HSBFqE/FPFlZXiaVRyNSVUWUFNUIx8VHjnHcGbTCx1ypXbgfTVzRC7BB5ggG/JKfDARnlg3MOcgy8OdklC/oCd+4wwJEVWWlkc1kBt2GoLJAGioJzDmirfgLK992v7PngH3Tzr3KmIYhiUvPXJy+8fIL8l+58Rrlc9d91HvVBR8JnL/kFO+C2dODddWVfq/b7XdiBY3ogVAv3m6Ih2n9ZwHtYY1jLJJjoUZRVZ5fDh9pkd/ZvVt7460N+u8eeET//u/uUX7yx/vzq9duSFcG3YmpI+tyS+dNzV20ZL5y1dmLbTdefGbghgtO919+5sn+00+aGaqrrAj4vR4/iR4uage8k+gg2gVhmKUfXQnhM8DfdCLdsLqacupHG41x181XXSw1trZrv/zzo55rz1uaPtTc6t6wc5+H6iJ39yWVNVt3Sd/9j+tjI4bUqhedtkC56bLzPFPGjtRnTRov3mUUZGBC0YHFWdxYqOMijEFkrPcLxHeNR55/Nf3Mqys1KPv9a1d08XwPgzLRRlY7gUUPAByx3bprD3b7+RgwAO3DvA6XFWUzxBz6l3TcUOgfAQOcJxzeHzP9FwKrI5lJmQArBqhQVsiBf2oh0yrCYScL4vHTtPPAtgzFgRJFfIwVOKFwQTkzjanMWXaxw9bfiLxMfMigbODAdhMXAOMKt2UsN/3gCYCd8YQfws0nLAW3Gc9K/26AeEgBWuV0hV8zJedZzMWKx3HIn4mcfjCIMMHCYBKB0MTl07O19Yje3tHajc8iyalYMT88BxkldlLHumJx+5OvvBGhWbW5sjxq1FSU59PZnLuzN2YjRSzwzV/c6fzSj37j+OW9D2Ui4UCGGCcxCdLGuGHMjCwwi8AMXR4Jl1OECE1OEGD5CAkxbmPyuFE49mEKm+bEKRwC2EFycOmqeQlwXckQI8GRDy2dzStoDjOYJ9GjERsckFXQ5+M2ZaCM0E68Y0cM7Og2Qz9QGJdxNHTH4rrb7bW1dnVp0yaO8WLeTaUyieFD62tIz3aksrkU6Wnu4gQj6gOAz8BcORYFx+LJLF4UdzlIH+GQIiAvvNMwEEig0MpCQefhphZoqm6akHDbWS91XEGhgICBHYJ+QPkhz2FDan3TJ44rnz5loutnP/pBYuqMGVlSEpTrrrvO9elPf1prb2/Pxnp7lTVr1uRXrd2QWL92Awtio4Y16FVlYWqoogD8foAmDuMvjz+T/8Yv75JmzF2sjp8wNUBtZON3eUhggoCezqSlLZs38hFFs/kI+pdllZ0jIXtAEIMIRn+ivsIN2Xr16tV97amk/tbG9Zmu1mYXhPRUMkVoqThqdcJ4P3agQ6Gg1NLS4u7p6SklYNx5zeUSrujoQWrzwQM1ue72ePAOlf7WuvV6WUUlfN9X4TS8zKdoY9zGipvxcC23BcivOAKKIPrHBLOD0Fe88MBCj3AjMT/M+KI/8T6QtevL//2B0kBAwceWsfvBSh/8zTKADy6EwfFG3jEhg2vF8/msFCyvcFSW1ziffPF1tbcvniDFpZfSi+vqMXeZ/LgU+pVPQYVQIM6hR2HYHzieBf3zBgT9fq+qqI4zTl6Qbevs0uZOn+Kpr6rEji7hZDd27N1nC5HyhKvVm1o6vZWVFfba6konim3t6FBeXbnGe/KcmdnRwxtSpGjk39q0WW2oq1EuPmdpvrmjUzrS1q6TskfTqN2RzeW0lWvWa5eddw6OquOqftuCuTNC9/7iex3nLT09Q23frzI4Bk4VcC2cPSN0yvzZOSqTwkUbc7jd5qgqr8Dxd43GAPmI5Lm8bHT29DgWzZ7lmjZ5XLSjq0em+vRjdC6n05bNZB1ej8sbCPjBsM0Q8bRooaqyzLf4pJlSLpO1VZMCVkcKKyl5Um11lVRTUyUNHzaEL2WwFLCCoTwsPHF0Mxj0SaGgH20qJZJJKRbrk7p6e6U2aqOW9g6psbkVl5QYu/ceMLbu2Kut2bBVe2H5Kv255W/mn37ljfyq9ZuI3PhzFYOCbujORCoTONDU4lp26vzst275ROL+n/2PdOX5Z4ZnT50YmThmeCiMF3HtDrwljgVTB9WxqLAUHlY7EByztCKAXEvqTImp1YimVU01ZEWlcZDTemhua2xp1fccaMyt3fhO/oU3VmX/8vCT2T899Jj2x78+rD/81DP6qpVrctlEb+KjS+Z2//TzH8/c+c1bbP914+XBC05fED551pTw9HEjozXlkZDX5cR5SSdNeNi5tWPRplAHE4DLe+GOKEeBqIMwJCa8c6BRG9lQq3X2xHL3PPaC89xT52aa2jv1Ne/splHjVn72lZuMz11zkef3//MFedKYEd4bLz4nffM1FzmJ2G1hv89eHg4Inm+iZ5VZwA/lwY5Wwzw8oB7vF9CfmLsPN7diB/rozIieLR6Ifrb+RBiQKEnCuEJWRhXQLsSJuQKUArt5OPVD8bE7Ji7xeBfg+prmXeGfq//7hRM2If//AdAVMEJREcYayFB6MBlZBm7LQFFCXFaYiDiE4mTGh3ugKcQTO2D9jjaa+YtdNTM+7Pw0w6z8yZ/xJDvjSGYgcJ3I33pacYURq1zCjnqLuvMfPBiKSoUZwr7Ch+IjEYM1CVluAs4LD5GfyBNPDuUwkLcYZ3i3AYNRKGOIhNvOGF+KMGz4cKeqyiFdUTQNK+glxYhBKvKGQb2gx+w51NQ1e8qEni0791fva2xxPbfyrSE/v/vB3ANPvRxbvekd+cXV67W+RDo9dsSwPo/TrQ+vr/VzyYyUhRfZASXlieNkZgA/WBDTiMt7IPxYYRYj4aT4QWYmY7DaF0+sEmES7OyJq+u37UrtOHC491Bze4wEohRpegU9Bm1jtd27AeLgu2lET060HZgSdDocYzJKFZRC5UyghNbxqoFBmVxeryqPOhOZvCOX1/RNu3anyqIhH9XX2dLZFSc0DaoC32TBfU0OLhWM1cqLLGhbS5AEaKrmcLtd2B3zCDwLQcjSZM4QvES9YEihNIbWVgZJMdKiwRDK760si0SJVvgInJUeY6WQqB8QbZFiWTd+quuya64rv/5jHzNIUfAvXbo02dDQkLv99tt99//1r9mdO3fGe+JJ284jbX0etzt1wUdOk91uDwkJZjbHCWiPRCqt//bPD2v3Pv6qdPbZFxqjRo/DOys2vMdz4MA+qbHxoNTUeFjavWsHCUNiRwzlcItweVY/ov6aNGn8BGn+wgWoyiAgEBTVFrtiaPL927aAhSAfL46+uqjdX331VVxSMGguHxRQXWieJPru7Oq3uwDFpbOrm+tKSgEWMcyFjBMLLrc7Vl5epmskPDqdTlckjKNuWARBG5uR3gPQtqJ9MWaEwgO6Rnq7SbPw5D7jZ4lBXLJwfGRBII4DIb3oZ/YjnsgJqAyMBYTjIhoVu9gYG2Y8gQeiisUWhFtHEpFeCDeIQIoaKWgKKY3YgUNeci4naQqVTbgEAiFnYNRY75pNW1uOtLbZKqKRcq/bbcMHdsGjLHrCwzIAGo78pFEv2oX+4MN8XAQdH1gZlkAylTb2HDzsIoXEsXr9RtuiubMU6jNcvkL0k8s+9+oK15c+eV1q4dyZybJI2Dh9wVy8W4Pja/ozL79hfGTxIvkn3/pP9ebrrjSItyWff2WlbckpC9zTJo63hQJ+o72zO+T1ePkWyea29vy8mdNwvNBr9QHNQO7xY0bVnbFoPr/jiQpZf/gHeH1u97D6epeFP7yRntiPMxwK4GvQuY7ObtmqIE1htt54wrF+yzvarn0HY9FIyI2tPjMlEqM/bHhPjSRMX1k46GE9kPzBz3EaHEfMvS6HVFdd6T7zlAXOysqybEVZlHeqqF2Ih6RIoYrzu2PUWIRCsXEHNjPosLsnJjU1t0mNTc3SkZY2VsI6u3qk7q5ujdwK4Zl/Y+1G5d5Hn1F+de9D+nd+c7f+9V/8QbnzwSdy697ZpRF/dGXzeR/lZbZKEagtHF5fUJs3Z7b9a5+5vvzs0xdWDamrqnK5nJhvHaqm2XCsnjuB6l/atoXnMYDpzawfmhAMDjoyyUc0dehGOpORO7p7lMPNLbi1UFu76R39sRde1R56+kXtgSefz/318Sczr65YEV+/fmNi7959eiLWJQ8rD2oXLJ4jfeKiM+X/vumj2o++fJP6vS990nXjZeeWz5wwrgaXpTjtTj/xNKehY7cOSgbGs4mUCVgUwYIInjBoZxjeteFxLPyAu5Dt8NoKbrGGIcpjO+qE8QdZCH7iSROs49Klp7i+eN0V2Tv+9ozjSEeXPRwIGDv3NTIPJb1Qe+aNtdKP7/6b/U+Pvyg99dpqtba6ssLv9bpIxtMjoYDqduOrYkXg5reA7KU0w9AvwvsEs29xMCmeTNqpv2lOEHwCYwX8B/IfxxNRC8Yai4gDD+YzGAXE18rLIzaiI7xygogch+MR6qAjOZvm3T24BoWBdYS71K8EH8GDj5HPCYB+nfNv4D49ygBYaSkxEHiEMiPCoCxhzAjFSTx5h4uGivV+mWUf1FhxOT2Mla94cvn4MxGy8BoMSvEUbmEoW1Encoj6wCEiwM7GypkfgiqtMHgyrQ5GoAg3vUVceInc2JCnhU8hIgkfnBd5484LBANHRZX544F2h9MtZ1PAQMRnwADpzwWRbyaTNyaMHJrt6umrfmvLdk9DVYVn0uhhnZVl4VRPrNc3tL7S9rWbrun84nWX5aZPGO0MhfwBUiBw/ozLBZuwSjn2+EOACMzl8jShqGJn5lgJ4M9Cl0GKi2Cq6WxW2rJrb+4vT7zQQ8JA28TRI9VJY0aFJo4eXja0rjpKyLCCgTqJ90eOkfcAIEXMEfD7xZvj1D6s1EA4Owagtmh7wXBMPyQlA6GvK9bnbm7vkj8yf1bm6ddWqQF/IFNVXh5saunMkZKYj4TCERJKzQLMluOihYBpZYq2Lc7XRAN2w+Zxu3S/33sU7wEzFT3RH0jgsO880JirrqnO9cb7lNqKihAxZC9W2wBmNBo/g8v2nlBUqhk/Q4rUjQBNSddff71j8eLFyvDhw9PXXXddbtmyZYn29vbE9773v+HlLz7b96OvfT7z2t/vtZ21eFGEumzwTI8B6ONUOqN/99d/0FZu3quevexiV1V1rYv87fgYb2PTId6lyKTTUktrEwmfcbQKpTTbq1/lScCDUtPVLn3lq/8l1dbWFvrKgqIbFmuM2aS+voS+v6kp5CAydziddpcnjDfojda2Vgye9/Ol6vcLIAA/KRv2rq5OjI/CsCLcDKd5wQLRBGhnQG1ODJT5A45oJKLl0xmN5Ho9EAxQb4DfCp79XsD8gQzS8JMM05rNIfmCIUmn/sSYQ3VYETIFBFQOT50EMb44wRwX1kUeRTDHopkHwi3BDgqUiFkan3MWNpRHacWiENzkz8FQ1ISCBiEGBsIg3jGK9XazP2ozauRoLBJUv7Z6vQvfDRN5CcUR45bx4r9SEIohtwv9cVuibY7aDx8c+ufVD4xnXnlDI4XMns5kjXgipYweMQwLQFSWTX9p5Sp90bxZ9tMWzfONGzlC93k9Rm1VJQXZbH2JPrUv3iedvuAkwsoIjRw+1PHre/4aHD1iqDRj4gRnTWWle/zI4frF55wRG1Jb7aV+IfqzKeNHjwgU+ZMAKLikvJeT8C0WYixjAvwDfh/vcpteAmis4iPC3/rCZ7Kzpk9yoM0pMjWllicyc774xip9xqQJFQtmzagiIZtPWMDgvWxqP+dNV18SnDhmBG7/RR2EcEZ54HYKm070QApMPJ6QIsFAhJD07T14WNpH5lBjIylWLVJLW5tEyiZ/0gDpgRwbQhN8iRVsO3IzcIU+PiqsU1trh4+0Zl9+c232N3/5u/K57/9a+s+f/s7xndvvcd3x4OP2t7fu4JM+p8+fnfjpf/5H/rufv8l//aXnBk6aOU0lAVsl+hi002n+1vCtRkXXXaQV44OM7G81GJrc9OoPZgR+r5/pSuBNdtCmruiqnstm9WQ6rbW0t+c3vrNDuf/xZ3PfI2Xx27fdqf7wjvuMh558Vlu/YZO6b9/eXCYZ7543cWT3xYvnxG447zT1M5ef777x4rODn77ivMANFy3xXnnOaYFT5k73jxlW76uvLg+UkzZNZQaJBjygAzEGuJveEzBWsPiBEwh4N4t3qmmcoR5en1eKRqJSRUU5aEuK4jtd+F5XMCiFQ0EpRE+YIEwgINF8S8Yv+X1+yev14Zi1rbK83B8M+Hzzpo3vXDp/dnsskUoumDVZ+fEXP9Hxvc99InHzVRdK/3PLtc6ffvXTgc9dc0mgsjxizl0kVNAc4OTvWsPJfkwXxQYH/uBZlhx09Dz8j4Db6ZI6Oru0TCbDDVngjUw2KKHUFAF4WL+EKH6BsVRbUUmiq01BTqXDD2Fw6dT2qsyvfb4/GDCULUCfflhwHFPRv8HqJjz7GepAYWAHUxVKjjCYvC0/PKFoYTXEZDLkXzAlfngW8qD0TGR4mmUASonwXQFpLAs/THyFCzmbf6ab5gC2Wx6DgUmcRRoVFpEOE7RIPPAJQoOxSmX/lEwAAP/0SURBVLQmeQTD7fFgdYvmJ/LHKi7pFsTPvQFNzfevLhWHwWwBhIKOrh5t1cbNuRdWrqtaufEdz7gRQ9Up40bndh88Eh07tEG/4tyPZCeOGCm9s3tfw8ade42hdTWVlCXQKYBZK2AmbIX6DQBGhldpVJpQc0dFFMHmQ5eSyVS2oyeW2H3gcG7Vxq2967fu7CQ9MHXDped6T5o5dWgkFIh6XE43TZbU/VZNqUVIOcVKeX/h/FhAJWmGDtoBPlDEWBkzQwtQ0pCwivCBTJF+NUM70NQKoayMGHjZ6i27/MOH1JZRkK0iGnaQvZwmcrUvke7hd+6KmXH/FRwEsOGdLwBKb2pu1b1udzwUCOYHMjr0JQswJYAmiacyKk0mjlgs5XY73UYw4PfQRCcTDglKw7sv2Ilxuj1m+UVwur1S1ehJUqC8GoII+1VUVHhvv/12ae3atZUPP/xwgEzdurVrI/fd8ZvYOaed7D5t/pyhNZVlAaKFfjTynkBlb9u9T/38t3+sHWxL6vMXnu50uzw4WmnD1dOHD+8nJR7HE81vQVkrg5y28FMCeClfloaTErbolJPJeXzooJo7tr2T6W5p7vbEE25fJOrT1KxGbWmQsNBvt+oEgO7xeOJUjKu9vQNntSzQvV6vXlZWxn2aSiWhjBUJ8gRCdUV5zuvxSJlMCsqYK1pebhAhMU8eQC7HBSB3LJLh6OMQ6ptUb69kJ54FwQsCs57PSTr1m4HLFDJpyTC/9YXdDbwkL97dE2WzMccgFCBLmMNL9ThSyHyyH44D3FYeSEv5w4H2tRQ+NqYAhLjgtXy7HillGPtul9t1xskf0Y8cbsrsb2ykIS/wQF2gEEIgxYKN1VGlzzJ89DUawbFUs0yKi0LeC9CAg4BMjL8vHtfHjRyWP9zcYtRUV+G7YyxQJhJJ9akXX/WcecoCjHv98RdehcCsk8BP9G6XNm/bLRPla/V1pGihDUhTJgHQuWzJqTpV0b78rbfxjUPbsiWL7aCFvCKr5dGwjQTdoxZbzHYjljLIeAPuZCgMkxjHtaqMOVultho3ZnR1ZbQixLtbuk7luTx7Dhx2eD3uoKpqSIqJjnBE21I7U3/nSaG3aRo+qu/E5Rt476unp0vq7u6W2trbpa7uHqmH6KwvkcB7gTZS0h2Wgs+zFrqZJFzzOJ6ezeaNRCqj9fTF9cOtHfmtO/dqr63ZID/72kr1sedf1W//89+1z3735/rH//uH6vfu+JPzyVdWuYjn6wGfJ3PuqSfFP3/95anvfO4Tqe996dOZr3zyY/LFH1kcHlpfHQ74vXzhn9vlUolWxSQ1CDiIj+fxTTezecwmYkAC0AuaEE8CqgbVXCNFK0d4J5N6e1c3blyU127dri5/a4P60oq35CdffF25/7Fn89/73b3Kz/7wZ/mPDz2hP/f6m6nh9bXy1ectSX/p2kvS3/r0VfLXbrwy/7mPXaTcfOUFzmvPP6PmpGkTa8cMG1JVUxENVkZDHr+P6uCw4ePPDIQBOprRKsXTgsH8LAD6yAG7yV6vh5SpgFRRXs7XxtcTb2ioq5Xqa2pw8UzxBkNOJ+puvVd/PAYo0ljzfvG6K0Z/+7PXN3zlxisbPnPlhTXLTltUM2PiuOphQ+oD1VVVnlAk7HSRQOV0uUmMcFJnOG1enz/IF4ORwSItjvXhHTHcPsgXdzDvAF40HED3hTL/OaCxZrQR4ZIYRAUTD2I+RAVZjTpY45rFgrYxVDC+gQ8gq6h+kuPyq9Zv5XePSwEyAK63V3MZTvtPwz9f/fcFg3Cbf8P7AfRXUXki8qAWxRMEhKfY+RIEVVC6Cv6mMd2F2xthx9PME09rQLJdFH1MEHQo4onBDkK1nsKOfIEru/HEH6gBiSygwIEkPZDIOZ0ZCwMHabgszl8Y+BMPEIaiFLKgJ3i5z+OSwj4SjigQQgPGHnFmg9pCdlNSRtIEnuwxqMlLpdn4YGNL/MCR5vjY4UOJIZ+pL5g5OTll7CjVR5lOmzDGsXrL9siTr6zwbztwyDhl3vTkjZefH6T+gPRg5khZAU/TDkB94AaeA8c03Eja09cnk7BiEys8AkS72vGOhtHd05PZvG1XatWGLclDzW1ZYkq5k6ZP9i1ZMLd8zIihFdSOAT5GOLA9qa3AMJGXWKl6bxC46jKrMhDCyJTWZ1CgclH+wFVhCqBcNHs0HJBCQV/i8ddWZWZPGpsO+vxumuyBkUvRVEcmm0+WR8KRAv5mgey2sqQn6FWB0kHhoPHO3rgeDvkhjPAOIICT0g+EF+AvMoCvyBR9Hgr4bFk5b1RXlfup4aWu3nhfXlHt8UQyhVhiXJlylYkTvlrgxocofbixugjUtrahQ4f67733XtvFF1+sfeNrt2Y/ceXF9mGV4YqJo4ZFiPacUGatfEw0CAqWfiD6Cre2rVW+9pM7jIwR0BedfLqDlA/+mBVouq21WYrFYkJgpXpC2C2lHQus5oOBYJxNJaVps2ZI48aPLaBTCqDFIl7FCPF4Uh1mc4SHqDT15vLq5MkznA6Hw0inMygUI/1EgS0QCDhIWbbt2LmjtMEMEjJ1HKPCOO/q7PjQlLG+fN6hUZMnM9kk3qcJhyN28JdBmvO4AGMcfY7vJ+HdP0cgyIqQSsqXjWgT72/hvcA8CQUK0TNGsZP6HIoaC9D4Ky2drFDQIJRDESMtiIUWMTSL8QY4GQfwLhAGaAy7aHkSrKDQgb6Y1igMdATFAvYs4dbXF5M6OzooPimQFKe6pjbgsbntW7ftInbAUCiGFUTCjXfezN4Ct0QbYNUeynUoFKKx7eByedy8B/QjCkHAqIzUF4vro0YO0z9y2sn211evNcKhoKUoGXsOHMJdJMr0yRMcL77xpjR53Gjl7NNPSXSTgiITYT332krHKfPn4PQfH1lcu2mrMXXCmPy4USPdPbGYev+jT9puuvoyrbqyEus6hKehhEMhP+paCtw3VFe+eRZhQK8ER7S1ZTiceail+JJOrqquFI1Z8FaVFMUs0UHI55VmThyrThw9EjeMMg3gyG5XRyd/xqKdnh1dXWTvleLEI5LxuJSmPLBugvYUShYrnloqm9VjyZTW3N6p7j10RHnj7U3aIy+8ln/wmZeM+594Qbv3kWf0393/qParPz2k/+TOP6s//eP9+fsff1Z6fvmb6sp1m7Qdew8qLV09qfLy8vyyUxfmbrhkmXzrTR/Lfe8Ln8r/7Nb/UEn58p592snhqWNHB0YMqY9Ew8GoqmsBoi0XFsqs9iK+biel2MZ0MQAQx+t2e3CZDOmexJexHiXxblyGFOl4Ertaneo7u/aqzy1frTz6/Ov6Q8++knvkhddzL6xYk3v5zbdzK9Ztkjdv35ndd7AxE4dWSYVXVZTJZy48Sf36zdfJP/jSJ40ffekm+4++8snQuSfPCsydNDo4YUR9dGhNZSjo90YUTQvlZdmLMYH+AR2/F5hV46foT2HQ7aB3XLiGS5T8fh/RfFAqL4viQhmptlooXnWkgNVUVEhRGg+4oRJX0mP+Y3oiw8r5u4EoWJSLP+tZ8oexjNtbae4juqfxTkaMYzHvoywoW6BfNvDTVJvbgQucBD2Joig34AU/Uv5V6ivcRIhbFeHHJG/R/T8IVAS1kx+yQiiZSoGMS2pCf2b98C/AtJgPlsoojsOJI4loP41wzAdI7lCoj12cliNSPBNX5JlLJYRyORDeqz5WPkDcjIr8Piw4kZPy/3OA/gPbEcoTM6yinVqaDfygoAw0ZlyyUnzTTg56sJuNKOa4wUrDBvlYfiUZCX/8WCqVGQ+W9yBEKx9WXsw1JSttIQ8CvrKenqgbdv8KdaEfF4mr4YCLb5dEnalQrjdWmVKJmJ5NJ3AEvggQ7ImJwIvmf314Q617+qRxoS279wVj8WTy7EXzcXNP5IFnXom8sGK1ctK0Sb03X3Np/qs3Xuk9Zc7MqMvp8IlqiUzxC3yOhmLdS5vBikqzo4zlNdjFuW7cEJeXtu7Y3XW4pb2FJoLsyKG12ujhQ4zF82ZWjBw6JOpxuX2UAW7SG1AgY0H/RD0gEioERZbi+V6AqLzibjFbMv1SDlJHsbJqOgqAjwsrNIVKWmUkpJ536knS6SfNVPqSqXQ2n+PbC/ccOJKh+pJwb/eKQigTMx9LALTcsGBCFFZD6stknaGAFxq3JWgVEMXkwFkV0gp7OpszMpm8ff6MKTm/x+vdfeBQHwkJ3o6ubjUUDLBAhavqC9yM6opvqDmcLqIRfFbOCigC9blt2LBhns9/9ubI4pmTQ2csmB2xG7o7SDMt6sA0gXws5MxHiYUBLhI29JdXrMl+85e/l6rqR2lz5y5yU/WcELgwYeCq8c7ODmpvTJZC4YSwjMpyVZEJTEm9LSUZ31qZv+hkkPy7gJVQ4Kbh3Yl4zN5AHRT1B2SanOyLTz0Jyq8tl8+hMfpX4oMF0k2CLipHWrFipenFYLhcbhspqDTMbVI6kzuROPSDqePHO1008GMdnR6qOs7q2HCTo+C1ZqT3CUiHhSX0I3+jiYDUHSwQsfIFVU+hTgOnylNfQhDBmU1WPszusoQJ0DjygcE7QngHjQ8RikgFAIsV6KIGRZpGFBhWnGis8bsplA/cMOCrUA4SiT7sSEp5OS91kfCP6+4R7vJ6PGPGjlN27diTifXFVcGHi0UDT0voFuiLemLH5uDhw7x7k8+TQAehkMx7Aio8AMA/D7e0yJFgCJ/UUJrbOn0TRo/Au2J8Pu3NDZukay+9UM3mZOeGLTtsF561VL3qwnNDY4YP11a/vSmnaLJ9xqSJTNuEi7Fm/Wb19EUL0YyOl1as1ubPnKFNHDPKEwoF8CFcjYTqAI3bwgVAAItv4QnFEsIf3PzDbYJ+FL2Gy1BwpXwfKYO8G8oLTjZbNBxyxPoSpBMrUpzGfTu1kaEpwQuWnhI+7aSZUUrj7iUFLNbbUziuDL4HYZ9oFIWpyURCO9LWnt+x50AeO0Ovv7VB+/szL0k//v196td/fqftm7/8g+37v/sTPojsuPvhp20PP/+a/OLKt9JHWluTNHN0jxs5LLV0/pzYRUtPzV913lL52gvPlm+68qLcVz9xtfSFG6503nzlpYFrLzzLd+lZp/mWLV4YGjtiWCgSDuEbmWabGA7SfHHMksiRG+AowMeA4/E+3EB4FGdCGq/fTzqCJiczWWPf4SM5fPPzF3c/IN36s9/b/vuXf7D/8M4/53btPxALBXx9o4Y3JKeNH6vOnzlFO+2k2fllpy+yX/yR0x0XnnV64LqLz/FfcQ7fVOg7/5S5oeljhoSGVYZDZX6PP+h1erxOB81DNhwnxQUgRPdC4H8/AF4rjiSiKjT+aGC7PW7e5cLubxUpWLggpbbGVLiqKsmvXCqLRnDhjOSluHj/v9+ILG030I5ljhc4vZnPsUwBBgkbaErjmFC0CUD74UZCjRQ8KGWlcf8RAF1HAgEb8UeF5KFi8xwPAFX6A9+Sc2mWVWCnvjYqokHF43Ex3fE8bYFpl2lcYbfvgwG0wT/XDscL76+B/g3HDSASi1AwubGbJ9HiuERowdCPEA4shQwphZuf/Ht8YKW1gHd+rPwsQz/AR7gs9/FBYYzyU+wiMSEhD8qoGEwzIfmJb5UJBROvjHjIE+/QuYiBhfweCSdReGcQGVHmmJghtOJ6Xsq3iBYJIGLFQ5RgtzmcHrfTd6S1w/7EKyv1lRs2lz/+yut+t8OR/OGXPt3+t9t+4Dp78fyaUUPryhx2B46v9KN3UX8usrSUArCSaZZVypfAtMaOGu6vr6n2kFCZ6ezoiW3esbupry9+aPK40YHxo0fUDaupqggHAiESQO3EVGDM1AOhtHqobdGNct4PUDP3S9Df0T8vuDABDYjFQPOr3tLZ62nu7HHPmDA2WFtZXrPrwKFswONztHZ053xed6y8LCK2m6zkjDYhMGAyhFAo03yNtpbzcs5LgmtdZaVq03WWYEubnVf3KP7AeidTOVteke2keNn3NTbl6qoqjM07d3swCZLwwFngwf0JOnNgl9XFVSaVkel/IEAhSse6pM4DO+yZvk5MPiR4oHyhiFm7HwCLTgYDWdX0h55+SfnyD3/tGz5ygjFp8jQ3EnR1dUqtLUekpqZGqanxEB9LtNoFZRMhsx05WwY/KBK0j0UdF+FQFopK8+fNozSIcDQU24oKRVpyKnJe3324MTYyEFZiqZTP7fGoI0eMcJCwpTQ0NIiCTxxggCrZTMaGI5kW+Ag5ak9864tqYpMef/RRrvKHAcMaGuzYFmw5fNjpI6D2AEd6v8PrKFAUEsb7YpKDhGhescaHoEE/Zjh3CB5k8hSOp9sU+Nhw+SRAEk+DoIFwG9GGinSclCLwk2wmrngIuuT2FGnIl8eN+QSAhvCHOBBksNuCXTesjCMKjsJBoYASASXQFa0Md6XzqdXrNxe+CWQWLcqgH/ALKHus5JEdChjv3JDbLF3Ceo0Qat8FzPwZCvWy6clkxhg/djQrsrOmTCTFJswRE8mkpuQVZeqk8d71W95R8+QYMWyI4XQ5wfIcf33iKe+1l1ygBgM+3BwnHTrSLPclksqEUSM9pBAY9VWV2rIzTnXoquJ02m1OVdFyRA4mEpSD2Xamk+uLUIXrgl0Gqg/FQf0xJ+F2SihU7a1tUm88KY4Pon1zeSng9QYNVbW3t7VLfbE+0UY0nKl+TrRzLpszent79Vg8oXf2xrRDR1q0TTv2yC+vWpv77f0P57/209ulr/30t/p3fn23844HH3Pc/8QL2D3Smzo6qM71+imzp6bPWjSv+8bLz+v+wZc/3X3n926NPfSr7zru+8m33F+/5RORGz96UdWyJYsi82ZMKZ89bWJ42oRxkYa6WlK2whESYH2kNND0aMM7XE6iWVZgBM2Y9S8Bkw54/Qjf20pns7ggA7dDaj6f10imSJG0CG4AeFwuqam52fnsayvixKsTsVi8c/H82R1fvO7yrp/fekvPH/73v5zXXnxuxdKFcytOnjk5PHfKuPDE4UND9ZXRaGUo4C0PuD2VPpcz4nE4/U7D6SY2jsUPYARTWqjAoMQH1gFYiTgYM+KUEnbIPR6P5PX5pHA4zDtcDfX10rChQ6XhDQ3S0CH1vOOF3S/sgvm82Oly8g6wGHXIkzK1zDFBxP2/AYA3o1o6/gYAz9/gRe8S53hA0JUu4XM7N152Xmbtlm2q1W6DwjGaEHngnVtGnP7By3K5vJJMZSgzkV8RV/FU0nHxvbF37Zfjhw8om/eEfsLpv+GDA5AFjKWI4YmJgp+lbsuwW+ywIL6VxsrnHweh2OBp5cuG3eRLhooUUBJuQcGGLIgqRVphZwu5Re6GJL4kQTMP+cE4bDrvihXKhCGSwwKgz22Xwn6n5CeDYwziiJlQxGBnoZgwRxhWriyeb+iFS6oY4E3KlvTbb39J/+V/f0H6yX99Tvv01ZcEJ4weXk9pAjSBFr/OXwAzAxN/COtm7iLDAQmsUNhI0DCymVxSU/U8TdSqTpyrojzsmTlxPPHvmpEk9PmJYzh4VZWyxtl6SiKWaUrwZgeVLR7UKmDycMMDKEDggVADr/cCxCFF0+9xF/bmzZz6Q2nd6DmY0AQUZFWxZ/KKVhEJGol02r5+267k9InjAk2tbY5MNhuvq6kaSpOag+SjLLUxJDHKD4qXWGW0mgt5QYDBqjrsmXwOK5gyqznUr/0BvV2Kk1UDu+Fxu1WP24MrkhxxkszWbN4acDmdCZpE7dm8eFuX6QPjBx9FtjbdkLwEHwvUfFZKtDZKvYf3SPlkH5eLahTahgD48fl5cwdisN01jNenXlmu/OreBxxTp82VZ89ZAJnfzkeQutqlVCbNz2QyQfUSiiYUTghlgwIVLxRkMSbx3bTJM6dKw0aOFHUZANaYsMBy44PmrR1t1UPKqvUDybi84ORTjOrqahsJ0vqG9RtONM931NfXB/DCtlUXACmWGgmxjkQ8zp3TeORIv12JEwm62yk5sSiiavYh9Q14N5O7+igSfJ8A5T1PChkIE7tgpbeVM6/D4hH3CRQxQ1Kp73HEFrv7YpwQzyRagIDB1ypAKRuIGHepyAMg8oVhJ/tCEeRhaNIxX8DB/BP1FJ9PwGUC4Em8EECpcHS+t7eHaRQfBcaOZZXX63v4uVccJHAXP9IKQP5UP14sMb1Aj6gV6oF+Rv55UvbwoWHsFB0L+o17s254UN5GVWW5VlEW8bicDnXiuDEKCcwOzCNt7Z1qNBp21lSXS8++vNxYMGumHAoEbLg9dsuOnSSr6dr0ieNdxDsoe7u0Zcfu1GkL5nmjkRBuJbTPmT7FWxUNe7M0LjVVc/r83gjGIPoGzc2GSBVKF3Z08S221vZ2qaOzU0qRwgEFDPGRvqOjU2qDotWXIH4mdgOTyRQrZz093aSY9dipjf1QfHP5vNYXT8qNza3q9r0H1Dc3bNEfePpF7d5HnzXu+vuT0m33PmR8/44/5f78+LP5HXsP5t0utzJl/Fj5rFPnZ794wxWZ/775hvy3/uNG/duf/6T25Y9fo99w8fm2q84/233hmYur5k2fXFVVUVHt83griM781LK42ZbmHcNO9bBTe/J312AEbyuOxcGAaYraDu3n5A/L29TuWJ+6c98h5YmXXpf/9twr+VXrt8TWbN7Wd9ffn0q88OpyqjrW1HTqoqOZE3WJp6622rbszCXOjy5bWnbeGac0nDJnev24kcOqg4FAJc3zXuJxdlwrGfS67EGPUwp4HJKf5AJySm7Shgsst9BJoBX0GYxYEODFBdA0+QEPyA5ut0fykZLl9/v5CG00EpEqystY4arhHa5qUrRqpLoaMqRwVeNoYThCCpeH5BW+LMQs1izTLBeAMcXVZYJ59zbliEc3zXHBYG0K4H6CoX6y7EJmwq2S4nZGNwlYMIQ3eLAMWYWSGjlZzj27fI10uKUDjcV16wfsFotDvICJOO8TuK3QLqA74g1VFWXK1PFj7EOqq8DxBgWrbQWU2MmKvAT9sgPvXDsuWHKK1FBdga07igQcRTvgFAnm9nw6wccuuf/+EeC2Me0fIpzoifnfQCDIRRhWsI5hAKVx/xkwsyMgqirYUY4IE0a48cMKFCLCLbzwy3YBgjqZuZt5WrRuxcILyVDAHHiSwQszyMcqB/EsN5iHx+3i3TEIBvggNpgq7Njy13VV7+nuld0uawWTAAVCmBkALqfLUVdV6auuKPMTQw3QRIT3m8zQUmAMSmzij+tN0ZGCDxDCHGMgE+661+vxeD2ukN/niwT9/jAxRj+1CS+1IxXageNyRjYgXMwMXqVPxOJZR3iwMMUfZB7sCOGxAKvfGs2jhUyPDegAAuAqjikSzlSOVRa5jcNH2uzD6iu7htRUSo+8tFKpralRSIL1NrV3xKvKy6MQTPJ5WelLJGNUaIGHAPeBOON9MVUTSjbFVxdOm2ALBHyDTuAsQB7lbdg8Hqe7MhpyVJZFSeAyyiTd1jt+1IhgPJ5QAl5PCOijv+12CBElpx8FsfWrczbeK7Xv3ij1tR5mxo1jnQM++WMC9QvRYSEPVExkQ4AJ0C4tX70u99M//NU5euw0Zc6c+XwPCy5dwEUd+HYPjoTxOyI8oSAdBFchEA9sJ7gxtgAYi6TBS91NB6Rl554nBQJBVJDD+oOFEJ4iHPn09PQaj//9b3I4EAjQ1OqaPWuGIxrFRZ02XPMe4ognDuQpUyYnSUBlYdACamGdBo1RUVHJCxP4zhsHfAjQ1xdH49jaenu1xqZDuAGOlA/c+CzC/1EAveIbYETe1PAkGMKPQwBC4RP9KvxlGgt56n8njTsHBB5FxsKHBKkURwtz5A/uqg/EC/kTCNrBeDU9GLjwgh8eGtEzxjbeV0riwgc5x7gW0tHT6XIxjeEoXZLo1E7ELnt9uHo81drSJh/VNNRY1h8EJCgheDcuQ4pcJpeXcJEG3nHC+ywoezAYTBErAOmHk8ePCZEC5gkFgvbaqvIMhdqgnNbV1ujnnXmavmP3gdy+xiP2mZMn4WP+QVlW9BVrN+qXn32GQkI5PvzMeJ15ynznWacvsimKbM+RApXoiznj8bgtnU5ze2AsWU0B4Pe7qB+waHLkSBNflpHJyjgeLbW2tpBfMyuunV1dNJ4zrLwiOeYqyWboChWaSKe1A41HlE3bd+Yeee7F/Dd/eUf2O7/5o/2Hd97n/PWf/6aTkqvsPdgou92OzJDaqt6TZ03v+dInru782dc+b//fL3/Gd8vHLvNfe/E5vivPPdN71qkLg+NGDg/WVlX4q8qi/nDA73e7XT7qQ6+qqm6a3/hdLea3pW14nMBKF45xk8GT6ErD97e6emPa3kNNykPPvpz70g9+LX3713c7fnXf311PvLLK8+LKte7HXlqReeSF5Y5IwKdPnzQxTTyO2lgZVIbEZKSrRlZVVHxHwAV8YUBzFh2LBQlqR6JFp9stjAtGHC+HUugkpQLHzRHm9nhJwQpKIVKcKiqrpbr6IdKwESOlkaNGS6NGj5FGjRwtjRg+XBpSX8fHCqtJ+aooF5fMREgpwweuoXB5UAbVG7SM8jEuxJ8JsMBgEBDdg9ezwXwAGsZ8zYLCu8D7ZC7gzegPGGonPZ3JUHeTukkTG/0DG+Jbkiqr1Kh52UhnslqKaK6rJ2Y0t3YpO/Yf0l9atT53z6PP56+79Ufpiz73rd5Lv/Cd3HX/9T3tG7++S/3JXQ/0/u25VzPU9j1+nztN5RmDnRgRjYCCZHoUWuS4gJUwokkzE26CgN/noD5wUkWO5ikDYUBxrISZwAtJNE6xmzlq2DA/8RhioWKBCQY7YXxxh+XOYtd2sHn9/UN/fnviAALkh1PSv+FDB2YyZCCoWpM4xgszRtVijKahcGaSZlw8mTTwz3ZkKAQC9jfBshXj0JP+mNGa/mzFxEFlWwIaTol4vG5mcuLaf4eUowEEoR2MkoRY9ZnHH+4+ZdbkqoDPyxI2mIca75IMFQs9783sBJoWhv0BjIJFC8qTVCuelBhN8lcVTSElkd9XKEY2y2NGjKdwWsArVeyJMymaZKN6qtSojUfausaObohomuHpj4uIjXyFMkatRmnEyjW8bdK+w63S4bZOFs7fDVw0ae3cfzB5/UVnOj0ul8/0PjZQfugXrORm8G2bkgrlZdX4zQNP6LUVkc4DR9rC2Zycu+6Sc3s7evrqEukMVrkisyaNlXrj8Z4hNVUh6KWckABCTQwv1Odlzh9oJ9I56UhPko947D9wIN+XiOerKiuyV15wdoXb5TLfBxRl98V6pY6ODn6nBWSCMAhOa7bszDe1deRmTZ8hP/ri6+FZUyd2x2J93tPmz/Hl8nKGFOLyUChgnz9npvXeBbcfMghV1klVY6eyX6anQ4q3NQpGDQ/QqiASLqsIpoPCUCdMApabH2R5a+PW7Nd+cpu3rHKYumDhaUS+Tj4x2dJyRGpsPCTKp5g8DsiOPkRZPIHQE32OKDCF8UFP3gmmMUZCjHTg8B5p4/qN0tQZMzmfwZRtgb8oC0+4N6zbqJ52+sL47+aeEvzNzi3yrbf/Rrvqqo9G29vb5XOWLTO2vbONvw93gkD99W23dU+YOLH6iiuusJMQzJ5emzMxbOwoxyuvvCw1NDTgO6lo1Pem1Q8A/uOzn1V++ctfGl+/6VNZW1Wd52vf+I4n4OfPvhHfMSO9T0Cz98W6pSsuvFQ61NzMPcC7WgTcG+hYBjzJEE9AP1v0htvXSBoSccGHIURQkM/tokCPSGVlQYA4+Hg7jlfZ3R7mm+RLBvwDMSAwCjqD4sXvJ1KGlkCD981wkRLiukgYxU2Q+FYtBF7wXtLbpWw6lVj/xkv50ZPHlH322qtsXq+4yZCzp4RIizxJIWBcMUdYIOgdfN1BgnIl70qUgjUeGThZMW3RxkI8KT+tMYfT7qqvrQ5i/IO30phQf3ffg+qeg4cyP/rvL3uCPn/gSGtb/ivf/Unu89d/1Dl25IhAOBrlOqFtcTywl/gbK1o0noAwysH4qqiq5t0TS8gGH8SOHt4jxLhDhU1MGSAM07yFWwptskyKVyqFj+JrpMjaUtm8De/M7TzYiOawiwVGp4yFh8XzZuaH1FbbvG6nm/A1wsGAze2hggkNyp8XK7gc6rdieSV2spTaB4ZZUJqaAc6SRiUrvpJiQFHGzl82m1NjfUmpqy/G7+P2JRLGjv2HSQHNa2XhsDJ/+mRj/Oihtt5YUj7c0opbAB24DTASDtoDPp+rsqLc3pvVjc9947vOL91ys6OyogLvQZulCTjU1JTduGWrdvl55/hHVPmP4lzwELtYLqJ5nFin9GYk0Ar6RfQlFDEoZjDYtcKYocpgPFDf8oIi0YiYN/vjwACvAe1RgIFIMRztKciWfqwgyksI/WJsHQUWnZtpgG8xMYLxdilwpiGtawZuvkznslp7V6/Wl0xKbe1d+Vff3qx/ZOEcH7WREzIKERc0DyOZybq6Ywl14/Y9eRoXICD36PpqedyoYdLoofXu2opynHcmKvPKJMO4SHYyaI7WnCTg4IPi1Lb4Tmdi6+4DjiXzZgQoTxMrAdY4xZjzBCMkF4n59F2BxxYapaSRyQpehEUKkiHiX/vxb5Q7f/iNCtywb8boBwUa5gd+RB8DmLZMPHHS6E+PPx+rraooX7pwLo4TUThogWQu4E1ti3FVNnS0VDVmKt+mXADU7f2AhRKlK33F/UTBv5Wxf2GwuhZPPrpCBnYQK3Yr4IeJCsoYwoRSBrtw8xhAenLDzscCyF4KXALHE3kLOxnYzadlII1gxgKNu9zEaMngQg9eYaRUuH0JEykm9J6eTvVvf7mv56KPnFZFkxkigFglNUnKmKmwUKbieQwQwYPH4dkBZRPTcXtxr4ZgAKh2c2tnV31dZTkkbI5MGItwYT8KiAFgkgAQK+D3PpCXStrYgabm2MQxI8uobUUd8ANgC/1Qvty+LIwJBQb+KG9fIyljre+tjFGovmP/wcQtV57vp3Sl14kPDpQf+hEv8aPNSyGXV7S/vfiGXF0e7V23bWf4Pz9BQhlNwHc/8kLm5HmzvD6P20fKc/fUcSOlskikgpIUkMN7KH2xmLgRjpodaLf1JqXeVE7yulzGm+vWa5GALz9q+FD5zFMXhKl90f0MqC+Eoo72Tn6/ygIsD766ZlOypavb1tGbyZZHw67yaESaPXWiM68odhJ8NLfb7Rg2pDY4fcpEVuQByA8MNFRVJ4Vqh0rJrjYpG+N3wwg1Qu4o2hCIWPjAjTzgRP9ouqpDWMtlc7bG5tb8f/7o107DGdAXLjrNTvqoEwJwPpeX9uzZwUIdEkJIMLNCbmY+RcHQKsqyIw6ER+ocFrxjyV5p1559Ull5OccrhVLSt3CGH+zPPP208rWrrkh8ZvpJgTt2bVUeeu0V94wZMzyNjY35qdOm2UjwfG8a+SfggQf+mvB5fQF8zy1Jgiug0u1O1Y4d63hjxRs4EicHg6ET+a2zfvDLn/9M/sIXv+j81FXXJAPVdYHv//hneFfG8PvdfIS52OfHB1aazvYWiZRbKdmb4h0tQJE7UgSrX5iXij4HgOcwz6BwFYIE9TcCER7xeiWZ+YlIzP0MQYT4ND7wi1V9l99nCgdmAfRAdLvNQaQDfi4WDwQ/EXHAOxHugrJA+gB4LI8RKosEHMlD5TrtNvWtdavVsNNIffqGqyKkSOAyB6TmPNhO/5gjGC1GrghwId+qqirqY8IROwkcYqW3QKTrl9p0MB+I9cbIFqyIRlzwRurO7u78Tf/5bfv3b/1CdurE8UEq3L5l246+N9dtcJ196gIIrXZcsY8yPVQ2jvjyBTqUAVrean+0tYviYQ0J335C/bu7uzD3GTQX6pqq2EjfMnAJSGd3r9HW2WWPJVO2dCardsdiVHGbjs97ZGVZw/cSg4GgXl0RdUSCQamqvEyrLi/DghAJvST9UhOjH+kPHY7qFWjN4i3Cbv1YsfAkm+ngh/lTtAvA3MALO/RH2BPb0DVZydtzsmKk0hlp3+Ejek8srmfyeZV4L44PEn9S9BAp38TLbUHyq6mq1OurKm34lgzhRVMZ5UploM2giJLVLJG8URD5JxV7/FP/9S3vF27+jKu6spLGUb/elNo7O7Or3lqrXbzsbP/YmgByJF/wZIkvvMGiAi7pgrLlMBcEMC74SYbpH31G+GKu4oupLDuX1b+8fwpK297EkxuAK4sH/fL8Dn/hZvmIxhkvdpSigjSmgUxAQbjkhOZVGe866alsRm3rihGpqXanw6km0xl8jkAL+rwk+rilUcPqbJFQwA3lmebBDKVxkNWG45MUQaO6O8lN06nLcIitLS4MVqBG7YzWKZE1KHbpLh5Zaa6S73r4+djw2orKsxfNcWA8lwIUMYDT4+PbiNEPxwLmXcJmPvsDFoVI4Y8t+dhntbcfv7fCJISjgLE3gTBGxqLYkr4GnTucDv3llWs766srKyaMGekS8Uw+x1mTIXegolaqmzS7eJPy4MW+O5QkKYiCJxBEq/8b/iWBCVTYmBYtJ0ib3WSDV+lAGBQoMgj+KEVMjBExeCzgfIWxgO3M0lGSYFJY5YIkDqaLfJA3M2EyCCOBXjNsNpXqYGpegH4lcX6FSh0Tjh2OEDAekUUxZ93QsE1WSPheJYi0likCpjJimLiZUHBN/uln4ZdT8b2P/pOZsL9nv5iAlWqXA++Il5zRM6E/RiZQWYP1J8DjcdlnTxzjeuyVVdFzT5lvD/p93m/88m5l3vQpGnaycjSpD6mpcpdFw/zdMZEKVSKrma9VKBTvTF5lgQH9THgqfq/H4SchgISgfqexGB+tKDxaQBMJJccaqt1x7uK5JC+47fXVFWld0/2dnb35to52uTIcsNXXVik0mfevLmWFj9z2HN4tpbpbua158oSSBDxLAOUyXRLTxVEIKgg0KO891KiuXLdZfeyF12x/fPAx6ZZv/kC/+Zs/cqbzmr5wwSk2t8vt7Oxol5qPNElHjhyWcnKeq4/J2gLUCPWjGgoPAquWiAU7l0+4OSidj8aAkU5LUydPlqJl0X55WTCgmQqAau3Ytdu2bMgoCM0QMF1jx43JQlk0J85jpPzgoLu720aKHysPFjgMGz6whLnYhjYmMLcbTzxUVFS6ia/YnV4P4YBv9diIx4iwY7Xj8QDvPg0YQ0IKMjNFt5FBz1s9yPTNwVgMg5BJ6c1AeIsgMRbQ707qNxfFw3FG3nkjNxbFBL8wDdvt4FusiDGtsV9/wLFbHAPrN8bIyrnQj93utEfLyh32WEJ5a/O2PIdxXlZ5GDpk5/j987dc4Ck4Dohjf5wpA6cQVvNpuYpgxSH69/pINvWIuqCNCOLxlH7a/LmpaRPGBVVFseOoYCTg95920mzcjsm7TPjMQCqZknq6u/mYMIRghfLAgiN4EYCEOa5PLpcxujo687v27JW3792XW7vpHe25V1cY9zzypO3Hv7/P9vO773fc9fCT+urNW7uDfm/X1PGjsucvOTV/xXlnaleef5Z205UX22+49HzfFcvO8J8+f6539tRJgeFD6sKkYGCRyU2EzlufVCwrKqK98GQ0TLcJptXqlVK+X/CjPmMeYfIo4jtEw04jT5pXU2tH/u2t2+VX3lxr3PfIU9LXf3Gn8Z3f3J164OkXe4ln900YNSKzcOYU49R5s6WLzzzNceX5H/FfeOZi31mLF/oXzZ4ZGDt8aJjYfIj4J87uooHQnsAb5IyFC3ZrqsrfS8TpGIqDEeQink5xSupiQjAY5IlVISUXC6xet0PCmmqQ+rVhyBBp6NChUnVVtVQejUphv1/yuWjex/YtvhOVTUm5ZJxMTMqnEpKcSfGRcl5Io34uNOI/ATzv86wCRdA0vPuGdiUFEUcloSSSHe8hi0uhoF2LRRD0gwMLI1BYfD7J4/NLflLIA2RsDqfRGUvIb27alv/b868rv7v/0e7HX1rRuftgU3c+p+SqyqL6+JHDjGkTxrhPnTs9+JGFcyMLZ00LnDRtfKgyEgq6bLiJ3uahebKsPBIKkwmFg/4QjYko9RNNyT6ni5C0E0sjQ90GrsasBzePFugNNC+aSsyruGEY+Lucbvfl55zuuO2BJ3LxVLrfx5MZzOZVcUIFCzsDwwHIG31RAMQpNQKw8064OGkucOAI8bFkGsrNtInUFt4FZAo42HCDpdPn9dIwNudz01+ASMM8CwufHxAUyzlx8O+dsf8HgFdxiJgwOGGH4V0w6nkMEDBXyATsRwYTrkgDgwmY4lM8CAEA+GMAI4wJn32Fv7AIu+W28jEDxI4YMQYcVeQhRIqaSkzYTQwbihjM9u3bMi89/0ziynPPLLcZ4uY9Qop3xiCQ9AOznIFQKHMQgHKAsnE+HSulFmCFNJnOdkVCgXKqpBOROGYJMyjmKfyEQifyw3fisGKGwvEuQV8i1VdTUVbBio+VB4XBXTiSyD9mXmYU5Le/sU069B47Y4iXIuEnnU52fXTZGZXwEiEDsRRg+eGF+87OTqymstuKQ6gZ7+w5oPz8vkdt3/zMNflYPOUa1lAfCwRCFVt3709UVVZGZ08a46iuiKIT+i3m5HNZKd7Xx++OACAEHWiPcT8EvG5jxVtvZwM+b3ri2FH2JQtPilAf9Ftuwg2E3d09/XbGqAmN51e9He+Np3Ij6mujb+/c333xmUsiew83yrWV5a6h5SHFsBmhEeMmpiePGxOl9uCq4CEmXDL0V6RNvJdGbrJCGAbt5/OyHk+lsJKs7T3QqK3fsk176OkXnKGAX6M+TMqKmisvD+e8bq+rvaOrgTJwLVlyjtzQMMILnFvampnx46gTyrNas9DuZMHEhTHFPWDhYgLiEY3jcwkSzcJSlp5dXW3Sl77wRelr3/omT6CY/AcDZGWRh5m/ccMN16n1W3alGoLBwN37d/at2r+3KhDw21qam+XJU6YCzxO6M/b4448l33hjhf83v/lNYXGAtKH4lOnTXCtXrsT3YVIkXkCZ/1Bg39693SNGjKiYO29edubU6Y7f332XR6xbYNwevQBwPIB272hrkS644Hwp3hWTNDOP/pyJjxcVaY8AY5lFJwLwgFJSQFyS5iWFdzpMmqA4eQ1CqOAtXhIAURYWDIob95QnJcCV1KVlmSiJ+pE30uCIIsrHHy98UVkoF7sSspyD8JRdv3GtPGfKGOkzH7sijOQl/4wv7/RRuwl6EyBs4hf+uIGupqYWhXO6UiimMoE9TF+KT3XOqjLeeUv7IMxhB4XkTRXCcSqVckLZw6UamXSWUlE6+secZQGPbwJrfJPiZvQl0zS+s1pPX59KY9i+fvtuw8nfvZBUn9utjx0x1FYWDqvhUEBuqK/RGmprdI/bFaQ8gmJngegEvygOPwMrRR5HeRFwV5MRD8tCbW8aAP9CpRGVoW4H9qJOmI9JkAV/kkjxktKZrBJPpLSmtjb7hm17DCxvjB/egO8vGuWRiDxueIM8pLba7va4qe9snkLb0FNAwUJQaiew0MMf8COagFKC3VhvICD5Q2HJ6wvw6wQHD7cqV332S+mbrr/OO7yhAUcvRWVMkGU58/ennlWuvnBZ4ORJDU68Gw56w7yL3UiOzHhxpRnYz/zpNybJDpfwM/1Lgt8drPgiz0K+5hO/YjxaYTDAiJ7k5j4iAx/0CsYj0ZSOhSaSiTTseGVyeS2ZyuRbu7psjc1tRsDrkSsqyuzjRw63jxxaq1N9y7BTivqa6Xk+QCf3E/L7dUfR0c/7PYHqwfVhm6gT16sUbNi9VR5+8fX2dCLRcPlZi1HPfpHEPEZk6XBLHur3fsGM93thJcKBQyqVSZ569WfU5Q/eEcVR3WOlRVwAUwTahx1m+5jlEx40N7/cefKcqdVDaqqIiZt1RFoTRbRtoLJOqh4zRfLh8A7R22AwoMpH16kkGLtyx5qDPyj4tzL2/wiACWCSxMTLDIHsGmljEJhZCWM3GAXiCKaB+KAOpNEUUxkjAh1IMqVuywo/y986roVfCBRQtkDXGAxYDMOYwEqqPwABA7ctOqTlr7/e9+bKNzLXXrysyi4ZfPMaVkK0BClj7wIYP4VyxYOgYGFAedZE6PJ4WTEEwIsEb6O1o7tveH11mPinAymBJ6ZiM8kAIH+qDOIgTxyTgzLGx4VUkqIoS6pTAMiISZHaBYyGkaMMxb+AkgIw8A8caZMONncUcB0MUG5Xb8yoCPt7l8yfhfNs/SL3rzmB6YF3B/CuA/q5AEhJ4Wu37Myv2rQ9tmDGJM+hlnbbBWeelth7uJkEWKePhJXQlLEjjIpoOO3xuAOUxORQNp6kcROZSrSCrJI5WWrpSXJdwwGvsXLtOkhP6RmTx/uWLDoJRyqL3I3idHV2SD29MVbGUC9ATpb151a8ndrT2OxMJTO2q88/S25s79Jrq6vsfX09+qj6Wu/b2/co3/ry59zhSNiLfABIz3mQgQAA/FDXfD6vt3f16F29vUoqlZYpOnWfXdm+Z59j2+59+qbtu/UFs6YplL+vpqoiSWPAiY+wTx492o1+/vSt3ylvGDZanjtvEa6qdhw8eAA3PIn33Kh/BdrFCQK/3NcYU4wa7AJHAMIdhFeO6B/jDCHw05NJyRH0Sq+8+ro0dMQIM79jg5WlosjGddddq07b35gi/AIrJCX+4vq3K4nR25pbmpWpU/mYYj8l+IOGRx95JLVi5Ur/7bffXujf4b5gunz8GH3VqlXuPXv2ZGfPmRM1g044HDp4MFE/pD500UUXdk+eOM3+/R/9kMYJER/1J9pN0Mf7A6RLxGPS1VdcIe3ZsRsvYrF/yWjifjdZHwO6EGMZXgiz+swC9HEQq/GEVxb8gzLDsTIrIhQTD4Xp9MQxr9KjM/zOGRKYIMhP0J8YC+I4ItLAjbwAeFEftAvK02jceT0+KZ7oS7a0HXF87qqLHNOmTfYIXiUAY8hyWoJkMVTYwO/9JLzjggVuW0bGBCsx/ErytWxoHVXT1Uwma2RTSRcJ9bzbwHUnZbKzE5dopM3Yom5makLTAL9Qu3t6pbbObntzR5ceiyd1t8ue0w27QUqXE5/DGFpXY5RFwvZQ2I+2trtJJ/N43TgKRo1CWrrNwIejkacJAv+SWgjo51GMI6or3NRdAINnCArQwPwJXyhWNJ8qqXTGFU9lVFnJO7O5vJ7J5uzxZErF1d0ZWcbxNdXncakU34BAj5MLQ6qrjeF11Y5g0I9jfraAD8f9aFYloCagogh3+rfwQLminUB/ph/9cv+ZPAtjAcou6ArHWPFOHY7vu3GlO82RTjIuN82VFO4NRqRd+w5LJy/9SOPHr756yOiRI47iJ4qs5O5/5BHtY5de6D992kjWD0DXAguxAAK7wAv4cQAjbVkLQH7cjGbcAiAu6tovRdHOeXMaVJNahjxMZ8EfHpax3PTL/0QDRl6R9b54Su7sieGGUc3r9eAGSZJXVIfX5dSpS2yktKP1sWPj8PncNpfDhaOEUKrJQI4SxyvR1qVjiWGAswjFgMGicCuZOOMp3JbTtBwTqD1JzsooevetP/il56vXXxasqy7n840FQJ7m9OzxByUH9b81XsUsZcJgyDEUA6gdMt/9zV3ystMWhebPnHLUsUgLrDpZr2xwHv3yZ7fy3z/9Xc/N119e3VBTSQgW8RRAcSiPYGW9VNYwmp51hUFYCsdqo4H9Yym24Glos/5lfbBw4nL+N/xfB7wiyoOMyZ4nSggHpU/QqAgXRIhfNpZlADDxgn7xsOiYLJbdSgInyoDiw3khBJ70ABdA2WBo/PFEsieSKT2e4klX5FTIyCqkP7BgRcyzj2Yxeg6yP40MSg39op4CGQbO2jA0v9eTEytDYjUUUBKtH1htCcCKH6ehtOJIAy88+8FcsPOHlWu+indAHQquEn8SQnK5XD7Dc817AMXTRjfUa6V1GRQ4L8xJJLxhp3MgU6RwUiiMvlRK97ic9r+9sNy1cOYUm6qoNTv3NTpIAQviTERvXzzttNuxXlzCP4SSXxBiKDBfslJvvRyWzmX8FPcoXBEL86XArxhGOoQt4PepHT1x9abLliX74n3ehvJQfvXb65xjhtTZHnhuuf3shXMybpfDg/bj/iADGgKtQeDo6upVd+/dH1/19qa+VW9v7M5nc91loRCUSTspX3lSxFJ11VXxm6+7KvP4Xbe5bvvu1yv+54s3Bz51zeX1N3z04upLl51VXV1ZHv3rE8+EcqSsjxs/2abQZLx3726pL97Lii0r2owvPwhEXcQvhQ2orwU2EqCzilDE2E0GbYZFCxyzqqqtJb/B0w4EFEF0o2uq3h10eRxdWt45fPpkD/ICpEnyo7yT7DhxoAT8/r4JE8YbXhLkLGjLpalWhpP6g4aHbfDZ+AQBJlGiBVs8nnQpmsaCo6pCuOXWhvN9g2jrnNQV6yE7FnO4l83+Fn3YT54nQHnwsha5+gHlhzzTxB+S1O98uVKJImZzUFqKgO+V4dgiMhfUhfwoLqVhGuL4VogJ5AfeC3xwgQxW5mEymZSUxQ1kEBIpDyTFwkJtda3H7/O7Duzem8d3w4AH+IXgGcBdGJTT34gH6olvceGjyEIIJU/TCB5hlXc0nsCRFEQnKYauTCZHOFIbd4l3SZuPNLMihvyhd1B99VQmo3V092jrt27P//YvD2d/+Nt78pt37Mmnc/nEhNHDY+efcUr+4jOX+K654KzgpcvO8J13ximB6ZPGBYc11PnLwxF/JBjy+XxeH/FuL+WHdz8HKGJAC/XlJu/3pH+BC/F78BqiaxwbjGezci6VzRo9sT71SGuHtnv/Qfm5N95U7/jro8o3f/F7+Vu/uDP3ndvuyt3zwKPy2vWbcx1tLflYb29SyeVitWWh+ElTxvaeffKc9EfPOSN//hmn+s4/Y3HgYxeeHbz2orP9Vy9b6j9t7rTgmGF1vrqKqK86GvAFvW7S1+wuF6HgdtokGvB8LJB4OBkcD3TwrcW8O4W5iQzmWi8pt+FQUKqoqJCqa2qlmto6qYqe5RWVUjhaxkow78CSAmYd03OQQoaLHVz+AJoGnzoZVIbEyXIXzSFEM/x5Gh5r4JHUcBh1/eAoj/6AYNA+2+mJ+ZUN+5UWL+Jwf1BfEG4atX/u8JHWGCm5Msc302N+QDvAbvUfupni5btogttz6Ejfmxvead9zsLmb2koePbzBPX7k8OCY4Q2BcaOGhSaNHRUcPWJYmPxDDXU1/rqqSn+QtGK7zeEmZcNOCpgNa7FYZOY536T344P+8cD/ud4kTPDuIhnryCEbyB3cFpZ5N0D9RX5Bv6d86sQxmVWbtynWu9YFYFwFHgqNY8bf/OsHx1Ek1RsgRYJBvLA9KKCOog6IAPzYm8DCA2NQcNi+dFrzufl1Uq7HQMDCAdpIVcQi00AYLI0F7xYGhexEwqAD6d/wrwsgNTGwYTOFVyZ+DjHdVhwzAYAcYGAMJlPBAIMVrgKZwk9YxC89kA9SEs8TeZoAKzvJEyufEBpRBibr8ePHqqcuWqiLyz2ODRjl+bwst3Z0ZfcfPnKkuaWjA8cg+0NJoQwCN6uuFgA3EoJslJ2P8OaCi/UynwPBrBB+rbohKr5zocmyTVdkG1afxUAW7SWgtOT+gBCVpCWny4mbkd4Tkpksjn4e9d0mLkoUS8ayCBCbdoCiHwDR3C63SuU7xw+vV0MBn+vWn/1eHzdqKM1cEiliiT5VNRSH04EjTP0A9IA2YDohC83DZojoe1LgnM3t3TgGas2t/QDpBwIJmQZNE/al86ZnaqrKyilOcm9zW3TutAnxQ23t3injhvXV11VWkz/nqJFElc3LGk2oytoNW3LPvvJGOwlDnbG+OJ99lBXV88qqtbZf/PHP8cNNrd1XX7RM+dTHriy/6Owz6kcOa6h3OJz+nfsPGs8vX6k89MRz2h33Pah99OavZD/2xa8nXlj+pmPq5Bk5kt2ce/fu4mvBgTMLl/QsRV/Y4QcBRNhR51KKoxmbFFZ8FNZKL/KAAt6ZTkpXXH65FAj43o1UCoC0gHQ6K+XSSZvNaVdshj1dVlFZuKGFJlR7fX29uFHjxIHN4/MaY8eMY0HOApvdcDidLhWvOrg9niJhfAiQSiZZksDFKuPGjKV+wHtjHrNVj6NxjwFQOPBNLQNCnSC/AnB3WMYExLD6aSAU6YLCmQ6EscBa6IFPnulN0BXisMKDUNg5lpkbwvE0BxtfhoAnpYXSxd8eM9Nb76HhQgWf26OX22w97S1dPiitnLh/9Y4GxBIxGaDs4aPHsgzlD7vCIjBDyhSOMueyWS5PGOBkMD5o056eXlLAeiR8t4yzpR8ohFicoHhGd29MfmvTltxLb7yp3PXgY5k7H3gs5nK50pcvW6L+56eut1+w9DTb0kXzIpPHjqmuLi8LBwJ+NwnbuB3XQUYA1YjyxckggQP+GA+BCxQytAtE1KDHIUX8Linqd0thv8vwu7E5kjey6aQR6+mRDx1uzK/b/E7u2ddWKc+8tsL1xMuvSX96+Cn1N/c9pNzz8JPJp15ZkaiJBuOXLFmQ+PZnPqb84PM3aL/4z5ukr33mGumGS86WPrpsqXTZWYuDFy9dVHXKnGllU8aMqB09tD5aVxmN1JWFHOVBjyvodboCbofT67LZPfhyNWnXOOUvamJ1j0VFpLijHnjCD55kIKD6vG4pFPBL0UhIKiuLSOFIRPKTYoXLT6CQQLAXeYqcKBHxbhgxeVuCP4TzSaNH27t7eqhrUVp/oIY2nA5nPk8ziciq2M5HQSG5WSbjTAbjCgablcCL8OCJxATG08yPOsSQVVVv6ejWNu/cl33khdfzf3nyhb5ULp8bOqTWFw4HPZbyxfjTeEWxWGBIZDLpQy1tHYdIeIgn+tKaJhvDayu9p8yeUjtj/Kiaykgo4nM5vU674TJUxUUTG4kqBEIgsmpnocL1wXwv3geFpxXwHoD6mEYoWvhmJpmC4oW6F4okeB95lwDaEuMzn4jbz1kwy/Pk62/l27piGhZs+oHZL7xTRfICYcV/g8IxvAHoJ1LMcZFJGvEGzcMsW5CSaD+rfIDwp5Q2W05VFJpYmBDZrxTQTm5fiO26iim/mMfxgqArAf1J+/3n9X6gSNn/hn9xMIdACe1i8IHuQHziadlh6e8PpQgrzMxQQZMWkVp2082/lt1cSYATxwmQh5k1Ex7Kh5CBVRmPB6tvgvEjCfHWBCkMLpLfEV1kzEKHyNMCRVHl5o7OPq/HlRkxtL62rrrKTziKZR6R8iiwBptVPytP4MmTDvFoygNYsz8AMeBjVq0AlIP5hKFAwlGDIob3nigyt4FZngCz/ax69H9wGsTP5UmJU7T3HJ+oQ0d3b4Last+5fS6jgGwh9wKI97qODqdq23K5vEoKk++MBXP0Pz3+onr5uac3njJveuhwc2tWlmU1GPCSrFZaJwFi5UoAhBlZFW7EdIB3Ekt/65099u54Ei8Z98uABUIyAzEl5YqaQXeUh0O2gM9nTBwz3O91OTMLp08pO3XWNNuyU+aFenoTtv2HmrIPPPFcz213/aX9e7fd0Xr3Aw937tp/oMfjcmuNzW1SRs6l3S6nNn3iWPWGj17ovOOH3xq29NQFQ/sSifA7O/dIK95an1m9fkN8z8GDuUQqlS+LhI1Fc2dlbrn+ytxrf7vHfu3F53lra+rlSZOneRqPNNrxDTGrCYBzvz4VPuzHZFQK5LZhoiYhFcKmJaQyID61AS5tAC1dd8PHzYDjA2TVF4/boom4EXQ43WlV0cOhsGyNQyrLHglHTjTPpyrr7mAoQEOpWFRek8RRY/rzejwnGod+EAgE7NjxJfqyJ+NxXCsOwZ8bpbDA9A8A6BU3NADwK2yiH0S/mz704EUm+BeHSBEIhdLhBJoo7M7Qg4/KwMleQsRWsROG49AkVOEYVJHOxNNyAZB3YfWDEOAjjVZ8esCOBQHwZ4zATD7jqAmH1X1d3XoqncsPNtYFlPgPEgXf2EvE+6Q0jRUoXzBdnZ38geTu7m49m83qpMzqUPhwfLizo1PtaO/gWxBRJwHAs1gbQsXwetz50cOGyksWnqR86ZMfc33785+qmDFpfHltVVU4DE1DMgKkA+DSCU6J9lSpPXEkH99DS2XzUhK7brmclM2L76NBGQVhkMBteJ02LeCWVKekGsQ29Nb2dm35mvXqoy++Jj/0zMu5V1e9lVqxZl2alK/Uy2++LTc2t8jpVCKpKfns4tmT9SvPOjV/6ycuy/3xO1/U7/jm50K//K+bK8859aTyqeNHlg+tqw5VV5SFyiMhP/GzkNPp8MuKHCKlgC844F1L0BXNlz6a+ggX3tnCN0DgJwhFtAds/Y3VVqARzLFQrrFL5pJCfp8UDvgkv9dL4w/HVUm451iILfLjvGFoDrYUF2isFo9yeQOSv6xScvkCrGRPmTLFIIXbTDwAiGgInDSP8Pup4GugM0Fr9EQdCQdckCEuy3Dx+9uFyzNwQQkMlETszDnFzhx29OhpqEQgfcm0eqCpTXtm+Rrltvsfk//65IvZvzz9Urq1s0s/Ze5M9VNXXhydOLIhSszGiwVRleZkDReQkMKvylgszUlyLmPYVNVTHQ5UD6ksJ8UrUl4RCkYdRGaKnLdhd5cvLcHJFuwq87hTaCYrvX+otAlE+wMsxU/oDWbbkhEKr9m+6AfIPagfFqTZuErSclbvC8zuGgREfpinLd5cW1URIHrN/PRPD2NRt9+kbPEI0AfqbQHoxvo7NhTDcrJsbNqxh/RKu3m14WBAZeFAE9NIkUlaNINwNIfDblf8gYCTgFiaqEMpOFwebkPEhwxmzX0fCHyAWQ0GR9fm3/AvB6BlEDIPI2Fh4QB28RRusTMFOxkOIwWMnoiHODwoeGCICc4aKJY3GCwsHAMe/BDCgzjGIfITxwjEUQGU6fbinDp2xnCphx0DX8f+GK4Mp2CRH9AeRJJxEYwe1lCJa9aJUbv9AbfPmjwYRHXFkwzqQbVhBzND1I1dIg1pf/ZsLke8HoUV80Ec8SQ/rizCODMGZm6UFxg+TDEFAcctyasQVPQDWLG4TUmSoEm6tCbHhN6+Pre1g2ilFzYzL7KWGvFuIASyUn/6oTR4xtNpvS+ZVF57ezNJrLbOGy45b0hza4fS2NqRramqKMvzijpnXwCkYwHS9IdAge/aAMDh0TwUjpq7SQ/D1Y8cZgFcJuUUQLSTjq9ZE324sKptr4iEPUvnzw4cONJqf23tRvt9j7/o+tbv/nzw1p/8+vC+Q4dbF82Znrz6onN9l557VvjcpadFTj5pdvll551Zfdr8eQ3zZ00rH9pQX5FIpgKvrHqrO5lKd1dEI9KksaNcJ8+bEzx3yamh0xfMCyyaPSM0b8a0QEN9bdTtcofzsuLZf6ApN2PqLLWnt9fRG+vh+gJbQWvCWG2CJwyHmZ5shYUmcRxvwwd+0UacD8iahw6NE4ql5LLStImTpVGjR1I/IdF7A8YSIE0TqpOEB79kd+dIwqOJy8VlEPT29todTsdRO6gfMGD42v0+Hw0vQZMmQNaFdGwEcNPahwigdxrlNHnbNL/fDwd24gvvSIBuRRsJ9/EA4kJ4lqkPIROUSjHIqwhkB+0zfZj+eJREKfIDK6gkkNKCR8GP05sskL9jSMqEnM0Q/YBIkAnSUVyKZxnI79jkhx23MbJsQgb0Qk5yY1dMY76MtKzAGHaHu6ou0JPPG1uWrzZUEryLYGZABul5TYUNB5pADvYyWBGLx2JSd1en0dTYlN976HB++doN+Ueff0m/96FHpfv+/oT81EuvdjU1Nbf19cUVfPcQODBfBkpcr1Kw2YOBQKiyvCxCShmuuPeiaxEAFFBHfFw7k5elWCojtcfiUltPn9RFz0Ra5B3yOKXKsF+qjASMyrBPczkkJRbryW/cuj3zxup1+ECz9D+/vlf65q/vyX/nt/elXlu7qbs8HOyZM2lc+rS5040zF85xXnHOEscXr7vU/aXrLvFdcPoCz7C6av0zHz0vMGPC6EBDbVUkGgyGCJ0A1QELg+hA7MKRKSollr0AZlVRdwBCONSMz+wVdjMiFGxLyYaf8DeFfDJ4P87v8fBV8ljw5DmdoiB/PMXcDyPmQVEg/VAbCWWYkOfLO0JSsLxGCtcO5SOK2Vg3fyokFArJmRwfUxRI9AdGhpSxbCoDZcY85kq0BoObMvEukpeayU3KncvnLxi3n4yXDG4qxLFIKGc2m55Kp+X123blHnzqJfUHv/+LdO1/fd/2H9/7VW79tp198yaPzZ65YI7jK9df5v/IyXN9ldFQkBQmh1CeyGABgg3anJkttyW1i83ldGCjkVrAwG2EzLcLvJuNqJAAtD/9onZmuHjgKfIFcBtTH+AdTcg+QskqmtIbGmG4zzhLMY/iSS7O6x8BE40SKHaRKINwRZ9LNtf5py8MlQUD7Q8+/7rpVwSW6QigiA4GQno6NqAd8nlF2nPoiKO9q8d5rPii/cx6v0u1FVVRcyR/4NuqRwGVBcUdyZnGSAEniwg7FljoHKsajAsF0r/A7V2Q+yfhQ50U/w0fPhRpx5zcyEOMN5MRk40VLtMNlmAxZ4SVPq3bFBkKEzB+igTK5RWd7IG0+MCzdQyRnMR8RHkeH00WpIxBmcDtigh3upxaOp3GB4WJn5GHld8gr4JRFqBhvs4V+fm8vrBVZ+DNULCUAHAwrRagIDDOmqpKN4WJwgqRxHRXBIE/mBWeqA9WYnAd7KADtsSrfzA54C71ozyxQohJ9HjA47QrJKA4mImztCWgWI5VgPAAI4YyNhAQnyYhY9ywBrvH5fRs3LnfPn/mlNCGbXuk795+r0x2byqdlbPZXK+VVylwH1A7AKwLYQRQO5EgkpVlbzgYkKaMG4lmLbQsLEgLvEpXxRCSSuc82XwOZRo79zcmf/PAE6kf3v2gvOPAISUUDMQvP2tx5x3f+PzQ5+759dgf3vqFqQvnzBg3dfzYyjEjhoXKIuEgCSQ+0tedlL0jQbB3/6FmEiLiy5acUjlm5PDamuqqoN9H1EkzMqEIDo/NDj6+BMCiwaZ3tsub9zbZPKTpNzU3ErImjkc1ASYT1MV0mn2BXxgHtTm+xYb3gWg0lYRQvekP9AVizlEGM0+aJ/l87++byCg33tenu0aNkT0Tx7g7Yn05Uoqwy8s0WlZeprZ1dpYu6Z4IcNJEaJASqBBfQeUsgBJGqBj2gM9/onHoB2hzAuCCq+2586xVVbQZNc0/BEJoMumXTCEbeA4EKlXQ1NFhpb4cx/JgT8rVCoSF0P7/2HsPADuO+n5895V9vV1v0kl3kk7Sqfduy5Z7N9WAKaYYQiBACCUkBEISSoDQu8FUYxsXcJG7eu/9VO90vb9ed9/u//uZ2X3l7kmWi/jxT/y5m7ez0+t3vt+Z2Rms6aWpDcaJ1kAo4xTacISn0Q6pXeUTpT85OJ2AO3qCjtEf+h+cEy02WVweNwI+3devpuJJ1Btzk4OuhXu0LfqlIDWNmGw1kUqpw6NB5eS5zuyO/YfTv3jw0cS9//yf8me+9l3TTx94TNu6Z3/WJJjSTrs9vHrhnOSimS3lJkGtlySrA+TeACuuwjgJeAPtwpH1GWK0ExmFrXSF4wkhGIkJwXBUiMbimqoomstq1mq9Tq0h4M5WumyykE6qwZHhzJG2U/EnXtiU/I/v35f61Fe/n/rS9+6Tn3phm0Jp18r8ntiyua3D//UPHxi6/z8+oz30nX+zfe4D76giBr968ZyWwNxpTc6aijKnhzqWZLHYqIiz+4+fGmhtnuRBe6BEUwaKSkrHeJOxyOecw3hndURgpcx0HCh3xvBjEpOYUzComNTERco41AMHtuTGW/rh1YQnD4WlkiWZdPQE7cb4h9UoGwlIEJasJBSZLRLZq0JssEfoObJDGGo/IaRiEQgR3qyqMgFmHKifE93Fh89aOMH6n0rRstjQThBlMhbTEtGolozHhATpI+GwEBodyXZ2dGb3HDykPPHChvRvHnki/tlvfD++7r2flN/08S9q377vAS0WS8iLZ7VEvvfPHx194Zf/bfrqJz5UuWrhXH9DTYWdhCucpc74gcsD9Db60zsWL0NdFSAXf0GZG6qoEgvw6oWwV+pezwXOqyG/xGs477p5rXnXobZEe3df0ZUzLGxKE67fwfUCyMulg437gttp126+cnlmNBRhQi4rMwPIr6FYqtjjgqCRzCrLxLswJpUMitwinTS0sLCITshpvkPpQjD8lohvrFG+z1w+vCGM/S+G3iZzwDtvVCAK3IzrdYU3+sF4SDS+QEgjv2yg4T4MgoEntFxxvWEOt4z2EjA4sJk5NlNk1uMjrs2qb0+kF9izGSRSGTmTbW8/p6XSaQubwWHhUGhMgEAqLwweN48XgGsoY4yngVwhN4weID3joYkuu+TQQG0RTD6okjA6KSdWhRcoX4LnHHS37MGSJjjtNhMJCRfPLIOG+1toHBVzy1W8CFhgusoDmcIsYX4bUDGovMUjZzvsdVUV6tc/8YFEOBLJfuYbPxCuXb00nUgkpaFgMER1hG/qigOmVz4zyN/Y6htj+ChO9tCUVDrDvh8gXm+MX7JFgGNM4TYtK4qcUUxup9M6saZK+uCbb7B98SN3W+68epV59cJZ/oqyQD2lWkqmM+ZMJsMYtfFCHa8np9PpmNLUWO92OatlWbEabjkKI+fCC0Acmnbw+Emtrn6SfWR01AY/RekcnxOmuBu9kOgFWxOxKobVwtKVyoUxpAZ9YMrUqXpf4bYvByNNPT09arq336wMjwr96YRLkmw25AXlm0lncJn05ab5Zuq3TrfLbaqorNBTxXHNNetQrqINNwIjw38lDA4Oot2ZAz6fRcY3HwUx8/IFPeI06VIBtzjems30wx/CJFU4GcKgh8n7YwnotYGWwphaPRwG+CXFRHXDjD3pHfFSe8LW8UKwIHQ3+OfRoz8gBmbBkKX+wRgjwwOzwkFKONxBQr5gog1nZLa6APAy4iHCUiHBayQUyZ5q75C37Nmn/Pm5jfLvHn9GfnT9i5nHn92Q2Lhzb+JcV6/scXuy977jjvRnP/KezL9+9APaP37w3aYb1q4yX7lsgc9isQTSFEeeEdWTQwp9E9+dopyxpRfflCHP6Cc4bkEyi4LLaiKhy6SYFDmbjkWzA/29yrkz5+TDR4/Lm3fsyTyzaVvy+a27Etv3H45v3Xc4eex0e3ogGM7Omdac/Yd3v0X96ic/ZPrGP37Y/Ml73ma+45rVZmIa3cvnzayuKvfXWq0WhyIr6PP4SIzVLdswoadRUdXUpn0HBwI+j613cDgkivxgIj0bBYAfvSHoYDIbnvgjD2yFkp6snkjBFkWNe9Hw7aXL5RLcOF4ed3LZbYLDYWdbDrHy5SDBy0njKLYj2kkAs1v5LhO9qsaB1zlSRH9MAKNxmQQ5TABiayA7cZO543QUTHgCq2EkjGVTKdb2sOXTYbdbKJg0W+4rgfKAXzjVfs6y88AR5YXte+VnST2zjdSW3fL6rXvlJzdsk//y4mb5d39+Rrv/0adSv/rTE5Hf/fm5+As79sa3oa5Otav9I0Fx2uSJ2vc+/7HMr/7jn9Qf/dsnxfe/5UbTjWuW+ifV11SmM4oDOzVY/ejxUqLz6jKA1RcbY15d+OO8IalsHHr90luy7seYoc4h0yDmibXV7tlTG8MHTpwO0lhadPcYX02k8SMZ55PNrwhYrbJIUyY2JNLpTG6Sk2e6RH5ZtPQzLv3cgGhBgjxaTIWHQMFKdw8eTKZ0AlgJxfZSFteloCDO0j4ukObXCZd7YH4D/w+A9lKynbPGJuYEE8yaGTNnkEuwcsUIM4Qm6qQYmJmbMUyhoeXxICI9MtLn3qGnwQvCFrYh4nhwvh3RjC1nbBbP6XII7AgoikOipxG31WzRaEDAdirOEbCwiPnAUjmb0S5ITCkUJBZ5wIffA8PBUO/gUB8N6GFGaOCEnhQy+ysEESk7pUOCGx6Snico5A8KdsySBk4ai7AXneUdqii8Qr0BirGEMcsnKXw3Z7Fa7EQo8f2DblsaWeJWXDa7ldKCm/rJxFA6jDTpEWKYV7B1gzE/RVYMFF72fO+AogqiuWlibWUoHPXftHZ5+Oa1K31tZ89HiGgH7JLkgPSne2HIh0UxkA2EDiNcvFMr00gAYkSe8sYtCpAXonQDBnxnk1WpDUk+DzEjboeTykYKR+O2cz0D9iMn29P7j50ePnGuMzIwEhxKpDP69y1ICPzjh5cpAdvmJGqT7Lhh3YyhUA8YYeDZ2z+Yue+Pj5q8HqcUDAXhGC6YOx6+/jC0ZA8nbEsM9BQX8kVcpJAkhpKHPR4GIcaMv8/hFGa2tlLedcNLBIIeDQbF5MCQPRMMC5pdUkggYscsAza7zTw6Onq57/cS7RQPRafFY/HCHJi6urpxgSzqGt83vsLcvXpQWyfe1CwmUynV5faoYEANsOp8hTDaCy4eBlOKeuL1nmtrBSAaM64i9ffCpgCjMfwYo726PmdBD4SH/oIXCCsFXgh4I2aRzFk+qVHwJHEGHww/2iO2iVFAZIo/lBEix6E7WSEWjcCtNeD2ZeKptCURTxAd1uTRcCTb1dev7Dp4TPn5A4/IX/7uzzNf/+n9yWMnzxD/lklWlwfCS+a1Jm5cuzrz9luuc3zgrbfZ33bzOvut61a7W6c0uyv8fpfHRWKEDedki3aS9yh7vMxAL1Jpma9wRaMC7tXCiqbdTEy9xylU+VxZj81MkkFGjoVD2dNnz8pPvrgp+5Uf/jLxlR/+KrV938FEV29fXJEzMZ/PFZ05pTF69fKFiduuXmW6Y91qOwlarve/5WbbO25e53zLtVd4Wqc2uaoryl1lfo+jMuC2eV12u8TpPg5nYH0J5cX7K1QxqBTlbfsPD0sWqz0SS5jdLrvHYrawawCYlxz4C+QVlDEvewiZ/DJqCLq8LviuDOyGgNAV8PuFskAZCTQBwefxMMGLhB+mnCSI4SRENslJ4ygEL4xzqO/iuPPg7ZLnxRjToQwhjARPtpKGcRl8AKVXJcE3Swy4molHhFQszBhxYyIPaaa0MkJKbWpcrCg3n89r6ukbVJoaJ4TnTG9OL545NbVoxtTUQnounDkttWBWS2rhrOmpdSsWR2+5coX2lhuusr/lxqucb7l+rePet97m+Ph73iR99K477G+78SrXlEn17qrygMPldNqJmtkpdSQgF7f8HFjl6eq1AuUGRWFhKyHjifTthWTB/vWfVwXeJvhY8dqQ91+cbbygLPgbwEzQBigvOB0Tfi1Wq3PVgtkWGt+1rsHhbmqf4/YlIo2ZRJzaLPiwokg4ShgBMLbabHI0FstQu0GGQYgQINmMVXjQU9eOtaNfhdoWhDH2PhagZminSCv6HL4LLFm2F0grLxz6fz3azitEnta/gf81uFg74nYg2nlH0PMByFBkphN2ZkfuQaBzfownNXxoIUQZHQY2UOgAFnw87MB+dV3AIwKGAcRBZnYnmZM994/BgRM6xBuPx9Th4SGFmAUTtkFQcOxkHJzok++WFwfFD+Y/29U/EN1z+MQ5m12SG6orAkTMy8maoqFgWcgcnCXhKDAm5G1Y3GQJxdzoFvxD+jGcVA6FkRTbM5qjG3GCQYIYyhLhkyQGNTY1Y4EPmZ1uB3mjwitEYeBF4B//Iz4QKyN3htM4MZgTqsuVCr8neOxsh/V4e1fqHTdfI51sP5+tq66kKrTYzKi3MXnl7Qb1iWSI7PAOwwWeNGCbM4psISZCrAz4iqUxvT2xMigOlupcs6QzcsL4/iydllP9QyNBalN91RVlcktTg3PW1CZ7Q21VpYsC5+UIFIeVN78QUOj6Uwfy9MymLerExuliJB6jwZ+fPseTa7hDuLoqiJuXL5RuQoOPYVsKsMUhA1lqXA7JJATKyvPBXQLgNpmUtbOnTgqSIDBhR3Q6laqqKjaVSWnRBvr6wWJd1gufAcorKkslBh2dIgdi+CAIixI/wONyn+qYw8joiFUh7iKRTNIgbqY2oluwGnkFhawD7QJ1G43GSEThNAm4EG9YiLwT0uHFIBuspKDJuzB6Z2HHJiGAfsC86SvbyExhQyEtBC5mlm/KHMwZ2iSFzJghZoo+xp+6n1ScHXkvVlZWmUficfEvW3fGHn7qee3rP/t19se/fyRxrrMrvGbpwtCnP/Tu1Jc+ca/l1muvkq5fs9KxeunCShJyAmV+L04wtBJRslIrpL4uYiubSOSYfcuFwzOCVHaDwZDQNxIUeodHhd6hoDAcjgg2k6hVeZ1amcOi4mO1/sHB1JbdBxKPPrtBue/Rp7L/+ZPfyPc/vj5CJCC0bvnikS9/7H3Z//rUhyzvuOUa663rVtluumKF58ql88tnTplUXkfSISXF7nQ4rBaz2UpDC+iOWd88y0oHk4581GIlw54vCyr846c6hjOpDCUSWzNVU2NtDQ6O0q1RxtSXielUZIWESmxPxkEhMhPCcIAK2pCNxkIvCVoVZWVCVUW5UBEgAczvE7CVG3ZMKALd0MODAt0lSsviATjd5Yw1E8wgZJGe0qTFkmm1b2gkOzgawqXXwnAoLNC71tk3oHT09Mnt3X2ZvUeOq5t27U+9uHVn6g+PPa3+8P4/xH/4q9+nv/3jX2W/9t0fq1//3k/lnt4+GROOlBhkTs8bPalLU34syOc4UKIC/oA5NBox+fy+chKkvJWk8KytqvDWV1d4G2oqSVWxZ3VluZPyL/k9bouVJAMa/SzUdszIGgWFDOczfZnBIkLEJHSZSei1OhwkTJCSbIKFFL73gv3FwJNciPFti/fBS2xzrxWIRo8qFyO1fX4MPHVTYj3qa6ql3qER65SG2upkOlOcMD2doDtyKk40I7/TvLA9lqoli9lirfD7bPuOnzIlU+miveu5dOUMjQCKDBnQro+dblcdmOy7gOiCcmcToOBxqHzR/8YlqkQaXx7w9Ko8XjJK5+gN/P8apft3CUPdoUE48IQyZgbZDJquMPsmSbgU0sJW1uAD7gwzdsoRdRZjkIfwJeE7MTJnAwQTyBAOhDJc7Mxn4Hg8OFERwhjXZzIZ0eFwmLOZNJtFAXOhp5D95oH3vJmRj9FgKDkcDIVIEAtSupNrlsyb5He7K8mF3dhmgoiLiAiBDS85GHb8Obb0+LAIDfmiwZW5GOtoDJA3hBZPJLI9fYMJEuISMMfgBsAeq2JGPRj5uRjIr+h1OTNE8HQTA2MSUxAW215lDKBIf4HbRCqj9g0HtaNnO4THn98Sv3r5wtTxMx2uju6B1MS6GqesKKJUYmULafV6vYLD6SQaT3VIRDBXgqQBc9A3HNKo/jUHyUy6VQ5sQB+TFoCYtyzlzRyN0QBA8Ljs0pzpzb4JNVV1FQGf3+1wOE1mMwQMtpXoYjDKeTwogSWKOhZPZNdv2C5CxouTMGZ45w/8ck9F4ZIWg4HhynhadUpbIhpmhllelAHKMWW1Ck4HvtPg9pcCOE2mMlpseFits9nMNrNZtGgaCSFK7sCOUDh0kTJ43aBZJauEukB96WYMLS3T0lRXbD6DXv9qY8/Jk6cQH6aypRmtM3N0h6NQf2kwcqWAwaaXYu8Fb5caMAsPP4Z70vPzYLmVDq7HahifSccxzuxDHKyOoe1QG2Kz7Ji4YEEVx896F/ljW215/TBBjJuTPdFGFYcskJ2ckQUbPomifuswmZQVC+al/+MTH0599Z/+3vau228snzGlqZIYZ7/TbrfTOGCnNI3Z9suBOOLJtNAzHBS6BkeEgdGwECJBDIKJROOCw2LWbKKgWlQ5Gx0dUrbs2pvcc/hI/Lktu2PrN+9I9Q0Oqw215eqqRXMyf//22+M/+bdPiZ9495ttt6xd6ZtMnHwZER2fy4Vvhew09thI4DOzdCBvSAAVAa8GTu0x9gyHQzES5jLURTTcvYX2gFN9L4XeYkVk/4nTya6BISGaTKkHT5w1rVo4x020mxhETrP5+GYW7JJE9NAhuEhhtcvn8wl+X4AEr0qhtqqKnhWCz+thq1yGEAWwbqNXfHGSeJ4QB7b1YwyVSNGrGokltM7egeyWfUfk3/7ludhLO/fFntq4I/qzh56I//SBx+I/e/DP0R/97pH493/9UPwHv3ssc9+fns785tH1qT8/vzVFwph25PS5TFLOpCY3ThDmzJwuL14wO3P1qmWp665Ynh4NhWLpjH7FAYG1IapnGrNBczNZnGQzBpRszWl3pPF1I1u9Ndob/qidYWUNQgA/ORA7Z/i4Z3hmj3HVgVBRNrmkvGYgTn6aoX6CI4Qvu0Ow2Z2ChZ4wY8fKs7QUJgjp0LVF5pcAlAMrj4uPV68MPA3jywyJLCgv0rI2iraDvNJY4/B4NQieJCdbR8PRxNmuXqvX5Ro/aaeXPbZmZ1LYLVgQ7gVB7rWs6LLb0rhaBFsVuWmxyoGFiTYCxY3ygFdRbm6ox/o1N8qB9T69Pi1sRQwT+Ow7N8afvUKUqlKErffRy4G/2oD4Bv5foLi5o3EbDZw1awxCbCCCIICGDCHKEL4gGPCBhT0tJrblEIdtsMM49HeH005PSXC6qGPj42F8NEwBuTwOZse/BdMHPAqT6REm5jboHSspiAsdCQMi/BLjjkMHIpl0KklEm+0zZixPQQcxhCEovn3ALIQiEfmlHfvbLVZrxO/12Cc31AVqqyqqaDBgHykh74gHgHDJAjRYQx2ICX+FwFROocoB6QJBBQNiFCwDjwOEgZUvKWJW1KOnzqZ/+ciTwWc27eynrEYozWaiyswvE8TotRAoi6JgS4AGRZGEGxWri8wx0pRjiAo86wHhl88WFQB+9IEBx0pBWEvFU57l82bF+gaG3URAI/NnTJOS6VRKE8UsZm0pXl0CzQPpt9mpzikvGRqf0Z7yENWhYITxjjQAsATAnhFPZp9LYhFAym3Uro6e7gjTwC+PEicXTaRjcIp2ARcQ+IsYmUKwV+6O6XR7xAuMZcJIWM8mUukYwusfHNKoSSlyNmvD8ddsltpIbYEfgLVRUvx0OtQpM2R2OBEE3zUYKPQJPRhYHOqB0BGGl/T4ZEf3/rKAO9RGjATWzlMntWZvwESBZjLUuSi8nDAWizOBVn+7bBAjkSgyi4iKCql1ZiuvJ35LcnEBXkYkEnEq4ixVYxZtL8f1Fdb7KwG84WySSCgkOLIm6guoOcAoW4TLwy5V3sykIG64gRmrfxgUpSvvH+7QtpjgRW4wAYP2JquKoKJ9EoNrZn2fwkF7wsSY7h/JgH92uhy2m2GFBkKbDpYGCpt9A0fvWD232x12rByVeT2exvpaj8Vi8RIZs4G5RpsFzeB0g8eDP7RitOVMRsHEDo61ppJQhQqPU5hY6dcm15QJDWXUwjPJ9OFjJ1LPbdqavf/RJ+OH29qCAa87uGzeTG357Fnmt910tf0jb7vVef2qJbY5LVOcTQ21HofD5ichy7pt/1G1b2gUByfydDOFXOgo1OvgRUrjGOXn3Pme9OmuLpShxsYiVqHMWWnodnDX0z8Ue/S5LeFgOJoeHA2p99xxnUuyWqwIBxOSYG6x1RAKl567nE6cOigEAgEh4POTMOZl2wzRDzABw8pxbIKRL/7DgOSB+bTQmEUR0fhpFtKpdLbtXEfqgSefS/3kgcezP33g8ZFjp86NTqipjBPdNi+d12q985rV7n/5yHscn/nQuyyfeO9bzZ//6PtMX/v8x81f/dzHrf/x6Y/Yv/yPH3F+5dMftf3LJ+6VPvbed7ruvvNW27rVy+3LF81zLF8w1zm/dbpn9owWLwneAcqbXgp8TIL8haPofT4vNX8MosUgJyK1TTD0UlrG5AE3B1g7JoJlIwHV4fULksPBv1UjAQHlwma90K7oyUd5AmJgalxUrwjgNyB4YIULq0JMWUnP4sdqJO72Ao0ixywdBQknFL0VJSX/YrTJUiDORu87pe1fCwqLBlrQCJQnV+CvcKIsu28R97Jmdh88Hnv46RfkH//ukcz//Pqh7H/+8H7bpr2H/J//7q806v/GQZ156AacrpC+wEF+FDdAbkAfqJ6zSlZcNr/VSrUZUVAArBRL5F83ulDRID8dJChGEnGR6GBBhLqW7Pl9bERxKF6cSsw+baHw4NdQl4QiP9zocgpiwBvC2P9aFLfocQ2cGhg1M9aM0XjR6NBh0fBY56Un+24MT/qBGQYc8DJ2hw3f7wgOl50JUmijeLrdTsHtp8HH7+ICGwY65hfCHQ0iup7FpcdH/8wdIkZa8EMdSTx27JiHBp8EMQzMeCxlMDpVJpPJDo6MxvYdaRvoHRjpWbd8YZ3f466mQRFna7NvVAwYQeDJ/RcUCrRjyoh7HWNIgE/DP2ajmRm968GDkAnxZFLrHRzO0IAZe2nH3uGdB48NEvM0+uG332G56+Zr6htqqmrIKbsVl1/qyI+fLoSRxwuBpYCEsZrK8hgRJworPwiMq2+CQUzyFz6PBxios5191pvXrgzPmja5ZmJDdarM78v2DY0omZSsWrG0pQmZUDQaorjGxQJh3EGDrHHHGIB4XW4XyWrmQcoTqt7C04J6p3/KP+oXs9ljQWwnCdmJbCSWNIXjiWxH72C2f3hEQSC8eDBhgNVanjeUWT5ZeGJAN8qRm5NgnCVBa4Qcg43WMhk5RQMMs8TM3Re/8b1UMpVJ7j50WLO5bJY4EX+EyRgkPQwGChbmyKneDNB42aOoaEgPhr0QSBEUOEqZBg4eNr1TaCQ68JVFI9mXAIQfiUSESEdH1u9yE+tEBW0ySdTHWCgIHxPZzPFlhkJ9kvpftq6+rvBEG9Xr9UEwZOm59rprX0HuXhPU7u5uSc5kUlQecsDvK6qIV1LGhYAQcuToISEu8ywWVjcDhVuie4xDSTcl0gQjMKaGAMXlWdQrD0PRskKG0oRNk2ZqC2BoubCUcyVo1KZSuPMLAhlZ5KKBI7g1/sgCl5Fj5cXvL1MG43HGnJFVDswLKYRDAhpjMEVSFpIwbKKmQkyUkIisrETDYaWzq0c+fPxk6v4/PZH49x/+KrLvaJtcU+5P3nL1mvDXPnWv+X133lSxYGZL5fTJE1xlAa/DJllwXQcRRmwrzJ+Oh/ZMliLRo4vWHfo8G2OILjBBCWMXCUsUrnr0VLvV43RCusD9c7qP8TCyi2gwvoWisfSjz2/KUn8ts1hN7vfefm2tz+t2gOZAWMJ4hjj4N1gFiq1eUSj0D2EXq0IsP3qeSoJKm8pUS6bT2kg4opxq78wcajuTfnrDjti9//bN4T88+UK8u384s3DWjMTfv+vO6Bc/dk/FHddeWTmlcYJ/enOjo8zPtmeaXW63tby80l5VU+esrKxxuN1eh9flstodTrMk2UgGsZotRJipb5CiRqVpZkojnmzeEenEk5MRKNS5IMj4qpjKxGqRRFmWuUUBKL8idjSQVs3QgMPIq55dVl7kV8XKciImZEhhBUNJpxnzfkHwBHH9KwGrH35KJGWabzMEkDcIRhQnm4QwngUKdmMnNkrj5dMFOaRkf38FQNmNURQgKersVMYqjRtaKp0RRiOxdDv1ud2Hjskvbd+T/u3j6zOf/+aP03Nve19i5V0fNb31H/7V/JlvfN/+498/Io+Go8ryRfOTH7nn7siff/7dyF23XDPQdq4zwwhBIVjauZlx79o46NlDeXGhEz40YTQUzSZTaVcimeQOLgQKHvzoePD8nu8bTFKrxUE5BQXJtUwQo3oGMDlv9wYEu6+Mvb9iFCSB5YHihgZt4XKBczBv4H8NeF/HT6kGnUfOFo2MPYzOzVcKmKDEFAYZrF5BoMI7F6qMbYlY4cJMHRQ6EcyxYoaVMwxgWLHBYGg8EaYhlBmKNXQCGHJ0MQsFcuLEcVOZzyMR8QJ3jRTm0ooZ7oGhkczwyOjgaCgSksxWZcrkBm/rtMkTqfvbdL66BIxc6/Hqb9xcVwVe9egIMOQKZhiEMLNMxEUNRcKZnv7B1Imz7YlDJ8+E9h49Hj/cdmb06On2cP/QSLIy4FcXz5nhWb14TuX0pom16UzGgyOZQahYeKx8cxEVgZtfKC+6jSjIkxsbXGAqOKHn7vNpByivFA/KGcwctjldCJQ2MZZMmyfVVynb9h+VM3I2PTgSSiZTybTH43ISwdCGRkYjXpfTReGNox+Ix+FwFsWBpFhsNpHaA1acRIvdZcU9MtgCgg+IodjqwhjGCMxILJEwpbOKWFdTZk0m00owEhV7h0Ypaso4DTwYI7H6auDs+c4oDaq582xlYiL7BoZw5RZOc6Til1MKcRLBcDRKhDUbikSUpzdsjlJ6qfmZhK6+vuy+o8eF3/7psejO/cdSGVm1oMyMQXRsTTFzfaCm5BKxNsy5wg+MMKPNalwPB2CM7BjmAznRqAzBwL0SoDx6ujuFKVYLiZhZk0Jhu3w+sbqyKnd64ODgsKUw/suFgcFBEzFopr7evsI7zcRQKMiEWmDWzJkXnhF4fWGKxWIaCdlU3apE/aR0Z3uloPKWiHeFvMHL1yhXPA2zYlDroDZA/RQq568E9CAMGK/YUohVJvRt0N4cWJmiZ3J3nDWm2BgzCUGJYiTGN5GIslMUAZYK8oc/7ot0eOgAfaI/sOkivvNQMBWNeKHIpUUkYYtEGSc1U6umZOPhoNJ25lTmwPHjJHSdkvcdOZZ+cfvu2J7DJ+JHz5zDqYpJh82evevma7Uvfey9zrfeeJW0dP4sX31VeTnF5gTji77AlrtYesDCGSnLAx2/ssyv7DpyHBcPK0gTSxfGF0ocG5uMMYfKiI015AD9A+4oG6nDZzqITPFpNNAdmYRJCJSoE6MM4F7/YIkJcjih5Ld/eTZ54lxXrNLvM61dPM9nt+G8DySAPJA/+MELHtAb8RrpZ2mgNDEhEelidUg0mSqI2qcQicbkju6+9M5DR9PbDhxNbty9P0JCa/jEmY5EZ+9ASrJYM8sWzDJ96zN/533fm26yX7tqiZuGvDIKtAwTgNg6CJpqI/rr8vqp/wcEh9vL7uxi6UDd62lASvnPxcHSSqoQKCfQRAtlwErS54UYbBLvQNxkjCmYm0M5gH/AipqV0pmh9phGm8RKLaUf3yMx4YeejJHXFb1whfSjggx1MSDNyCsUvbI0y1RGOHEXigSJvCJzPKmPMCEDzyI9d48yzguLCNUol3xaDPpWBDJjK9qs71083TzZLN1wCJqlyYqMk6W1SCSm9A8Ny4dPnctu3Xsos37zDu0XDz2h/OyhP6vfvv+h7Dd+/jvlS9+7L/P5b/9E/q+f/Fr8wW8fFr7/20e0Xz66PnPo5Lm01+vK3vv2W7V/+sA70j/7yueSj//kv5OP/eybls985N3WdauXOac2NZZlstnqt916g+tMV08kQXHyVOWB1sxpF/WbdEpIxGPswJ9YJCwkE3EqIyLrrA6NvHIKUxHwmkKRaGYkFGYnKl8MrGTHOeLvFQGfNrVpAlaii3gP1qZ1PgCrns6yKsFVUcf0PAWlwGIao0pB988rh+svA8YxU2/gfwNersHwxoV2ZRBb6LmQBILJB4q8IJVXGJjYd2CYATTMIXjBjp7cDHaYIeT6nH+EycLlAh4jOngaiiXIJIyMjCijoTBO0WPMGxeuyK3eJ4g5APUf9vm93prKcr/P6/Z7nE4H0a0LtudciZBGJ3b6KxgcBKwHDjAtH5gNBUYdE7XRWDLTdqYjtPvQsd4jbacH+waGRykvyeqyQHJyfY1pZtNk0+yWKe6ls2e658+c5i3zEQl0OGwkNZj5LCwC54oJvpRfDpgVA/XCsn4R0KBG1WUKsEGrADl/FAZmbY3yJcLOmLN8KvJAkdgslsSimVNST2/aZQ/4fTEadNNDo6PmqvKKMsqnRO6zlRVlEgnMdqK6FA/jaXJAHDDAwGWADYSqYJoyeQJlyazYXF7Ngg+iiWnAMdqY0cKAyAZfFhrqBnnXNJIBkxaT2epxuiwjoYgwEgzLyXhS7uwZyDzw9EvBtrPngxJmOyl/w6OjmYHB4SgN+GxFFAPZI+tfTNz34GNDxISmyW82EotlE6kkttlQkYjZjdv3yI8/+5I9RaMdUrp978F067SpmcMnTqpUx1S4JhMYD8yaGhk12hKbPUVZUlwoBpZ+/OGdHLM0wCE92d1iMGSvYGawNRGDlhEqD9cC+VbvOwj7UoAgUHePPf6ndGugUiVxDMKwrCDxbP8q7EXhXHs7yoT5uZx48qmnqGjYinZhfxSff/6FXFnW1dfrxpcfERLgSRanIhBFrHzqxq8aKG/McseVrKCQQGYqnKTVgXZQCC6EcTP8omXoraMIrP8gAu6Igbcp9A3+HSb6ctGkNdPz8EEroSCMg97guzYwn3IqRX2fGElqXyxoan/UYAUS3AUT2oQeF7LC2i/Vk5JOixIxzUdPnzVlErGMJichdKmD/T3Kzr37le/c/2DqX7/3i9HNu/bHBoeDCYtgidVVlCdmTZ2Uum7l4vSNVyy1XbVsofPWq1Y533bTVe7lC1rdtZUBV4XfK3kcdkkibt5mNbbegb5yGo9mzwRFIy3Q6ACNnzFlknDkZLsST6ayfKwihUKgsmPlB/0YfwYSmQxlPSvGcJIID5w9EB+KEeSYhaeHhSfRiszPiendfeRkduXCOebPfuidlokTGqz45gZ1gTHOSjRIstkFmx2XLJMiPQ58gDm3w+mHEuvTo5Gocu58j3zw+Onklj0Hgs9v2R3cefBY8OjJs7FoLBGvLg+kZk9p1JbMaXUunz/LtWrhbNe6FYs805sbPQEvUUKnTaK0YaISPZyELYfgClQInrIKwe3zC3anm227w2oQLw/KG7kzxgAOPPMqb06AnhTynoeupwfCQz6w6ke1qGZkuSRRIXoH7ticSMn6IR/8pGDEhaA5zeTlP1bxWPjzFaMo3TpYmBdC3o470+PFf0GaDBqPfqNbwnERCssRfkBvkXeep2LALfghtppKQxa5zVL9Z8739ilH2s4om3btl3/5yJPKh774TfVdn/mP7N2f/y/TPV/4hvbJ//qe+i/f+Xnmh797JLxh1954KBxJ+d3OeEN1pYwTKq9etih5101Xx//hPW9Lfe+Ln5R//KVP2f/jkx+yf/aD77J99B13Ou+65Rpn64ypbp/P4/G4XJLFbJFoPDJxPkvAN4zerNmmHj3dgbsimRkHdq/wdKP+k4kECWJhJpAlSJ+Mx4VEjIRroimsfHQg7x63y19ZXpbpHhimHmaEWeBGf3JNcZxQiBNWTRPqRK/TyT53YNYEVo4WK4iDYLW7BHfVBMHhK8MJjrzcUV/jyr8wjkKUNof3wrq9HCgcLN/A/0Xwts4JL/7pybTsyQdIY3AC4cc72Dv2JMWELl3lhS1ul3NPT4SBMI2noei1CDCbPn26dcmixXayzd16S8b6jyC4XU57VUVZjdVMAgFx97ybje1spcE6VYlWz4JnYXAdfok4acTEqWlZlvsHR1LPbNw2dPZ8V09ddXl6/oypZSvmt1bObJ5UgzvBLJJk9bjdRCccTqsVEga7QLgEm8bBBDEqM4DTCZ43AyDimE0bYzwOZG0hAbjAVaEHygeVvVFuIEz4cJ6/5lOW14mYOZfqq8ptGUVxhqPR6MBgUJg3c2Yl8pTJZNRYPD5YV1lGdSNokVgiSoFmKLXkNx8KY/oKgOic5TVqXW0NyVXmjNWGa8oI9Isn0sW37sCwGGmSYqhNOCWryRyKxTK4ff90d6+2ef+R5JuuWS1UBrxxzLQijkNHT8abGxuc1FZZwabTafXA4RPxK5cusjtsNldXT78SDkfFWDyp7Tl01Do6GlFxF9LIaFDr7u/X9h85Hjp49ERs7owp9rmtrRK24lCSkFUEV5hFlvYiYYkxy3jnZsYuCiar0uCE6xXgHiFicMa2Mu4+DzRL5MPt9jClV9slAW5/95v7RKvdLprsDqSZmpAq51beKG62QfSvgFAohBUo9P+i+BLJBDU+yBGMNvxV0gKcOHECzIJIvI45lUyO+WDylQPVhgV7rMCgHlHlxTX58oD7Un6MNjG2bRR2MdAOgLVOwHDKEgaHvB3hQ1kwWBB+MxCC6Q/0FR7gCv6p16FKmF88MWGA7Ybwh9UasyjKcioj/Onp580//N2jmf++/6GhWDIdWjxnRvjLH31P5odf+LjznbddY7929RLHdWuWlC2d2+pvrK/xEfPlqykPSJV+j9XvslvcdqvJgW+KwXhiPKB0mEWTcr63P4nV61xjIE2+YfCMIVughfw7Sg3MoovastY/NMqKieWRFF7wPhYwgh2+dTOJJisJBJrH6aAmyAYj5gbpYWNSQewAdSD1139+LrPz2Mnse++8KXnvO24vq6qqNOOwIp/XJ5SVlQuBQJng8/sFj8ctOJ0uwcZO35NIIMqfbohPXf/07MaOJ17aOtDePTAka0J0SlNDYu6MaY61yxd4rlw237V68Tw/0Z6ypokNPq/X4/K4nFYzTrmgkQKpY9QS5UbDi81hFxwUl8PjFZxuHxP8jHZRCJYnPY95FBVyMXS3xaSi2LGx9ZPqQKWxnZoX/5RgLMxWKzuwKZFMpXBKLJ8000s4V0+l0sdR2vRyoUTDKQG0r+K+WajneTHyA8EN4zhJ/1qWGi/GRaxwBcMRYWAkqHZ096X2HW1L/uXFLbGf/vHxzFd/+jv1X7/zc+FD//pN9XP/83Px27/+k7phx8HgtcsXhb/44XcPfP/zH4v88dtfjP3lR/+VfOrn/23+0/f/y/HLr37B/k8feKf0wbffbn/3HTdKb73hau9tV6/2Lp49MzCxvtbjc7tcLqfTarNarMQL4F44ao4WSqQJQwIfkyiNWAFMkTAVDYeE4PCQML2xznq+fyBFdELj+dG5I9Ljib6EHT6F5YGw+GQbp0GFULJZzw2rl2SHR0KMH7woWHQFtQ89/UtWS3TL7v01NjYXYThAVnDPtyZYJOoT/gp28AoOZEEeOU3g6bt0FMStIxdbYbpeZ7xMqbyB/wug5qy3vzwxAdHkYxUEJhoAiPiyVS/qSGwWE4qthHHBi+sLV8d0O6bX3dDTCNcIO6cQu6632WxmyWrOjowM4mtPvTOBi8t1BLTbMW330joJgkAcDCxwrjUAq4wiZ0eC4TARzWBP3+BIZ2fPqCioyeuvWO5aOKtlss/trrbbbXYiSGy1KxjBseelBqRSaUICKOkgSDqRyGeL55V9XI+b4/GJz5j0FQIEft/RE3EMiHlnRphUlsQI5PJKQNjsA34Ey5wVBw6noUhMpfykJzZU9z60fpOrtaXJQsOJjRgzHEASImHHY7FYpRiNsER0U6LZxL5742Hx8DDo5GMlHUkklZOnZ6684XYvRULDMrlDAnJpQ7q4cAITQ1GmTD39QxoRfap6sykcSZp7B4Zje4+dds6ZOilD9eCrra5swKxYPJlSqK2l6mtrvcZgAGbT6XL46uuqHdiGuPfIsdSRk2cyR9tOhxKplP2ZTVtj1eVlA+e6ejx/eX5jrKG2SpvbOt305Eubkz/+zYMerzfArlbIFy5jhxgg5CC9XFFMOTd5wAgSORfEaMAjxh2DlbFVrBCF+baD0SKFt1LhjgWyG49n4FTGKqNUERDFdBYXpltzAiOVdSKeYOm93JDlDLZGKhMaGopuCKV34t/YCWxCXW0tiubyJ4ZA8aGlEW9oxdIQ2t5rihddl4pZCJDAbCNGYGxtjg0832qKAfML2QG5ZNKDb/shUHy8lXDkQihwC4EMriGGm8kAbU5RFSI7lPCcVy7AoHmg1xFpZmFkYM7sieIRHbKRNFEjmoauWb5o8Idf/Aft91//fNW1KxdXTm1sqPC4nT6Hje3VsxH9y52maCSFT9AhYK4KSBHpRfT5OAk6kR0HjydBF3QrSkFOmwM3IRukl36o32pb9h9ipsUwXHKF9o/DJnCgECZBiDYRKchiJzxrFHBkjG9MAClII7lXn9y4PfH0ph3Ku2+5NnndmqUVTrtdMvoU2yGiC1vcW4FngkF7USZel9PzpmuvmPSWG6+uXjZ/du3sac1lfp+/HN922SWblUikBFqDNMI9RkTUFzte3WoVLCTcQcgDbYBQg3i5PTVEioe3FZ4uo90U0v48yGyMcc6d/izlKwcKGnWKQ5xIQJZkWcExeWPGYp4GrJqVBQJaRlZM7BtijHvjAudp/X8PPe8XyTzjWxg/o08+o+yxtkyVFo0ns6OhSLajd0A91d6lHTjepmzde0jBiZU//uPjiV8/+nSChK4ICeOxB558PvqTBx6P/fYvz8lb9x3GwSzanJbm7J3XrE5/+gN3yQ9958vpZ37+9fjTP/uG+ND3/r3q7tuvL5s/q6V+8sR6v9ftLiPhyutyOHFfH8klNjsmGKhN2ykdeIrUwFlb5+0AGcKKFvqBwvpCKp0S4pGwEBkdFYJDA8LoYL8wPDgghIMjbMthKpUUJ9ZVOkdC0Xhbe5csU3sHTZDRfyhsjGfGVTNoO/l2hv6Jk1hzXwnkgLZNbd08MDyapSFANwVK1D8ZsXBBrwqQkbPu6c2T8e09WRv1RX2Axn+L3SnYvAHqJw49Pbo9+2Up03WXCu6T+zNCubwY14newP8tGE0OTzYoUUeBwgDDhSZd8MJgBTtdnxPMoNgyuz6gFbjn7wjP0OcVOowRPuJl77oC89TZ3S2NDvSISjzMUse7EmdOC5UBw/5SgIGOdTI4N7zQa1ZR1dFwdCSZTA0Qk2Eu93kcE+uq/S1TGitrqsoDJHg5GZFjijzQE+lNplImGqQv0JeMSPIKRIZFS34Bng8QMggl2KvOJ++RzosBJ/QNjYRklG8hWJlisNbDN4B4cDCEUVq8DHm8ANzHEgl8iGXB0WV2hyM9a1qzi9gX67HT52K1VZUWv8flIUFMDoajo36Px4+g4Jsr/GIGm+LIxc1OihQz6ZR1x44dCbMkge8rkjLY7BxWxpj/PDDKYSYRW+7sNqs0MDRsCyeSaYTtdrvgmn3Yj+0yw6GgUltTreL4XDJjAUkWCSdDal09PYguG47GUuFYNDF9SpO9IuDPPLtxq/zMpm11jQ318frqKlNNVZV/5tRmdUJNtaRlRBz3a+FJ4uliZYW0kmL1r5sjp0g7++NG7MlaGTHBGLh04wsCNWiEyBg8NtADL+cTcSFeHKenYQLUbHU5hXg6KcMcbQmDHw3G2vz58xXcRXS5EYvFtVgsll2wYIEuQXB0dXezb9YgyPoDAbNkk/Rlu8sLMCiJZBJR4+6zC65WvyJQYKl4SqDGyV4v3lMvDLSZCwJWVIJ8axS9ULtnqx+6eSFYKHADHXuBE6zA4psofj8eGEhmp9vDDIr1PNaueT6IurG2Sx0QbdESkazSYCgiZrOaE9t7DaELTlj69cznujw9oQf9KqZB+XeWHqvZe/tVK2y/f+J5ORZPYAXcCIqAROJNd59TzNx8yxUrlKNnzovJFPGKrCyQF0oyKaOPQuEbNDCiBrDTgd7N2AEAD0gHY7Cpj/CwOTC+tZ3rDHf1D6euWblYvHHtCnfA5yu4o+7iQF4QNsoK6YECIwwFMz6OIDByx7KJlSYaV/E9lYST/nDCHz8AxGK2Eg0tQc/pj03cKRn2ZGYXTWChf14XuTD1J0vKmHgQUyFQXk4HzovSLERbUvgOb7wfuDNrLpdDoD5nYjSQbY3VLQtwiUXK05hT1A9YnLoqtAOM56WA3HKv4EXAq+hCtpkEdpMJt3GjianJTFbtGxzNHjpxJv3w0y8mvvGz3yS+/rPfyN/55QPKTx94NHPfw39JPrb+xZGdB44MpFKZYFnAO7pk9ozMuhWLhLXLF0lXLJ4nXb96me3et90u/fOH73Z+/t53OD/yzjtt16xe4lw8Z6Z95tQmV0NNtcvncXuUrOYjoccGwYcJV1gZRpthbZbXc05RFgw9+iW+28rQOJhMJnFnK9HjmBCNRIQ4PWOxqBALh4R4NCwkcXhKJs2END6hyGuC1aUm2m+6Yrnn0Re3DMUSKS2ZoTBpiEmTwsQG6/8lYBxeUwpUluau/n4ZZVwMHi/LBzSs6ogXZBMRWE3FATiMT9SOnDrrcbpsjFYAGKKtJIg5A5WCg4QxCGbgyQxwOqC3OxjrYV8SyBmPh6fvcmNsqbyB/0PQ+x5vcKT4k79zIwhL1EhooMI7F574zBgTsrDSBSFMd2OYcSGN3skT9PmweBz0SnYsKvY+FkQUTG63x1JZFtDYPRE5N6Xc6hrCy3aZMd45GePA0EjCTbTc73UH/N46l9PupvQ6SIgEZcmd5oUhm6Wb+QUBFLR0Ro4Qk1uaAhUCeUcBGihIPLbh4BhWxnhdInCABaUTnwbpJogCgzqfLR0PSqwePmcE8jDe5KwqaqKWtkuSeP9XP+92221lW/YciFeX+9O1VRUe7Gl/4oXNp/0et4uisFK5FAWEF/5tHAesnS4XZtuEZ196Sbvj+nXsKgRWiMwrKXLPBoSxaaKiLvN70FSIxlrUkXBUrSkv87rYidvIKAMGTRpkEuK2vQesn/z3bwwNDI1GYG61WMQbrlylHjx+Stu6e3/M63Rqa5Ys8tZUVzp8Xm/q0x9+n+VbX/i08sF33BmbMWUS8WeqacHs1iq7zVFmc7uRdvbNIji8fDZB3DEYsbpnK182isuOds4dEJAnYvKorONpYtjxykqmNAx/KDUT/bLvTaz2gjgvDsomtZ0UHGdJwFHMHo+gZGRNJkGUhFMeCIWF/DH9ZUZfX5944OBB0e1xFzXC7dt3QBBi0ovf5xerKisvLYOvHSZFxgGcopqIx1nnYHWiq1cDXOQ7MDRIPEtxAGODQ71frO5fDkb7AzjlvDCYKz0qPOCNTe4QM8fpwXj/YMLQ7vA1GvOa67pciCEGWmyuq7YcOXoKW0xfFojGcAb/Y2mBoZidqokzmibZWiZPDO44eCxOdEwnATytKDcwoDhkA1sUUxlFiCYywnA4JmRNJnsoGjfvOHZaGKL3wr6S11H+yT/emaIfYhSJdIhkSHHpeSb5jNmx8sWTMtE3PJr6ys9+rw6FQsKbrr/aXFEWcFJZXUIJcLB8IjOIoAjFBti9wIQuCF8khIEBZZN1lAYoDu6HvxYkgcLX8A2wTOMGnqjnl4MeRj7sS0U+3RjTfU6iTxQQqWwmKxszR0WgGKwupwsHk7BtbUywYCrL9DjVEHk2LlO2EM3DVjOmbA7BnFN2pnJH0UNJEveDp152RYqYeDzN+jt7kjuUsxXXr0g2zWy1aSaLRLVqVpOymh0MRbInzvfI2w+3pTbsPpzZuOdQ+sFnNqT/9Xs/j9z1yS/F7v7Ml0PP79id6B8eTddVV8rXrFiSec+dN8c//K43Jz93793ZL3zkPeZ/fP87Kt73pptqVi6YUzlranNVa0uTt2XSRNfkhjprRZnfTsOmZLaYbTQ2kbxvIfYCgzfbVg8eg403hW25CGQOoQzClixnhDSNLRhXucAVIYErLEQiISFKAlc8mWB2GXwvSm4VCO3UPtBGIJzwOErHY6ShzOexz5varOw90oarhnLmxUA74m0J/B2bPCghjMHf3JZmcWA4RKwO2/B0EVB4aJ/kiglhmERifULQ3E5nqszn0xu6zoXReIzdvOw0RThiaaS0YveKcXI0T+LfNP4qg/Mb+NtEIT1mWuMH/2TJBSw+MBiCVO6dOgkTutisoqG48MX9cbeFYdA/E8KMsC4EIhbi+Y4OrdzrM/O+r/ddeIG/QvWyyLuBjqUDidBBXZb90QBtIsHGR3Hbxs368L5dAP6CsBRyTPnDujy7fbMkdPPSeabYQSBpgBorjLwccOyxZJUkIussYBAjRrjGRMPLHnvE+eysEU+OWdCjxaN3YAQf8mZXLpxd6XY7y/YeO0kDT1Wyvq6mrGdwIP3wsy/2rVq8oNzrdmHmLhuLJ0IUuh4Ch5XkUoNmgxmqrCzXIqFQpsxf7nU67Fkqa26tlwcGaLaaNgZkrvncLho/NGxulC0Wk+j3OMFdSS9sP4CPFRRcOE5CqTyhrlo83d5pj0aTqsfjxDdLkJrFFQvn2ma3TFUry8uUe+9+a9WkCXUSpcF89aollXNmTKtaNL81MG/mdFx0GgAR33/kmLJj3+EsCZC5kweNlVmjuNA+kHIrpR9bDhNE9BV64uAMAN6gA8PBSSx8kdKbVWH1wBaKhQ1FthhkMYM5fuArDTTXrs5u5p7GeJMaiwtWh0PEKmEiyY9eBwd64MABicq0MPrLAszEjoyMmGfPml20DEflhmOzWVG4XE7V7/eP6WiXB2BIurq6svPmzUueO3cOXfbSCvYiiMbS1LhFwUXM3WsBUUhddyHoSUWtER3NoaAWS2YGDBfapd6vqCvk+iQD9KRYUcAtE5q4ISZscN1CGuYkbg6GY85zXQNZ6u6FIRSB+aQfKPQPbFXmzDeeWSZIJdMyMYkZIZ7KkFCVpmca6ZKWz2t1v7Bzv6Ozb4Ct5nJBjYRErAaA+WSK0iMrQiiWEAZDMZGYaxMxt8lQNKKm0hkNQhr8olgMMot3dqw8TJE2MiN6YauuCGhNE2o1BzHlgEhjGAQgjAMAxisyld97xw2Jt964zjxl0gQXE2gZuJuLAaQH6ef9d6waAzICbX458DzxjOXHEZ5ifvog6Hq+O5UeawAqjbF2Be8XSGUeulO/z8PoNpWbJZXK4CYNblEA0CKPx0O8d1bFVjd8Y4T2gHssySMJRnZDMGLCklnil0DjmzhjdYqtUDE+Is9DMOga1BuRNsaPwA34DwKyQNFSm8mgbSSFYDiqdHT3ydsPHM38/onnk4+/sDX1wo59mSc37og98eK2+PPb98X2HG1L7j58It129nxyYGQ0PamhTr5u9TL1ix95n/333/qy46HvfMXz7ttucFy/ZpljxYLZ3vmzWvy1NLC4HDZfRlbcNB47KG/snk6011wbyBXN+DJi7R1tnRR2MaBMuaCVJmEqxQ7JiMfjQiwaZXQ1TuMCPzAjLiR1gQvu+WortQHW5ni4Rl1CoeyYDZLAkpHTkFvd/RhF/dCyZF6r92R7ZwiXijPHOnhdcP/g58AHYj4aCn5LgerGNK+lKUl1xT2OAUsRwmT1SeHrznLmgpgJRiJOWSbCS1EYbtm390S/kGPQPFbuetmzlTLGE/GwXgtK5+r1w8tTgTfwvwLFbbF0w2TNnX4YYSMN6xBkxgQq0htbDXGqILu02RDEYA49I55wQ3aGOT0NPRfUDOGOP1m8iEdXAAiS1WaLEI/vZkwCOp7+Nw66nzzwzpXBRBuAvjCeQrCOrBORnGiBJ5nlQqEHnPA3MqdyIkYghe0rFCYPFI/C8A09G3Dz5jxoInhEuPkWk3wclwKEhAMAzRaTQsKYBoJUiujw/PKyBrEH0Ua8Rl4L9RQ3NMrEmmrNbrdb9h5pywyHoqnJE+vLBodHlOHRcOStN1wlTairqoSQ1T8U7Hc7nThkJRcpwnKTUWW5DwOhEPC4hIaaKjERi2jDg32izWYnrkfFl7X4Z0STHW2MdCF6pF9XNHDLksUq4QREpFsiTmr+jKm2BS3NQZNFsGw/cDxz9GS7cr6nb8jtdFn/9eMfdHzyA++0DQVDURpJGBdK7cx81aplvtaWKRU2m4Sv9rE9yURhuSh2ovcmS1PjhCowmqfOtg8//sxLxDuKFnbOvZ4fVjC6tIR0glmE+ItZfwhjbHqY7FEITMGO3OHQBLzzYtWhaw23eGVsMDQIh/jdk/v2Ct/6xjfIjMJGYC8DrNK0d3Qy4dFkVcXs6AixuFYcLy8m9TvS0HdWrVpFAi2+4b7sMIGZ8Pp8CdLnOEQSMq3RaJSVKw4+qK6uZuaXG+FwWNi0aZPQOnOm6cChQwqVK5WBXuCvApBJwFTiO55ClAqtqO4LgFq9lMEX9UakkjRjXCNYThqL42DNhZvyFVxe/GhLeC8Ea79kBoGNXLNwmDtqL2iP8En+tWA8qYVTCZxCyPoU2hP3S4oJTPo2Kl0PRhQ0PE0CGC78hVBmuOGCFpQqpKkMSZmnN09ydfUNJX/+0FNiIp1BlOQO8RT2EtAxjE2iUOlzCdPrqxw3rlwUzaYSQm2Zi20FhsDHco7Ek87tcgp11ZXsifGGaI2WSWfElkkNsdFwmK20x5Kp6MBIUOkeGEpRGavpbDbZ1tGTEs1W19zpU20r58/2mClSBMm+hSXCg3HuQuBMICqGp6E0LmReAsg0owFcgR4gf4Zi8bC4CDTucnoPtwVA22GqhB1g+NfBy68QevyGV7L3uexUHioutcYhVyWvqTBZLFmbVcIZKCYshuBbpQRO9aR2gFMfsQpYGsXxI82oPxrnaAyQmKIqwZigQMjqHRxOnznfnd17tE3buf+o/NzW3epD61/IfOPnvw1//Cv/E/r1o0+Nbtl7KNozMJSgOkzXVFakpzdPzsydMU1dt3KxdPPVq+y3r1vjvPPaK20feNutjg+9/fbAu26/wTOlscFbWeZ30hBnd9gx+vBDMCg/1iw1TtD8wj7Gi4d+9SqBOfqIIWBhUihNY12SBChcB8CELLZ1kG8fxDtWudjJhFAQtqjMsOUQB29B5foRqcJ2ML7ODHBzWBdWPd4NZbgZC4Rpt0n+mqoK+eCJs5lCno3nlvdJYzIB+YSQeKG0SDarpaq8nKqO1ydghEnlpMpZhR7siFAhlkhGaBhPDwwNJ7p6BzKj4ahMoVIUqo34CwyM1KTNLBXY/sq36oK34XUBe5PFRhKgVaclpdN0qXit/i8FYyj8G/jfhYLeR0DHuRhYJzEGfd0tzKDNb52gRkNjkbENkZtxvbHihc7E7HT/ZJzTA8YTKNQXYrCvRwWnzOnEK+sIcF3sQ08AgbPMF0feb951sVhH0F8jsYRqs1nyX5QawGvOiJdbDuSXCSE0hpXs5DAqYVwECjAST4ixeALHzFPs47sykmQkCw8ckmEMHMDYaIiJIh7eYpkyoc508uz57Ld/+eBgY321dXB4WG3v6g0tmjXD19hQ44vF45muvoFhv89tJyGcTy8boABBEBfMnCJcsWSOsGjudHZ0dZSYn2gkYvb7vJjqRIKpDCg9xN8xZs1IF5KrKxq0NY8bNxZoQiKdFmOJVNZiMaUm1Vdp99x2vYWEtGgkkeydPrWpmuIUnQ6HdW7r9LLmiRPKqb3m9krQUJUrZwoLwAWUysBwMLX7wKHhB/+8vv2Bx5/ue9c/fEF6/JkNDgqHCTDkifnJgd5Rb6ykSQ+mgpeuxvbeQW+jxm6m/GcK+BPeE3QgSGSVlGHKYqEXpNNPDH6Nxy9cdfXVxPRd2vddKB8a6BGc1WL3mkSKP5mVcZm1Fk8kWTwo7+XLl2O2ekymLgtwoE2WyACklVzmY7G4qb+/nxUfpcPicDguzNW+jiAGRownEqZt27Y5JDOuDED18WIwnq8EYCxRnvgeiaibbjoexDLpuvHghZIrmguC0VXq2/l4SqdXF6W4NR6UNmy/KwQTcnSXjImkfoeTE5EPI1T+1N9hroka6HclCTqptIzvN5mwZQhfLExSkG+NssSkG47rlixIN/VMNFAdcIM3GECgHQxFhc7hkOMj77lLHhgZlY+faWcSoxEe3Bm+LTTw1JZ7hIYKr1Bd7hWXzW/12u32ZOOECcKUifUQyDQIZcTkayQkyOF4QhkJRRJPbdw+/MSLW6N2m00mYS+499gZ96e/9gP7XZ/6kunff/Araf+x0wNf/tFvUj976Mm4ZLeLQyPB+Cf+87vJf/j3b5X/5I+PyVEKh1KRPdvZM/DfP/1tGEfS4xuuQiCtoK1GGbwuANEuQr6MC8F3ROBbGcxxFdqT/3FhvAboQeMBwQgan8et4ZvxUtAUxUpCu4UECgsmrdBesGqENBrjkhEmwMzon+xZm0lnZDUUiap9Q8PKuc4eZdu+Q7Gf/fHx6H/95FcJ3Kn1vV8/LP/ioccTP/vD48pfXtoycqTtTB811+CCmdMGr125RPnH97/T9qMv/5P77+9+i/f2a9d4r1i2wL1u1RLP9Vcs98+e3uwjQd3hcbttDpsN91ZZmZCVVc1c4OFjEuqUCVWGGQQrEqoybNUqzgQnHIyE77Gi0ZgQiUZyKorVLGNFS1/JwndcmKjKQMhi32tBwNInK3TBzhC0WNkUlM9Y5Kwv4uZCuHiz4HyDXkfiFYvnes91doWxypirNz1SJBNpR7phR/2R+2W2OvQ26bY7xePnOjTq4+ljp85G02lZeXbzzo6HnnpB2L7v8OjHvvxt00//+FgvjevUf22h3zz2lPzCtj2jt3zoH60f+Py/W17auT9NApvtZHunmJEVzbi8W5HTQpbKlF0cTmWK2EQIYhYafsYcePRqMS5PlwHmLxF0/Rv4PwC9f+WexYp+0ei4JX/SPxgC3ToncMHA0OcV3MIf98vtuT/uJ/8ECvWFQMc+duKE3DqxxkJxWyy4N4WYKCGTZMwwA7yyXse1gGE0FhCkmBv6wYCFVbpScVNq87/0M9aFYWuYI399wyMph02yOB32MfuVdNcU0Nio2LZEIrxGGgZHgimn3YrFmNyoBrtkKiP0j4ZZPGMB+4Hh0Uw6k1bWLp2PQ8+KHPF480bQ85m4uG5SAHIGAZqEImX3kTa1e2g4Y7JImWvXLJXP9/Y7wjTKzGud4QuGwtnq8kAilcpIJCelK8v95dz3eGCLgSTpH9OSMPbkpp3ytl27zXfecG26ubHeKqfTJlXGqfgkONAgFQ6HSJuvPaR3OBgGT58519UnTaqrljt6ByytUyfLZT6vWFddEWhpmuie1tTo8wcC7Js++GEhaBrJiHylFiu2ZKVFYzG57ew5pW9gKPLA4+vj+w4dDZ7t6EzQoGChvDmWLZjrnT19qvrCtt02r8dvosrIpYPp6EdCVkjhPEh+agCYI16/cIXDEhQyx3Yq2DJ/7AldQd6MH1I5U9KbqW0GJEmw1lULf/+xjwpuNw6f1O0vAIxzGNA72s8rjzzyR+Vtt90mWIdD1nQ8lXquv0u47vrrxZkzZ7JRa3BwIHPfL39ppWp+mVBfO+bPny/Pmzs3+6v770e/YPGR/CVcvW6d0NzUhFle7amnnsq2tZ28NInztQHfp8mzZ8/OPPrYY657P/x3Igm6fMUQ9ftyhTwGKPNoNCk8s/5J4VTbCRr4+dUK+Ro29IUmecAtjzGvKwXY4OJh6JhYUuRUfzGioFduwn9BQ7F9rRgkMKAzMAGK26FtmqkN8xnqXKgMervV4smEOCinI7dcudzvdNgKaJShuH9jPKB+rBIjne0bHBHa2rvU7QeOJYndVQM+rwVlh3Sg7KF12KxCTZlPaKqtsE9uqE6ebu/Wpk2eyDgouMEKHFLC/FC662qrhLKKCiEQKBcqy8rEvsGhZMDrNlF9QnxLbN93JNnRMyh43a7Ukxt2JP/84mapobrSFIzGUrsOHtOmT5nkvv2q1bFzPf34Rs1ytqvXduLseffqhXNIGAyl1m/cab165RLHR+66Pd3W3i0/tH6DNBIMK36vW5vdMtW+89BRYe6MafieBt/LUrpQQjw/9MPeLw2FJU0o9YrCZY8xlgXAJBw76IDaYLF7UjlvheYXgOGXFKPZRSh417XI6uFT57HqnKThwTa5cSK727EIFGFvT2+YTKVpjfWCxybitgV2GqTH42XxYCxGoKlkSukdHNE6enrVbfuPZI6fbk/SeJM50nY63XbuvEJMvuJ1uczNjQ3iygVzxNWL5ir0tKxdtth81YpF1hULZnvmt7Z4G2qrXS6H3UOCt0T030LJRbpMJODgE152kIiCQyjwLRWEIRxMQc8MMfRYgYKQBGGJKRKcUoZK8Wc6he2DEKhSbKWKaCmjv1hdRlvFRCSfSOACFSsTlBn0rMVzPXuQGlvSDCUNOZhP2LMw8cJRVGUXqL9CY77qbID327zipizppCfB22yVLImjJ8+ZpkyakGv33B13jHrE5wl2pyMbiydVEpbU4WBIPtnRqR4/06GGie84cbYje767z/ofP/q16blte8Qz57u00+d7pN8/8Zx1w459jjOdPaYTZzpcHT39GvVV8xMvbFHL/V4pHI1nz5zvyR44dtKhpNPms13dibrqakt9TRVjepgAi5XHREwwSXbB7qsUTFYSCmn8R37MVgv1kcIDcIznpYKXC9Plwnj98YYw9r8M49vK+MYDN7zTwa6wE+bdQo/BlRNmbgc9XvP6MQoD8ph3PAvNSmEsEad38eCBA9kGn5OCEK0Wm1MgqUxQIYzpbnIhIT269kKgmClurscdN2DUS3lk7rhG36qIN0Nx8HDggP4pTe2dvekyr8fisNv1PUs8n3AHZRA0gOWTMUEaBB+NhLD0jgNHQ+VlvrTX7WHb5rhL7gf3kg4Eo3odFAPMz/ne3oya1dQrl8zLMbxwyhmrvB/ECyE0Eomy7REsUXoeADwQBzFQCk6Kam2eZL7z+iu9WVW0d/YNJGc0NfnOdXWbIiTJzWie5DrX1RWeNbW5jOLIMdJ6yfHAdC0DT5C2Y+8BZe/Bo+bbb7o+M6muxpZJRE0QSjFAJTCrSGlDOo06AJNxvm9ATSYymcFQyDplQm3ixLlO94q5rcKE2krJajHb4N5mtwu+QBnzRe9qPJ5Qw5G43NnTr27bvT/17ObtmV0HjqQOnzglV/h9Car7NAldpvmzZwQWzmr1z5nZ4ogmEuanXtwk/uKPjzlJkDJ7XB59/QDpQGqo/Ch8EH0cIF+4N5+D1zfMMNuPlYbi9RLulrlhGmoGCLYACM5NwgqOFaiZPFl417vezT6GfjnAXzKZFo4cOZJ94onHzG9+61sF8ex5izWrKLv6u9OrbrjeMqu1FQGJmMX96U9/BgaiOHmXAa2tM+VFixZp9913X65tIj9r164VKD2YTdWefOrJ7IkTJ8DcjymN1x8ejydz6y23JJ9+er3rTW+6UwkEyqgpoN543b0SUBWzbrxhw/NC28mTTOgvbA0c400M5AsfEZeOHKZoc/hHeyqC3ibzoHd6zdMJfOhPCYQ/w6gI3K9OBenN6Hc8HG5NevoHfYnGo8KM8sro0iWz7W6ngx3ag728GTmDO6SEUCSS7ujtzx451Z7YvPewduTkufS5rp5EKpNJ1FaWpWoqyu1elzuD4wqorJgwh7HBYbcKXodNsIFZosgrAj7LaCiULPN5rT6vx+z3+5nQhdUE3A3mcDo0j9enkZynDA+NZI+cPKU9vXmn9bePP2d9/MUtYntXX2h2y5T42a6ewfbuXvdt61bbW6c1pQ8cbctuP3jcPb15YnLngWPZ/uCI5YbVS+W7brlGVGQ5tf/Eaeu57l5bOBqTZk+dPLph537RIdmc97z1ZvPc6U2R9Rt3WJ/evBvfEqdPne80NU2sN02orcbVEZwOkBpbRcDLt6sxDvTXnCkFcOEwuAUTgjG5yJhNg+6TygeiPzkKx4Ui6Ob4Le1GN9MfyO+hkx0CDo4YCY6amyZPNppTDpQ2cXB4eCiVSgVaJk8weezEO1NRWXD/GDHuvQND8sbdBzI/+s1DmZPtHWr/4GDMY7fL9VXlCilnXXW51DyhzkZ+bZXElHtddqvX5ZQkqxlXduCkQUsylbLQmGamNiImqS3iOysmLGFLoCFUQcjCO5lD4IIgBaELK1zYPggFAQ2CFVap+JNPmPI6NgQsrgD0mYLOooNnv1TpMVfwz94Ihd7wgvdCdSFcoP6KjAte9F7N01TgxqB7hjJg5G8MTOjDOw4d6aH+7yv3+8g7eSLHCtFxEma1s529iRe271XXb9mt/uB3j5gffW6T6dHnNpvWb9phpv5kfnHHPvGlHfssJHAJlT43vuk2HT3dbj1LAtiMSROioXDYcutVK8NUp6nh0WCmqb4m+O5br8Vdp5l77rzB7fM4hjfvPeLzuR3mu268KmR3OCwT6uoklBWSj102VpdXcFU2sGPukSnwPHjixMVXJ4zBXd4PvJfuG68PLvug/Ab++hjfXi7cgAy3vKEVvxvg5sbAgB/oxygIAHnHTHGXF0epzg/vdrstQ+HSwC0K+C4gm0nphJG7x29JsnFB5FPDf4kBGRu3/ppPM2bOofRXA/o7chiNJ2Sny0E+uedxbnUQkc/G4jGZhJvUln1HwsQU9I6GoqErly2wNVRXVRCZLuqLCO0ChJEB0WArh8/tYiIzM+O/+TKiJxSvHwhbaRjysPHLNTmk0rKUopHJ73WbBoeD2o6DR6LNEyd4O/sHzHsOHgvNnTHN9vSmHWdbmiZThlUTKT69fjEgLZi5wsdQBLOQdSrpZE4Qwz8GwGKgTVF6Uuk4duDgrW8kpAVjCdXldGAfuxOBIV8WnD7G/EAQUrJnO7tHz57viiaSiSjVS3r+rBmxG9euVNetWCKX+b1+GgSqzvf0+5/btD3xy4cfCz+7aXvELJrS82fPjHX19ZsdRNBxGIdEYeOADl6GCF5l36UYZZpH/h3bS/hMvr56mwO3R2FBCMONdIUhAOBQEd9oJCxUVJQLVql49+eFgHJKJmXGWFAYmmlgSMmSnhqTM6OpDuozOYGZBidEOzZxlwXhcAifWGQKBUowONFohMqL9WOqPqRer77LjI6ODuvExkaP0+lMUDLMoCVG1Ki+oiq9CODOWMGl/szKHyjMBNo1/kqBuzP41kJfeRimRtjjMTZsvFNvNBQYR2qLFwLLK7kpDB6raKiXPHgOQNYtJpNa6XE5qLriOw8eHfnTcxuHHnjqhfAjz28Z3LT7QKxvaDSuKlqqsa46e/MVyzN333qNdtfN1/iuWbG4YtqkCRWTG2rsFSRh2dhnNybBLlkEr9MmuGw4tpqPG9j25/Z4LTdcs046PxwZndg8LWX3lsnHT3fI+4+ficTS6chLOw/0r73rXmXVWz9gvv6DnzJ9+Evfsr24Y7+DBEFLR0+/Zdu+QzVb9h4M1FVVOkgw7f3qj38zKmRVx6c+8A7pY++8I/7slj3W3qEh06Hjp+R/+e59ZcOjIde/fPR90gPf+mLoqqXz46FIzLJx197q053dli//5H7x148+LSxone795de/kLh93apRYjLtL2zfbxscGsFZ4EQSDCadFdirQIFHvTJydaJXPsI21HhAtoEd0mA4KKzVS8SFG5qO0vZoIQ67XaOyHkvAc7DZbfbuvj7twLG2+KadB4e27D0U+dUjT8Xu+LvPhx9/9qW4psiZj77rTuV9d96g3XntlWUzp06i+isPlPk8ksQvlMJMh4loh4nIOwlcSba7A7s8oIfwxVa52CoVV9heCFpTrLByxScp8G0R+r+hOD3KK+QMigu3XLEyMoqB9CBdhYqD++PhkE6vF9YfjXZiqEKMfX+FyEV/EZSKgqfRUDyteRTmTdQUVTO/7aZrKk+1dw4fO9WeISFafujZjfK//fBXmevv/bz2oS992/n9Pzxue/DpF22hSFQbGg2qff2Dmt1qSX7gjuvDs5obwjUVgeQ3PvWB/jVL5kbuufPGAadNwhG3yj/cfad8101XBd97x/X+e+64Lt07NGzuHRx2DI6MKJMaajKHTp4R71h3hX/l/Fmjp7v6iRcIeyfU1pCszJsdVobt/grBWV4r4BROgFLOnoCRK56/Syisi6CwhF5vvLEy9gbGdebxndsw4J0zP6NcoGBrPHX1WrBn126LyyQnbDbiSqkTYTeDITwhHgNMS8YFRuPA0qPbW4kZwAyy4Zw9dUtmyv8JvOMa/vDket0AIK2mZtPlfp+VtOClyQ38iGxvPAlbme7+gdTA4HCiu28g2NHTx85gntrYYGmeVO+rrSz3ms1shacgUA4YxFJpYfACK2PYFtDZ3ZttqK3WZk2bzFblCsvFAEsPMTzIzcjICPs+y0DONblBnQ6MhuUDx0+mk6mMSgJBaua0qd7dh46bD7edCd5x7ZUerJItnz9Tra+pCiSSqSRunIRvHkhpYCCjcUjYtOuA6XDbactbb1oXqynz2omSMk4CBBJH8rIPfwtCgr+T53tEp92WGAyGHHUVZVlinqxrly/QiKmzw2uEBOFIPKnG00qqb3Ao2z8cTFGFiCYqHBqQRcliRbZs8WRSxLYplEFdZVXK53FpTocD32VLwUgsOxoOZ3fsO+A81d5l9XgDKAwSnPghHRCgwC6C8cK3Mkg0T6aeWFbmIhvswQTQkMbNCbyV8fe8aR4wM1zYqT4lirdjuF/42te+ITRObipZ72MBJ+FwRGhrO6VueuYJ7QqLQ5Eyio1YgNjz/d3Wq2+6SWxtbWWrEcS4aL//w+/FaDTG3i8nampqs3e9/e3Z9evXm4eHh5lAiLqeM3eusGb1GujVjZs2ZQ8dOoRtRC+f0dcIYty099x9d7K7q8ssSTYzpYOKl/dVoyYuobhZhWFeAczfnx9/ROju7GTbL1HzvDYvDi56GO5KuzdcoP5LilTMG8XHoiwIC1oyw5apovNNDScExmtSO0XHgN+8FfIPxpOboK4goFHFicl0Sj0xNGC+cc0S28ymSe6pjRMdc1uabHOmT3G0TJ4o1VdX2qsqA/Yyn8/hdOB4SdGWxbYwioydYk1xYZs5aC9ON8TVFpLdLjhdbsEbKBPKKquFitp6IUBPfyBgsUlS8sCRY9n9h45kvvidn5hf2rnXdujEaXNNZbn9ykXzopQ/cWA0iMuXjeRny32eTJYiPHK63XW+p89VUeYXp06aED14/FSos6/fsXT+LOddN60TiXao3QNDYtu5LtPOQ8eyXX2DFmLypOtWL8Ol8dGewRHLSChsm1Rfm3xhx17HsVPn1JlTmmxrl86X6msq40QrzJPra62tUyaTQF9YyONxSe2JBaEzwjoTzwzZO+oH9QSzPIw6Yk+mxVYsSTc3zAwUveT8FmGM2Xg3aBt8jEDySIBRSTDSDp08r8lyJjFI/bupsZFtLWWuC/xTlYR37NkrzZ81U14xq8lUVRbQ5s2YJr39pqucc6dPkSbUVjuIxmPmiZ30ytsdYjEUiqJw4oCbceTdFaWYlZ1hBxvjWRpGevmjwJ0RDimEwMMpfBaAxTceFzB+9WD9lp4FCo8iFJR/UQ8vcog6ZQ/25PWLXUNmrCRpsURSDcUS6rEzHcrmvUe0bQeOqI89t1ncuu+I68Vd+83Pb99nIruszWoVZ0+dHEfLWDSrJdLR02++7yufTiydMz20+2ibXVay8o1XLLW/+fq1cmdXb4jq23bufM/wVSsWlg0OB0d7SOhKZzL2OS1TUtsPHDFfuXS+0yya+p7askds6+hwz2uZYt9ztC00qa7GM33ShPTxc53qgeOnXa1NE611NZWiRE3HUVYjuKoaBMntFUz4TozywvsN/VKe8H2jsTJW2DZfGXh5vXr/L4+i2fg38L8H49sMDAx1KSjt/vVsi5zojgdmr0KhkNp2pj1KbhRcnIs7uF4JxgVN77yLXiQDZMWHGyje+S4GzHZNaqjzUgd1YPeNZLUKI6GIsuPA0aGNOw+cHhgeitit5vTEmkrTjObG8tULZlfPbZlS7vd6PERwrDSmiblv4Awg4XriEf6FkoAl+GAkmiV5gq16FRMJlllGXNmsHr1iNlCWcdoY/4Mh/8UP9KKQlnGfMr4gEU0rFszx7D92XO7o7oneds0V3mQ6bZ5QW6VMb5o0cYikTLvNho8UEAFCKAlW1gib8phOpRitkUQtrWUhiOlpgJBDAiLe4ADBGap/aATHaQu4WdTutKnBaFyTMzK3h1tBVBx2e6auqirb1DhRa5kyyd48eaKrqbHBVFNVEa+trJAlSQoT45zZtveA9G/f/onrw//yH74Pf+E/nf/4n99S/+W/f5BOkBTY09uffnHrbpPd4SLazT+Cxywq1txwf5hE5auoOEkNsRowSg9ZwQwrypCV5hhw01I2AGofgh/lkbnEe/OUqWzMfTmgCNF8JMmC1UIhTonBPVpIP7UvV2ugMqrinAk9dofDrs6aNevlVzNfB5AAhpVYnMqpm+DbNkUYIXPMRmMLU2VFuUj95hJy+roAR/1Hm5qbxa3btmgZEjC4MbV8alBoU5cEKkowpfptEgy8dFlrZyjdDriLvKuLR5jrz6yfjAGZcdpJKmdPT7RBKluxUEgo0KJxoa2ibY1lKkD32Iy+/iR2m123gUkT/t0alV8mYzFbzGbJil8ieJpmoX5ilrNZMwlfIrbvjjv0gMJBfDa7TfCVVwp1EycLE5pbhMapM4SG5mlCVf0EwVtWLkgkwyFeOZ00NU+orbQTeamuCJg//cF3BEkolbv6+tX7H3nSvmnvQee1K5ak3n3rtaOUJiN3plnTmsKfePebu99587pY98CwtH7L7urDbWcmTJ080XzmfM/g//zqjyFiHqW33nC16yufvNfypb9/b5qEAPWPT71o/fCXvmW9/9H1znvecov3O//8ifTapQuDbe2dYCRN2w8es338P/7Hct/DT5ivXDLffse61dl4MmmhckFpUtSFqhilqg5g9AVlROXDt8IRBWCKyh/vMCdl6DEOGBjbTtGezDTu8PrULYvivUAiSgBhgP4VKQpSVmQ1HA6n2k6dTW7YskP+9UOPZ3/6mwcTW3duj23btcsSDIUk1LUB5M9QZf6A6nW7pYbaWq/dbgu4XY4AjVlONCSKkQS4sXdr4VmYZvRPeuhZy/cfrjf+ilDgPh+WEe54xePOPwFojTfdhP2+Uoytrxx0c543+hmnSpgDhYky1EVAuco5YXlCH2f5RF2badzApIhLcLs9pNyYfJSDsfjwx/7ze8KnvvZD01d+8lvzzx9+wvLQ+g3WyfW1SfKaHgpGRIdkUSfWVPTdcuVy7fMfusu2oLUlMqNpguVdN189tGHXAfeMKZMqP3H3m7pGwlFp2/6jICH+G65Y6nxm626lsa4mRfTG9bYb1toVRQ2/uOugbTQS81P7Gzh88qz15rUr/LOnTMRJHIN/eOpF861rV8Rf2LE7iTH4s+9768jgaDC2/eAR1gVZ/ojGiLhnjDUnPa/6D+tTuQahl+HfKN4Qxv5PorBxXkiNh0EPLjfwbcvmnbvUBbNbAyRMsFn1i2JMwhitGQtyw5xdYh7gtlQwhikGLjDgmCGMROOZI6fOhn/5yBNdG3buPe922UPXr1na3No8qXxiTVWZ0+nw2iTJTty8lX1APzaBeDeUAYRP7yzNJaEJ8VTCROFiVY69c/AnE8L0zCKtOMkKzLAB7gq/OrEmIp1JZYiRVzNzpjebj53qkJ94aVvy2jUrHDiJ7nx33/DUiQ2BE2fawypJUzbJ6oS3SwGyQowN7mLDPT/8Am0etc60GacS8hQbCoc8SDarB7NbdZUVQpnHlTVbLFjlUmPxVBbbKhVVNe07fEx6YcvOkXs/+++n7n/4LyP/+b2fRb/xw/s8T23cbNq8a59z3+ET6tTGxsQ/fvBdA//zxX/s+NNPvx3b+OB9qf3rH7J+4gN3V912/TriERxmj9dXUAWikESZkErKGVYXBvI66Cn9NEiMBRsk9HWNQvelwLYoUh6VjCK4XG7B5nCRiVEiFwaSBJYQM38QeqijyA6Tic1aUNM01Voky8jAIMljjNXGZdLmWa2zL/uqGHDo0CGh63ynEAj4iwoHW4xQ59QmNbfHmyWG7+WK5/WCKRqLWCsqytPhUFhMpWRKAmjCy5fzWLAVAtaGxyf9lYdWCLQXhEkMtq4rVTh6jy1hr38rNhYFjrDt+oKJZPnRt3JRA0JqcNA8vaNNOXG8NPqBoXLBcm+5ePANEy7X9ZZVCA0keE2bs0BombtYaJwyXSivqRNc1M9w0a9R9hA45HRKUFIpdsJjNqugwXoee3aj6S03XFP1/K+/l5o7fUqKhDJtz9E259d//jtPLJEQP/7OO3v9bqdMoYgHTpz2jIQj7urKsr55Lc39Xpcjs/NIm/Mnf3x86vPb9zTvP9rm+sx//8j0pR/8Ij00NGq7/dorvD/4l0/FP/L220ZHQ9EUMZzZz379+1o0GXf816fvdf/03/8p4nO7ZTO1z/7hUfNPHnzC+v7P/5fpmU27MNkhU+5LFPTFAcbQELJAb43yvjBgxxlOAO3OaLNMYRUD93NZ+efKKM4i+yJF/vHDi5zFTbSekqJoCv+eSotFItrIQL967szp7L59+7J/efqZ5L9/83vx6+76kHzV2z9gedcnPi9+60c/0SZV+cM3r16YWrt6TWLNyhVRj9uN88xLzpbiUAdqQqKsqDmhi/UdlisuGLC2BqaZ2fFiKVa6P/3PAHSl1OsBFFUxxhlcEpD+ktDNmb3hCE9uQGpsfLqbEigVh1HvXKjm301ZJYkELxK6PD7B5fEIDoeTQiXpivpdLB7F6Y/qidNn43d+9Avu6oBvpH9oRPvs+96SeOdNV3XbreYw7mS/de3yiN1qCUZTmcSxc92N377/T+ZoPGV/963X2I6d7shOmzzBdLazO9bR1W9aNq+14a3Xrgn+ecMObfv+I5mmCXWe5XNn2I91nK/oHxyNNtZX299727WKLCvJJzdsx32Drqc27YpZzKbyu268Sp3SUJchDmj0B79/3O6w2Ue27z+qNjU2NHzpo++N2CVbQjRbBMnhZqthWPnixZAvO9ZaWJvn7yiPv2W8sU3xfzFez7b312zHEMb+6xv/Hb3limV2oiPsGHQLdTY2mBAKO5WhNUwYYYIhFOmZVjfCahK2yxh+ctANmDv2Cl4gD8M5C4OIW4KkgOOnz6UHR4ORcDQeJmEl6XY6hUWzZzpaJk2stoia6rBJbmJY2ACU83ypILdIA04gGo0kmH4sKCvqc1t2yysXzNGaJtayW5aNqDDjVVxGJFgkE8JoKEh50c0LHjAjN1pH7wDKKHm2q9f6l03blfe96VYxGImaI9FoZHrz5LLewUGF8p+cMWVSFYqWh5BHLmwdxrtCg+0LW3eJpzu6TB94y80pNy7+0dOKPf6hUIg9jRks9ktpPt3Rkw343LFznX32Ra0t2VlTJ2djiWRyaDSiURrT+0+ciWkmi9LUOME8obbGdvXKJYHpTZPc61Yula5bu9q0YsFc6/LFc10rFs1zTZ8y2UPuvAG/vwyCMU5WpygwnWYiQS69ced+u8PuZsuIOC0RiUB6UKaMwSXmiX0QrIPnjB/qYTAKY8HdXBxoaQ7BJNiofcdCo8Kb3vluYd21N7CtXCWqfRxw51U0EhG6OnuzBx9/OLNyYpPDRg0Aq3hnI2E5XhnQrr/+enzojIt5hM1bNos7duz4a0zCKfe8771ZXIOwffv2nOA+Y8YM4eabb8bWPu3AgQPqho0bLcpf4XRHgvK2t709Zada3rNnr/mWW2/RPF7U9ysDNWVqq1gtyAgPPfSAMNDXz2gTgBYA1vlCwBbFsX0kDy64A8wdVT5vVYaABhh+C+PgbgG0Q/7NYom2R15IFGBtm7nHE+aFQZKet2fDgFsn0mmTnJXNq+e3yhNqqyXYgA7i6gWcjIdDdOwOh+D2egVMaPhICKuorhPKqmsFp9sjWHRhwQCniZQ3igvfNyqZFI5BJzOeV8QZCsfknz/0uGk0GMzOmjLJvm7FYhIdtCRmzslaOHqmQ3TYJbRpJRRLmFPpjPXoqXOO/qFR+6ypk1LEFKYckjVzurOXXTtiNputGVkRo7FE7OnNOzNDIyHHjOZG56pFc0xXLV9I5EeRX9ixz/Hkxh1CMBwRrli2QLh+1RJMOqWIBqkzm9kprpn9J05ZZzZNssyfOY2Go1I9dKwR5RX51ekEs0b2C1HgBUEyBpqe0FOJZNNpGfdzKaORqNg/OKINjATlwZGg2jcSNA+OhoW+oSGhp39Q6B8aFgZHRtmTGGlhJBSSh0dDyuDwiDo4OJztGxjM9vb1Zbt7erLnz3cKZ86e006cPK3s2LNfe+KFTdoLW7ZnN+3Ym9l76Ghqz9ETqe6+QTMuyL71qhXam65Zo73p2jXqm264Wq3GHlCT6OwcTrgpM+au7m6tsbHRxj4ILABLv6Za9h44KCyYNcNc7cF1nJg8wuXAep8ZUxawv3SUdvzKwiiNsekaX2mvI5DeSw2+IHPQ5toL8TUQSLDNENum0TexeE22bHs+CTxqMpVRwpGYSuO5Gg5H1EgkTPqYOjQaNA2NhkVcLdHVN5jZeuCoy2q1SPFkykRjtq11yuTsqfM9pmg8mZg+eYJMvE20b3jYZ7VaU6mMLFF48rJ5Mx3zZk5J/+JPT6vHz3apqVTKvmTOdKmxrlo5dPJc6pltu50LW1tM1C9xiErque37FRrP7fjsYd/Rk/HTnT1Oq9nqmNMyOdg7NGpbMb+1ivpkpKGmMtk1MOzad6zNk8hkLAumT7HNntYs1VO4jU1TbJ7KOpGfJkrjJeWbTUKzMmKFQ4KahbU3CKS8zPLl98qA/vha/L883hDG/peDNyD95RXA8Pdq/b8WRKNR7Uff+Xb89mvX2iludru/lTqcsdpT2CGYDmmkB4ZxrKKAOGHgM9zhF3rsiMK3Vty0AGTH3PA39l4IdGRFUQUa2CJEOAZJH6ypLLPVVVbYq8oDnopyv9fv9bhpgLEPBYMpXMbsdTnZt25FGBNuSehucI9bMJoUgiWEMbwTI6Nt2Xswu2bJfPOk2ip2ZDTMQZARRqEPmBPBZKo48/oLC18TuvqH5HAsmdSIkn/+I++VegaGVCLeyuQJDf5oLK5ZrKbYmkVzcYoiPqjGqgYffJl/DsRs/BnIKqr4zOad4rmuXuGT97w9TUIN/8qWgG9vaFBgd6DBB/dF5Z3Vsm0dnWqF35c61dFtXzpvhlBVEXAHvB5rZbnfNnlCtX1h6zTHwnmznRPq6yS/3yNRHUg4hc3pcIAxAAcoEQdnwlkRSBBqA/VPRafiVEmqTu3I8dPyf//s11bshrRaiVmgctConRlZYoIWvsEZK+CSYjO6xPyCZS4FuCltk4dEcUFhkiAdiwq1TVOYMOZ0YOVAd3QRQDjo7e3Ht0vi3qf+nFk1oQm3zlkQcV8ypvXYLNqb3/IWCbPTNHhqp06fSj3zzLPF3PHlgemud7zD1H6uXd62fXuuvhsa6oUbrr9BcDgc2t59e1MvvbSBfSuiW19OmObNmztw1dVXe/fs3Wtae9Vas9frY/HyvsPcvCwg6/CZ/Kzw7PqnSAjupLqDTA9RAn9GGy4Gp1y8u4wHF6A4yBWjc6jbwtaDUNE6C91y5MQ2HMKBBsHcGr8crI2SndFlgdy2WwrScGtEyfsv+xXxrWRaTovUd7N1tTVWjy504Qlhy+lyCg6nSyBBl63qOjw+/UP6whRwGIKYQv0+m05Rv5fZVR8wK4SalTM79h82vbTzgHnj7gNmt8NhvufNN1tXLJwVtlrM6pnOHtdIKAxCn8KeybnTm0cHR0NWElRcRMfsZA/BS/j0+++KzZvenN13/JQtRcxcmpjH5on1IZfDJhKRSEyeUG8j4cK5ZM4McemcmfJ1q5YoM6ZMynpdDrPH5bBPbZxgvW7lEvO1KxebVy+crZ7t7NbcLoe0cNZ0tqW5NCjfbOWLaAMJYblC1YG2Ar/GSldWzWrJVFqLxRPqcDCcOdfVE9+092Bm854D2bPne1Jt585rHT0DkfO9A4nh0XCC8plye9yKRbIlqaBSmiLHgqOj6bPtHbFu8tve2RXrON8ZO33mnHzmXIft1NlzwqkzZ5WzHe3Zsx1d2fbzXdmOnl6xd2AoOzIaGqU0ZKZOqE/Nmd5sWtA6jcqh1X71sgXW5fNmWqc3T5KqywNEV90WKg6JSL9kbHU7P5ygfqAqJ06eNDVNmmQhwXxchUtWi7B7/4HE4jmzpCqvjRUYEdqcMFaIS+2DeYz38MrDKA0EYwT1WoNktV/QBlgPoB9ukg+9MB7MBxqJQD8F78PaDI3v9MQ5UCpu05azWRrLMmoskRT6B0czHb398rYDR7XHn9uUfPiZjeZHX9iiPrFxh+mJl7ab6Cmu37LL9MzWPeqBE6eyg8GQ1js4lBkYDkX9XnfK7XRkKD71+W37bDROpiLxpD0cS4ihcNS8YOa0yP7jZ9xh4iGoohMVPp/SMrleSafTlsOnO0g+s6nzpzfbVy+aY9p7tC22++gpT0N1RbZ1yiTn7GmT49SG1UOn2qX5Lc2WmVMmQ8iLDo0EMxPra6rrqirSe4+dira1d3nmTZ+ibdl3RJ1YVyVNb2rEdmPl1rUr8Mm3cqjttGPHoTbzNSsWW5wOlyOZTIueqgbBHqgioYt/NaGxPolCw4P0Jn6SIuurMH4NDYT5JfXqQ7g43hDG3kAR9PZ22cEH5dKIRiLij370Q8vt163NUGrAIbOZHnQGJI13KJ5I9qv/4BGNx7PxeDxEzB6OOGRmTJEfMOLGDAkAnZEKRvCYJm8PEK1T+waH42c6OjvBbMxqafLVVJZXO7Dny2y2UrgkN4m5FbBwOCZbTCaNZDEcblGMMWGXBPIIRcz/cDgqhONJ9l4IvJPApx49dVpZvWSBOKGqkt3kywlO3q2hg/tgOMQup2S5LAoOzB8XQU6f7zFv2H3I/HfvuN3ksNmlIyfPxpsmTPAlkilTR1fPyG3r1mC7pYmYgggNzFkaUMfncRxEzOqqDz75vEKMkvkf3vu2GBUV9uEx4KhhnLBHsh02zTDGhNKCn+ypji4TDRLiqc4u87I5M6xOuwMfq1Dxmoi+WsRAWbnJ5/PzAuMT6kyB8UQ+qU4gkWPbE05m1PoGh5QDx07IO/YdFH754OOpDVu2xqbMXZr448OPuNweP1WnziAgFNQnRkRiprBPVmVEnlsBjPkl5hZ/pWC4uxgQoo3CxXULEsWtJGLC1DnzSRi7TqByZlUJdTEwoT0YEc6cPqW2PfdUfMmEyS6qTzby9CXj2vPtZ+S///u/x+dvJpTr1q1bsy+++OJfQxgT165dm3I6ndr69etzH47V1NQIt95yi+AlRr67u1t9+umnrfqF1Zcb4pLFS0auuPLKqp/+9Gfp1tZZpilTm82oZtTm2D52YbAmxY7CXv/000Lv+Q4B22UwxQORAqGUCokoD6vv0q2l0JT3R4CLdgaMkEuHALDDMhjyKcjryI6aRf4ddug23A0Pmd4QJXPEbWGPg18yiix+6K47M4GygISVd776TuFR+4PwCNpjttoFm8tDzM+Fd5aDkccFrVk5zfRMWGGxFIAE3UwyqW3ec9BUHvCOLJs9I/HzPz3pJLqeXb5gjvP61cu1yRNqg1v3H8FBIS4LCROxWNxBlFjz2G1yMBq3pjIykQpROHHmfOymK1aYb7xieerKJfPi9FTvWLfGuWbJfM3v9bh2HDiaDcdiQntnn0ZjhxSOxEwHT5wyfe/XfxIeXP/SKOkz9VUVcmN9jStDUukzm3eo5QGftGjWdE5vSwD5Av1gYwI9qG1p+rd0WkZWskQPs6PhSPrkua50W3tn/GxnTzQaTySj8WRKE1XVabdbSSAUlsxuNS+ZO0Od09JkJqHIN2tqk3vapAmuaZMaXBU+l8Nntzm8DsnhddldNRUBRwvZzWhudM2aOtk9e1qTe3ZLs2NRa4s8f8ZUYcGMadmFs1rUha0tGj1JTRdJb543Y4q/dVqTa0JtlQv58rpcVrvNiglQKIyWjAxRTorOhEHeOkcSNKYKyq59B7Izpk41Oex2RkBZ89GfZotF2bFnn7xo9gxHldfOuhm2LlpISIMLGHDFvJTAmLZRALRQeDMUcOFwXhkuHGsJoK75gz3ZFl7SsPGB6TFRQk99vDDM4dqwZx6ZCVsNpW6B7y01ai+qFo0l1CESwM929WrHTp8joeSsuO/YSfX57Xu0Z7fsUr/7u8dMjz6/WXty407zpr2HLYdPnhN6h0clak9qMkM9V1GiC2Y0pW9ctSR5xeI5yrrlC7V1y+Zry+a1anNaplhbmiZ6y/0+akdOO42T2ac277a8Zd2a0f7hURs1eRNWy234PEBJi9UV5ZHzvX2uCq8nEowm/W+94crgzkMnXCOhiGVB61QRh6bOapmUOd3eJWzde9Q2d8YUram+xjlrWlP//Y8/6zl+tkPEvajzSPDv7h8STp/v7l21YHZZOBhUzVZTeuuB4w6f2x492HbWuWrhPGn6tCnZf/rmz6UbrlqXPtMfd3T3dDjjQnl21DRZONARz27YdSa94+A5BYXr9XmpXdnZrLumWQSVzUliIt+Mdppra68WzC/C0N9fb7whjP0fgd6OLorX0E5fV/T39wu/uu++0G3XXOGkDsC2KbIldz2BYzuU8YptWHsOHRuYNX2qlwZpC2c1yB6KHOGusrHCmPHGGIsx4eJriZ6BobDdZs820WiMgzfIBe6bYfZwz2eXoThDFwqHUx6n3SRZ2fFWzF0OY98BEGKY6wqMjZGWQWKyY4kU0xcC7+FYPNPZ26uuXDDHVFNVRlkD/513V+gDxD4YDLKj7Ytc6C8Ij9yo+0+cSddVlsVwmtL+E6dw8AUx8KKlq7d/9LorlpU5Sb49c76rP+B1m31et58HchFQuEhSMpXRHn12o0oE2/SJ97w9SVG5MPxkZFnt6OxR9hw9Jm/aczh94kxnmAacsGgyRYn4K8k0WJes/fiZrvSSWdOTHrcTx2uzGWka+Nn9YpLNpiJfiURSCIYiQmdPX3bP4eMkcB2WewcGM+fO9yiH206nySw9ODyapRCVRXPnynff9TbT+z/yMfdgKKo+/tifHS6XGwHryTYIroYbQ4mbMhFh520JxB12GFCLmeVXDrYihvZDQh+JokKMhMbPfuFLQssMMHoQrnWHFwHKN5VMCWfOntHOPP9UYlH9ZBcvdqwuKsr2jrPJj3/2M04YodyOHDmcXL/+mUs7N/81oqGhYWh6S4v9kUcfhfDHihTpvfOOO4Sqqmrt7Nmzicf//GeJhLFLyOlrx+zZs5I33HCj46UXX5SnTmsxzZg+04J6RJpQ55cCHPwIBWbp+WefFXo72tlsLJPb0Zd1IDTjDfr8Fw1j48n7ASAu4Wt3vuI6FmDl9IIcA8oGEsdfGHg7NdyCBhhCXiE4I2i0ah16MIbzVCalySSM3X3bDSmSX2yF0aDcsBXIancKVqeb6GHpqsTqVxZ3OqVxcT/jnXjcY4DjqhV8o5lVlY17DmjbDxz11FVVmLxuZ7xnYFjp7u1PxpJJ89I5rd633XBVMhSNZY6cOueoqSqXpzU2pDxud4YEHXH+9ClydWWFeN3qxQpJZSaXy24luiPhcrnO3iG1o7vP1NnXr/74gcfNAZ83abGYsnXVleqUxobM0rkzxbtuWSe+/cZ1vluvXmmvraq0a6ImkkCV3HHweNZDTOui2VwYgyKSopEsJYTDUWUkFMqEwlF5cGRUC4aj8dFQJEMCXhJmRP/SvYPDSRKaFReRsom1VVpjXbWjaWKdu76m0llNApXf7XJ4nA5KJ06kVKwUri2ZSFmTqaSIfo47sowLh/GtKsoR4xGULvCxp64XKW1W0ltIQXC10xhpKJizKx64oMAFyEKMrx3enoyWgpUxi9mkHG9rU6dNabI67I5c5RtuMDG0Y+8+bcHMqZZqv4s1M4mGRnZ+x2sEAkMaEZeR1kvsxpcEFjbKhr/y8sE/K68CAQtPZsfrwgDzz7UsrWzigtoL0kh2IM9aOqPQGJ/IjoTCKo192T1H2tKhSFTpGxrJnGrvTh07dTZNZsqOw8dN9DSd6x1Ue4dGNGpaCvU1jdgSbeW8VmX1gtnyyoWtmTvWrVbuWLcqdefVa8S3Xn+lcuc1q023X73KTeOnbUJdtb2yImALeNyS3YYTcwQcvGKhdpHLw+BoKP305l1WEszlqvIADtow33bVipEdh9ts/cMhd1f/sI/ap+VYe3f55LqqeEXA77tq6dyerfuPOmKJpHkhCWQ+t8c2dVL9KI3p9o7eAdPCmVNM1eW+QG25b/jZ7fvs+Ai1pXmSNa2aUhv3HndkRF/SXztT2Lxze5a6iiBafdKJc+3CuaGsJSE1m632QOrZF56s9JdXqcGRfvPpc2fMbWfaEj0D/T3nzp0zD45EU6I5GzWJqlBRVW2xSDazyigpL30rtTVMzLBx/bU0ENC617OBjcEbwtj/MaAtXUj9rWB4eEh46dH7I1ddcaWbXknOwPcJXBgz0ml0NMAwo4FLtVos0YDPVwYiCQv+B8ZWZJ0y7z8PdDDmCoYgqjqgw0whjY/E4ELayXtjPtibbkQPCEQDI8EYDdZWiuvSVh8QiB4/CLWRQHxwS8RPSKTYuRdFgDsSNDQSVrTFc2aaqsrLSk5F8+QxQUsYDY6yu6hgys3xgyfiJ0GWyutQ29mE22W3NNRXa3dcd5WPCK1p94Gj8Tuvu9LscTts7d09Q1S2mcoyf53F+FDmIjCKLJ5Mag88+byGO9k++b63u4aDYXn3oePytv2Hur553wPWjbsPpYgBHV0+b6Z53vRmRw2NBAPDo+rMKZNdo+FodiQcSa6a3+qx45ZYCs/hcAg1dfVCMJrI/Pn5jdqj619MPLL+pXgilaTBIZC0SzbN5/OKkyc2iJMn1AkzpzZbF86aIc2dOd3S2jLVUVffYK+ZOktyBCqEX/ziPnHfvgNWbLMaS6hxtARkMHbsidEsyAkfuF6bIIaSselbZhkTT0yoLxAQ7v3oJwSf38evcihOTknAK74H3LtnrzC8bWdsdn2DR7eiMEzakeCIePfffSQsSZKL+pB45OjR5BNPPJnbNngZoS1evDi8eMmSwMMPP2xS9K2I0WiMhLE7haamJjEUDmcefPBBKaWftHm50TJtmnLLrbcIhw8f1iZOnGib1jLDRPwqow0XK2uUsWEPfUbOsm/1Nmx4QTh5so2EJ8zCUhWyNsJ+GKCDN3QUPCHyFAtjcJF3D/D1MwprjDlQ6LowFCB3b18ROLPKTMnDWD/EOeoaDp0ycEALRRkmYQwCh3LXtVeJ/jI/Ln0mO3JNdAjbgySXR7DgfCIUEuwKALcqCQ74LoxtSWRMPzcfCxxugW/IcMCFombFTbsPEYPaY+3q788OBiMOdux8OOLoHRxUT3V0R8p8Ht9brl9rWdTaktp79KR68ORZr0nUktesWBKvqyw3EZ2CICY2T6g32e2SVObxiY31tdZpTRNtM4kZnDKpQdu8+6B805Ur3deuWuog95Lb6bRjIo2yYqVxASVAzQMwCQ6bTQuGQmI0npQWzZ6hEQ1U9x05md6y91A0K8sx6m+4QlB02G0qjRmC341JK5fN53FJREslbK8mwdJV5vfanZQgouM2k9mEFSiRhCuR+oGInQJU1hBGGWPPaA0vHnrqOqSKPVFjuRdW/nCPJ3dk2BGYGaGg3AtsS2JMCMXuKbzOkTiY3MzRE8e1pkmTJJfLyRuv4ZEUtRGxo6MzRMy5rS7gZgOwJFlBm5jTwmZgJLEYJQ11lLYrHc6FwcpYV3zVyhBOUOZcAUzPXhCBrhCZriBsGbtv8MSKDLUdhKYkEilhMBhOnTnfrZ5s71IPnzwjPLdtr/DgM5vE9Vv3ZM9198brKsrlgM9rmlBTKdZVV1noaW+ZPNE6Z3qzddGs6erSOTPUq5ctNF2xeLa4asEc6/L5rea5LVPNM5onmkmgtzdPqLNX+L0SttfabFYLpUOi+C1IGqUPBY4je43El4LaOzCcfHHPIceUCXUj9dUV2Rd3H3KU+bzSmgWze3cdaSunNp+4YtGc6MmObnU4GHIfP3teXbtonn3Z3JmDL+w8YKvy+80Ta6ss5dTGG2sqOn//1IayivIaxV/VbJE89ULvaDq1cftWd3dIVWumXOkMJbS+5ze95PdVTlGap8yXjx7ZLkWiETvRAKmvr1M7feogNSFLqqf7pDY63Gtfd9P7Yza7M06F7Vp5w4fsLfNXumcvXmm/5fpVntkzpyHjnC9BpllOsTKGI/t5/+B9g4+5Rt0ayrArDbLD/0XdvDa8IYy9gb86QOguhoH+fu3nv/p9/OarV2NljLoRNdQCYQzvpGNuAaN/YPaRxlysmjBm0zDn/iCM5Xm+vG/Yw3x8msgPwHkpIzAdiJ/smJ53a3yYbBEOHDsZnNzYYKcQSRgj8zH+coC5bgemBgqhAphphrZnaBQXMTOzQkB4PNvZlcnSaL1o9kxzmc99QWEM2x2zxOSMDA2z7XpGHIAeO8tHNquKuw6dCAd8HsvqxfOsNskmPfbMhmESapKTG2rLTrafD8qKrJQHAr6A12NTssQtkfSJAuLB0INULnTSk0CsYdaYcqbivrBFc2YMbNp5QPv37/0i0ds/qEpms/Xum69O3HPHdY6V82fV1FWXe0KRuPTrJ55PLm6dnrVaTc6+wZHQrWuXe4h3ceBASgx0Hp9X8Hh8VM82cVpzY/jaVcukN9+4zrlwTqunoabaNaGhxj6pvlYq8/skp4O8SSSiUwMyWSSz018uVs9cIEhOj9Db06N985vfNI+MjKrUZPiUZQFQI2BXcy0D1qQYk8RNXhUQjIPaHFZAMLrjPZ5OCXWNk4T3vP9DAo71RhfR+ZULAt5x5xXuGdu2bbtm7+yKT/L63EbaSJDU9o8MZD/wT5/G/iAcSC50tHekSTj6a6yMiXPnzg2vXLnC9eSTT1Eawyw36PvXX3+dMGvWbCEWjaq/+93vLIlEAkVw2UEtwHTHHXeqJ9vaVIfdZZo9Zw771hLlPKbqGfJ0Kt/9mXt6AcO8efMG4cSxY4LFZGEXefNGkQ/I0CHj3Bq8UKGL8YB4Xqp1wWSsqREOYyJLTg4YLvhppQW9k63qFu07G+uCvxKofZKkmcqkhZtXLtZq6mqozCgnxODguzCb20f0ikhdPmgdlCYIVyRcKDK/sB+FZ9DKIpARu75E5oIYc0EZ2rLvUEaymNM+l0eZ3jQxHI/FnSPhGAlnw1IkEjH96dlNqXgiaV6zaJ7z2jVLlHPne5P1VRVq04R6x7oVC7UbVi93E83x1ddUOavLy4geeCW73cZoAaUDdxFqz2zaLpOA5pg6sZ7RSZ6YEmkEiMdua+/ScN8GMcckV6omm8UUJCY5MKG22kPhO/xet+RyOmxO4oaJ7uCWa3YPAPU/nCJLCsEbJ1aq7MJiEsIEGauBKKMiGJXAFSO1ReVsvOMnn2ZOkosccjD/umKvJdyUAFyNdYk23T2Kb8aylmNtJ4X62hoSPL3jKBYu5T/T2R1vqAp4Gyp8LG5cAYPxnMMIPd/HWBLZU89zQd54n+QO0Q/zYD64X6KtfAWK97x8PvkTQTBmHIrPDcAVr3ZyC2P2ZMIwX2VUaBzLKtks9QMxkUyq8WRCjcUSwnAwrA6NhnFXpXq+Z1A8e7472Xa2S35p137tgadfTPz6kWc1Gs9Mf35pu/jctj3i1v3HxL7BIeoaqlZbEZBbJk2Mf/DNNyo3rF7qpXHWUV9dKbldThp/LRYqJ2IFzGbiK8w2akpOhx2TvMwItIwEDBQBMsl4FF42rx4YL4ZGg+kNew46PvaO27O7Dx/zfeaetww8/Oxm/7I5M5zzW5qD+46fliivnk+8+45Rh80xeuzs+fKXdh8U71y3Slo2b/bgP3/vV77G+rp0TzBrOT4gejv7h6KneoP2tG2S0hNM2zTBHDlxfI+7o7PDrGgWbdGya7ypVCz8zJO/rJq3YJXV5fHF+7rPWKlWJGpbJrvDI9x4x4dsK696hzY41JPoG+jzz1777pRC5GXi9IXeWdMazNObKsyN1V6TBQUCoYv9sRyxyrVazdQOeTsw2kLJkoK9rh0PssG/7v9y4A1h7A38zWFgYCAbaj8anzFtGhhL9C8204RuwDoUnuyXw+gfwXAEl1BlPS4XLgXmnYc/2KpV4d1AALNjnovNL4iCjsjiH+MNs32nz3dGmibUuai3c44agD/Db6Ee0AcOrqdQMZtGGcbA3Dc4KmAbQwloNMBhSjU5b+Y0F76r0s1zYPnCgER/2NIyPDrCBpdikC2IF7mV5Sy2BKUoLVJtVaXcPxJMlPl8qdqqchs+wu7qH3JHE8nM8gWtZd39A2oilY55PW47csOYCmK6UsmkQExStqOrTz126mx286592qPPbc5u2LlPO3ryrGn/kRPWdCqprl40GzPC1nKfN7Ny4Zx6GpfsFIZ49HR79qH1G5JvWrcq66VKPNnRPTKzeaLdYbO5rFabUlldY8Z9KDj+HR/lIm5idiCwW4m5MWGAZdu7UOwFAxMTdokp8NU0CGWTWgSrzUnWmrBn6zb569/6llDmqyAn5AheCuoGtQL2rBBsgNb1pTCuIkrASq5wlD1jOzUa9Ok9Q8z90uUrhWuvv1Gw2dj5G9Rmi5IzDsgi2srw0LC6efMmtbK7J1bpcnly6RNFrW10KHvL+9+nkLDJjjKLRCPqL3/5S3Yi3eVGb29v7B8+/nH7tu3bTdhOohsLixYtElatXoU2nv7FL35hicVi45i4y4H+/gH5/fe8NzM6GnQcO96Wve66ayRcDYDuh3I2moyh54ozbSi7nBvSJJNpYdOGl4STx4+xVWxjpnUskDHeC9m3IOx5MYBOFYbEouPaIsAMCvbjmXgDeZ+cenKw8HUm1FAATyXT5ICwk+kktU/ZdM3SBWrjpIlmTPCwbYkOlz6JVAwIVFkS3hR8G8ZOxYchYjViKgZzr8hMeDNckFvtdHunNhqKmG5auyJOzKkpSYlondIoh6IxcWAk5KC+b+3o7k3LsiJXBnzZ1YvnSTddudyxcNYMZ8Dnc1EYuActV4cA3rnwQ+miseKlHXuUmooykYQ9tl2rmMEvBpEI8WxHVyQaj9sXzJiGsgED6MQHrCgnFg+543SI9GQGcwheuC+RGHqmEDcUTpAFo2+kraiGiC7AwGgvLGQ9bblfpsGPUWq6DXPH9fkngTVgXU/g7l4dUE7DUSpHyuiJ06dTDXU1gt/nGzcpCHfHTp9JVfmcjkm1oLMirtjQT/zjJ/9hR79kk5g5ruiAgp7kjwIlsesQbDgkhinuBqd5wpykk1yYRr5QrLxoef1Da5Q1AIFIkbNyMBbTRoIRXAAudPb2ayfbO9VjJ8+qOw+f0LbuO6rsPHRC3bb/iEjjo7Z53xHxxZ37lBd27E9u2HlQ3rL/sHbk1Dn5+Nnz6dPne7LULs2j4YhKcpvm93qFxbOnK7dftUK99aoVmVuuXG6+de0y7dqVi7UV82eL82dOs0xvbnTZbTYHpY6NozzBnN78tYCojCKjcT/9ws4D9quWzs0eOX0+UVkW8BFfE31x1wH/3XdcZ0qnM/F9x8+427v7nfFUIul3O9Mj4Vh5WslKgdp5ajRtij/w5NOeDbv2CIcObpMSsaAjGho0HT24UTx8YKPQ3XXKqShpahYmIRwcFIcGe2WfvyJbXjkhG4nG7FOnL9XKqycl/LUtsq9iguoK1GQymiVtq5jkLJs4W42O9sSI6FgClRM1m7fKXl7mEgNum+B1WQUbCV3gwVhe6MeoaRzyyc35NsN8CygBvSDGlz4KCdbjbV4vvCGMvYG/OZxsa1MSwz2pmupqHJ1L7V8s6kwAH6R0PT1Aw0KRaIoGaJPb6WBbBGHOXWHbAMLg7gvxqjoX+WHxG1713g1yv/9o28jMKU1+LZsl5nNMty+Mi/RMoGCzd8yABAaeRwwYYAz6h4JCRi4hjJGDU+3nxYDPk5wzfYrT58mdh8HAGKSCuCAojY4MczpfADjh5YijuolJULLRc939JofTmako87t//5dnM7devdpx7Mw5t9flil67ennFw0++KI4QhzS/tcVLZc0ODgmNBtP9A4PJbXsPBr/28z+m//zSNsfz2/dg8BIGh4YTJGQJQ8GwNS0rln5iokZCEaG+MpClgShbXR4ggVsTOvsG5ac37ZCvXrEgTYOT+MKOfdGVC2Z7nE67hwaIcGVFeba6ptaG+4tQbkZWirJUkG9eP/RLZriHx1fTKJRPmsYEMSCdSqmf+9znMuc6Oq1ul4dtn8mB9CTZMS2YKg4QcWKyimMsQkEIFwTShRpXMOOKemah4r46WZi/cLGw5oq1bGUMWYG6FHR1dgsPPfiH7BLRmrJZLdjay/NAAYxEgoJv3tzw1GnTPBjsiRmKfOc734UL/gX9ZQQJWfFP/eOnLE899ZTlzJmzOWFs8qTJwq233kp1I5pwmEY4HL7sadGh3fP+9yter9e8YcNG65vffKcZ/E8qlVT12XR8IgJnVHxsgoKErqRq4d+3sPRBeJNlFSe+Cpuee1boOHVK0LAyxq6dglht9CgOCEFQsMF5oQie20NX3JYoBcwS7QEwXMB9sUsOZo4Ej+3YY1DYjIwwxwbIU62nPRchZZb0lDctncmIVy9ZkJwybYpkY6cl4trEMQ0U7VnBd2Fpdkk/28p7sbSRHb4RU0lggyBWCKoLHLkt/+XF7dKBtrPU7SXHhJrK4bb2886WSQ1yRcCvEM3ACYnZd916XWrZglk+n9ttw8IBlR8m+Vk4qEf2XSD9oe+i3uKJBBOQEomU/OSLW7Uyn1eZ0lhvw7dqYPzRb+APp+LGyC3KGMw+CqW9qzfSPTDkmTdjCmUei/6iiegmF66YkAU6CkELghcXwLAjgR/IAOGMejwmjPBH4bL6Q1r5fwGo4Fll4KFrAEoXfzPs8WPYkx3ZG3oDzMzwhx+m8J53cyEgTYarQj00KeoHoaQstJ08lSwLBJxVFRXjV2conv6+vrTfbrE2N9QQ6TYLFZVVgpvdc0VCFdFzXAiOA4twDxY79p7cGIKaIWBhwoOtwFLEaDNYScS3wlhZRNnzlUYqY+qgKF+ZCp3qI4szUeJx9k2WgOsAjp/uSG8/cEz92cNPZtdv3mV+cvNO8Zkte4Tnt+3Ft1k0bGflaCJJdF/Fqb/ZMr83WVdRlp42aYI8b3pTesH0abGFs1psK+fPtq1ZPNe8bsUi67UrFpqvWDzHumrhbPPyuTMsS+fMMC+e1WIhd9KMyROkqvKAFPB6JOJLrA47FQRlkmgfuzCdyquozHK1m6vHSwXcX0xdGLnoqTnim8bnduxznevqt95yxZLofY8+6775iqXC9oPHsySY2t98zRqlvacv09Ez4KZ+KDbWVcuhSEzp7uuXBGeVSRPNmc6zhzzYm2y1eZWm5llKbV2TMnHSTNXtrZQjoSGqmIyyYvUtoXnLbkjXT5rlLJ8wy1HdvNjmnzDbIrqr7O6aFmflhJmOhikLrPVTFlrdFROoEUhWm91tb2heYPWW19kc/lqHw+kwTazxCC4bWVOftUvURqhH4pOLDLXNZEoRIvE0CWkWal9oT6DEyO+YNloC48pff3/l9XLpGENN38Ab+H+Ps+3niaKaMZqzXnOpzR+EGwc7lOpql6ULIaKCyNBRSZAgGq7zdBcCucOAX5iqQkEMYWJQAVEpBRr8xYHhEVNDXQ2Ol8+lAaGVIhYQtEqFxBPJbYipIYEpaHLZJeGmK1dI3/jZ74T33XmTlYiz3aSKg+tWL/X9af3zyd2HjnSuW70EWydwL0n8xR17u3/yx8cHf/jA46kv/fh3gZMdXRWDo0FzMp0h/tYkpJSsCx/915T7kx95202J737uI0Nf+fg9mXvffrtj4azp1cgvKfWXf3o67XDYk5LFqv7woSdGFrW22FwOydnVOxS3mEyyTbJyIYOVT4EqxJhXlAgTxGpJEGuaTvr84Y895zvVE21tlgqPH4WmmxIQBpU7WK/c4XQMjH3S9RcA88u1FwLWPcCKGc7gBYpGMWq7XFBEtZeoxhwKBxO0E7PZIqTljGq1mtwsMAK80/glNi5YKHR2dbmJuaCxX8PBGfj+kX2nwl1eVngzaAd8USiHkydPsie1IZPf70+T9hWPQyYu17xSWLs6u8Taulpl166dSSZYZdIqZushlEFRiQrDwyPZ7du2p3/0g+8rX/vaV4OHDh4knpoYPFkg5o9fiAxGG08ntS9egwYKs4rBP1/M0BlvpQqfuUXl68EZoRYVXgFgzlrl2H4wBsW2eCM1rsQhsOguCzywNOttJZFRTFaHm100PLaBYhVISSfZxc24CoKlaUy6ipl/SrcKQUUmHnrs+jMLXrRJNqx2q16nPbhh137ryXPnq69YNI945ZR57dL5sa9/+t5elwMHcwg2EmTZUnlRFATcWRmJRphghRUxHLSBazRS6Yzyq8efjp/s6hXTbCJKYbsQYvE4cxeJxoTRcFjAFRiRWAwr/kKC7CSz2X66owuz+NlUisJMp5hAgDDRFzHhwZSuZ4IXJbCoPJBGmPG3l8XLuUT15Cf1xsOItigU9vLyKSgsTqbX6x2txe9kc54kjgrWSCw+puTzcDqc6D4sAIxXJIzw8Y9PgLD0sz5Fgix2V+BieAjNuH8SB09BjY6OCsGRISEcHCH7KOpIg4pE42r/4Ei67ey59N7DJ+JPb9iuPPLsxszvHn9O+/nDT6if/eZP1Pd/8VvZf/jqj4R//s592g//+JfUhj0HM8vmTg+/86aro1/4wF2h//z4PclvfeZe4Vuf/bB279tu1d535w3md912nfM9t1/nePN1V5TfeMWyihXzZwVmNk8qmzyxtqppQp29sb7a2lBTYasI+Cw0bkkA7uYyQZIkQYsyhn04+OzYhP5D9a9vUS1R6nrJ5ftHqaIsZVYIhGqEPC6GSwPxLZRYeFa6+ocSZ7sHKv/urbcObNl/zPHpd7853tU/aLnvsfXej7/rjrjP60kMjUbtt169Rp0ztSkST6XU59b/3h6PhGzv/cg3kvd89FvZe+79D+3GOz+sXnnLvcLS6++xrr7jk8ItH/q2euff/ThZO+c6yd6w0C9WzbSk7RWWjMlm1sxWUWVbddgOfhoSTWYS7iwmIjiMmaBC0ERREm1Oq0ZFjSaFiTHcYxqKpYXe4ZjQORAT2nsiwtmesHCGVJoaHgQxTMazPniJeJUl+JrwxsrYG/ibwx9//xul3GXTAn4flnxYP2TbD/CnDwaAQbwMI1mRM8TMY3azYGWMr0SgM4LpGovC8C4V3E+psAThTEdXZtqkiQ5VkXMrARw87exIaE5XuDEB73wwJRKgUwGsiPUNBdls6lhQPtUnXtysXLNyaba+usLhcvLzGFi6xuaHCBCYiDAxFuyVVM4Fc87T1d7dLxMzkspmNVt9TVV83YrFpng6bT52+lzybbdc4yGXdkpl1maX5H1HT3me27wz9NWf/FZ97LlNlef7Bp00mNrLfB5lZnNjeunslswdV61UrlmxIPXWa6+Iv/2GtcrapfOyM5om+Txul5eGLgflSz9WnEHbe/SEQkJXZsO+g9n33HyNbWpjQ2D/sdMDmiYmmybUVEk2mxl3G40D0q8/OZApDPpmwUKCedmEKUKgoZlYtfwOGhDlJ598Qnnwjw+ZXQ4nEX1WCLottRVSKHWsWhmmYIguxhTl3ek/+eByMGo9FwpFwpzRj99hF1ZdsVaYM3++/k1FUZKKwMsNgwv0GjEnEe3Jh/6QWSo5MfDntiAihJqli5MdybiyevVqBzGHos1uM//61/eH4/E42xqqO71cED/+8Y9Ftm3bYT927Fiu0Xd2dma/+MV/M+GQncqqqvSf/vSnV3SgiI3G4dapZUmz2aRF43LJ7yUvANHpdGavv+46yx8e+IPy7vfcQ6TCYibmUExn0tqpkyfU3//+d+qmjRuJsXhaIw5Aa6mtNU+d2WqVHE5Ku1nEKggQJkbx0KGDQv+Z00KS6gErqPnC5FmFDApxDG8y6WEP0wsVOtggEvGwF+AiLW0MStCHC2FcvDAoiMhIG4z4dAHPE1Z7SNgX502dpixcshDfrOSDonxji2E2Q0IOW8WnXsIbJrcvCXKD1SISgNgMAduTB9M8qB2b+kdG5UPHTlk+9PZbyYmq7D560tTdP2B3OZ3y+k07veTIettVq5JVZf5sTWUZcfx8hQSCEVancMJqIplggiKEsWg8QUI0Oh1WPTPJ5gn1IjHzNqvZZJndMkU/WVAl/+yEO6yusDSBPMAO4wfpow8+u9lxy5XLcIcWqjaXcDyY+6Kc6MiXWM5dDvRS7EN3nHuweEnD66fYnttB6DPMmVvDDQOFzsx0sMiobnUzVIGhhz8ISNh9wC9npvEUK1Y2myBhJcvuEBwut+AkhWfXwKgwMjKaisbi2alNTRKr+wIg3J6+ngwJ3PbWpgYK2sRWw9i3ciR4QREtYvWUpDJHPeGgKQX1SAItwqOxgoSumDocjGhHT5/N7jh4Qt5/rA3Hp6df2LFX23bgaPZcd58aT8QVIoAmGmPkgM8jTGqozaxcMEt++/VXim+/cW3yzdetMb3luivsN69ZJs1uaXZPqK2y+bxuh8fltNEYihMGrdRfwTuYiTaZKH4ThET0bdZMeZYKUFjGF0K+XC8I3cqoXaCwul454Hl8asei0AV8kNKOnD6X2nv8lOPv7ro1/Ny2va6b1q4QR0KRZPPkiY6aikDomS17vHOntzg/d+/dwUee22g9fLrD/5VPfkQZDoUikXjWtHDlra6qmkaqYpdNtDmssskupUWbNaMRsRbNkkTmNqfXYXV4bWB89HjHgNozK4BCRYkjM9VsFVSTQfJFwWW3CC6Hlfq4JmSob8fTihCKpoWu4bjQ3h8VZjSWCZV+Jzu1mJXvJRYs2m2RS91fvp+8/uDE5A28gb8hHDp0OOP3evDBMxvXMDCYpfH8mkEeOf1nq1KaZJPoLd9hWN8hRUSaG+jQjV8V9FhLKFFTiIDT4I8RkkdOCumHwrcWPEE6SM/MCMYMqhGWAmaFDbDFgHdiJMR4Kp1xu5wWbKFihMMIF2EUKJGIF6Upl0Igp+dOmDp8qp1IJrGlkllomljv6eofEH796PrYNSuWmEnAtPz+saeyX//Zb+y/eOiJ6u//5mH7n57d6A9GosI/ffBdfetWLArNmtLYd++bb+z97Afusr73tuvsK+a3Oua2TPFXVwYqKVQ3mF4aVDG4sb3xbOaY8giIVDlOh1M2W8zyu266ytTS1Fi+49DxEZ/Prc6eNrnW4XCYXU59K6aRYB250iwwgykE3IrJMwVf3eQiQQygwV47fOSIaiNGg1eUDgoCLyCKCoVnWCBkXoIXBtwWJWGM88KwGPSqxTsOdshKVsHl8TBBDHOqBakqAtoIt+M+Ue/nTp9Wjx0/FiMWqiijWkYWyhwukRgdLAmyj3eIVxFbWmZYZFkek8LLAhK4VYXSyLn0PDLE8OLSO6Fp8mQIj68oLSSEiTOmVZnWrpwcnTW9IkJGl+x/546dWWIEqYuqZovFpGHl5NFHH5H/9YtfyHz3u98RqgMV5rmNTdb5EyfZBrZtsX7t+99xfuqD7xOOb96CwmMRYaJkNBgU3MSMkkQhKNSeUSWFVQaX6NngNuDHUAbGsXb0avT3wnA4CkMo8EcMSFGbuwgMZ+Pi1SODObG/7A+6Qpc4hIFapDDQ0U5d1rigGwIA0Sn2bRhOSsT2O6SHfFE58QkmtGP+vQb1fwoHoikxt9jSR/7Y9jJZMbGtfdRW8Q4m3Ti+XdQ000AwLE6dUG/5zPvfIb7/jhtGovGUCZH4PE5z3/BQ7MH1L6aixKinU+QnlRYyUMTQg7HHKaNshwEpbFnCqibfKgiBzOyi3uMym8xajAQCipvkOOrlVKZJSkuK0gTBDQfksDDgh+By2InGZ02ZtMzLQS8kPAwD6PFb9Iey0f9ynhi4Hn71gi0JVq54st9iwC5H/3MwXOpxU/oNlWtnqBfJxoQqt9cveAPlgr+8klSVEKioEvxlFaSvYOZef4Bd9O32eJkghou+XU67IFksQmVVpZJIxKVSGWDpFk32GAoUSaK4mdCVSrJ6woqkMZGB9OCbSbiKJ1JKKpWSR0PhzBMvbQt97ju/GDx6qj1M9rFJ9dWZ+TNbxLXLF5j/7h13mj73wXfaPnb3m2133Xqd89Z1q6zrli+0X7F4rm3hzGneGZMbfeV+r4voqt8smh0UvZWSAWFLLFCs3qEAtHX+fD2Qr4e8/nIjHw+yxBRVOcoZCoBQjLHG5XSyOx/9gQCUduBkO4lNZvHNN11r93g8sa/85Ldev8+X2LrviPqRd7xZmjd9SugXf3rSEo7Gyj72nrdET5/vUv6yYbO7rqrSWtPYmqmtb8Z1IWJaMwtJzSakBRKe2IjKSxMtTwEPQFWOpBQpcsMPOWKtQVccWeKTFLMkqOw8NbKh9o6dQ11DCeFUd1g4cGZU2HdqRNh5fFDYd3pEONcTFfpHksLB00NCquC7e6Mf/S3ijZWxN/A3BQyU9/3kp8m1S+eTnCLa0XfMkl2w2uzsotBSQhUH6Yg3IKHHQm4YU2o4Rce1WMAYjPc7fhC7BJCfUr6IacEsUryhtgrML6MaWKHhMelAfLq6UNwwj8dTwuBoZBzxgN1QMCTsO3Iiev2a5V7cwWMjRn4s4I5tJyJuEN+LYXUMM0uFMUIPd/jYeM/R01m302622+0ZHw26v3joL8EDx08F/vjUC66nNmyT9h8/LYSj8YSqZjNvuW5t5ztuuy56923XOSrLfOq6pfOzy+fOrKusCFSIokZlL2LViyhwLu0gtZrZbJaKcoxioEFBzmRT3//tY9k5LVNMaxbN9j25acdQmdeTXjhreh0x3pYyYgj8ZeUIQvdIYAGNKUNdj4MFqlvmCd7qBhb+WESiUfW+X/zCNNw/RKGb+aFy8Ev/aDgQvDi7wkHsi64rDcQqkpOimmKGXAuMeeUvhgdKQZnDISxevkpomTlD/2asyHUOBuOFomBJpp+9+/ZpZ154Mb28ug4H3uilQG7TSaFy+lTt/q1bYrfddLPZZrOx8o8R97pz506ZmJ3LfcS9+Hcf+Tvc7uve8NJLMWK8jFMcre9///tTXo/XliGm/Hvf/z4KmI+ypVFYtFSlotDY4Mmc6xyJrJjfKCtZTRwYJmaQ7LiTC+O6a65Rlyxbmt23b6/4lyeeFLZu3SKUeTzidWuvsVZLDtPDX/2K+PgjD4uOngGxzhcQV9fUCU0WyXToj78Wu0+dFTyTJiuS3SGcOtkmRsIRoePcGSFJgoMhrBu/SIiZGEs8+foKEmf0v8LsEOiV1Su0+MnV4IWg2zN/F2+bhWDhF8YNbYlXlgQY6E+sNiUzabHO78teuXYlTgnkd4YlYoIMQQzCFQSrLJ74ZixFjDYpYrjTyaR24Nix0N9/8esktaXkWDgynEqns0SkHcw9296nEGPFTxeE4IPVCDTwZDItP7Vpp/WJjTu0+qpyy+3rVgdWzJs51D84bJk9tbnn4IlzDnyfY7GY/TObJ5mxmoL84c6+NAl1BnMNOSCZ5kw/MoSJoHg6Q2aZ9JMvbc2cOt/rIMZd9XhcEPSEaJLygD3KzDn/Q5vDtydknXn0hS3SjWuWCE6HHdvQCPg11CsFJaiwsBl0Te6Rs6AX482wLLBj8UMIJuILwYbGHn44hk2wO5wkdHkEj48LXd4ACVmkd7q9Aq71kHBgBg7CYJNBZs1kwvWeFDaTUSDMprKDwyNKZ0+/erjtlLxh+97Utt37hFAsmd5z4KAQCkdsC+fOwQQqT4oOhDEwOJRIkfTaVF9rNRErHoolIl19w6mMLJtGgpFM/+BocmBkNNY/NBLr7BsYPXTizMj9f34mcuTUWZniV65dudj15uuu9E9prHc01FQ76qorbJVlfisux2anC1JmSeCnHIuYxmKnVlJFgbN/1WC1TtlnxVtYxK8LxgSYe0WsPNGs7C8Z3BdPM76P55O/uFwbB6M4aWxxulyCx+MWfFTnUF4fCdZuD9W9k61U4ltJYriyj7+4OdkzMOy++cqV1tWL5oT2HjpmaWvvtJ/v7U9UBgL+O669Iv7c1l2mXz36tPXtN62zzJk+JfLVn/w2sPdom2vW7JWax1cekiWfOy2SEKYfRM0VxlGRzGg8LpW3CxQ0eJas2cq+y2X2uhPkFb9YDQvFZOrPspCgPp6Ws0yh4bqdWDFThblTKwW7ZExaM+8vC+ZW1+fA/F9iAK8Cbwhjb+BvCjhY4ee/+lVm2dwZWavZimPvBMmJe5dMgqpkxnUSrtdNyI4EMSu5YQb4hQYDqXG0qQHDQd6Ew2B2L4ox/jghBNhdZgmHnUY28GIG4THCKwiXxUEemd+8MQPsQrG4MByM6iYFILsDx0+qk+tqwi3Nk0kYKxMx65wHpZ8GYdz/QxlnDA6EMRpMdXtCQYSM6adxq8znTtLgqG09cEw6c77Ldvp8T2BiXbV21bIF6Q+9/fbM+99yi3LXLddk3nzDVdqiOa1eGhD9dZXl9nKfx68oshcDK5tx5mNJEahMsWPLjBET77nYKR3Y8XTk1LnY9kPH7e+65WrtiQ3bU363N7xm8dx6l9MpEaOQcnu8GG2Zt1zJIw+kcmEB7F0UvDUTBX/95JKCGHDmxAn1h9//gUBSKI3fFC4Li7ExbA6P82GcyQVzVyJLReDS3BggYXriCrTF0P2hzQVcTmH+0uXC/PlzBUkfOMYCfE4hrwMnKL8XXnghlTlyTJ3mL+NXOjBbcqsognfyRPMf9+5OXbdunbWiooLdERVPxLXHHnnUFE8k+EcflxFrr7wyFQqHzc8//7ykKAqKlyXv1ltvjTQ2Nrqo7Sh/+fNfxNHR0QsKY36vLTljakWmutwtu93WFCZkGmo8+PYk09xUUV1f49NGQ/HsSDB50VMiq6ur1XkLFqRDoyFLX2e3/cN3v8fU7HSb0mfbzfuefEI8/czTwqTqOmF2Q6NgdzqEvmhE2NXXI5wdGdKOJ5OCtb9XE4aGzbHBQbE3GGT3z508e1oY7usmJhbfqvLKQQbRlvDhA/6MtSYAdrk61CsKr4ZiZmPrPmepQ7cHo3FhjAmDUDzFoCOXBi4MFvYYvEMh6kQ6Jbo8LnnprGliMh4TR4YHlc6ubrG9syvjdzvMVI8iBDEIZvgGjClKH1ZgqZ7ka1cuss2Y0mytrggEXA5+9cjYNLLVCRYbz2wmIyf+/NI2qdzvTe06fMJy4sx5Ye70JtfSOTOFQyQYe12OePfAkLnc53UumDnVbAhbWLnEbgAAz3iKhD5KD+zgBCtfuCtOJjH+wIlTaiQet6xcMEv1e9zmBAlpYObYag25ZymkH8kC4UYUHMTc/nH9BvW6lYstHifu1eJpvXQgRBbqOBSHZESOh6HB+Ma37ONACwu2D5KyE7PNhC2nm62uuzw+wcVWsXyC0+slgctD7dmlSXa7aDZb2ZwclgFJYNVi8bgajkTUju5e9fT5LrXt9DntxJmO7IFjJ4RNO/ZlN+3aJ2/cuUf8y3Mbsg8/8Yzwh788a9q296B4ur0Dl/anw/Gk5qSw9x06ZFq3Zg314TEbzOhtYHAw29ndm3W7HfFIJKoMjoRMkVjMHEtSxWhapjzgy1JaqLmoZp/LZW2orfSsXbLAv2bRPMfUSQ1OCsTKv9HE6ivGmFda5q8crCVSNK8qppf1pNdnIWBE/jjd50MSfvAOoZqtGpr5gSYQmCFk23ACJeqeupOLhC2m3HoboCcELRySYnfg1EkStIkngMgKYBwwVA6imH78hS2Wzt5+adehY9p1q5a5ViyYM3L/4+u91EdEmL31xnU2ySoldhw44sHpk7dfsyZ5ur1THhgeNXv9Vem6CS3ZrOR38wyxQFlx/H/svXecHMd5Jtzd0z09Oe5szsBikXMGCYJgpiRSokQFyrKy5CjL4U62v3M4p7Ns39lykC3JWZkiRVIMYiZBgohEzlgAi815dnLo+L1Pdffs7GIRJJv++Q88uzVdXbneSu9bVV3FVrzsvFWAd0fZ5nALHdxiO6LOhDBKs2VtwdYzX+QO7RLsAbKGu918Mg6BAe0EzkcCWXczrsHB3XaW+xsB3F3hEmY36P+nwU1h7Cb+SzGr8c+DQqFgPvsv/2Js2LAay+XE4ZicJxS1PgrXcXL97EbivKHzJDvqtSwDxx1+mTBGLdVpRxX/VWHNl66rNjzbX7UP9k5h+Lyyh54ivc/2jFly+LOVFd/84SP0iVSGS2XztskMyJ/51qFjxsrFC7Wm+oS/oTbOtv84EKjzEvDJnJN2YnAmJ8bZ9p9qIA3E7OjJVEZ76+gp44ev7JEPnjrP1cWj2pqli0sfec/dxZ99733CfTu2etubG7yRUFAOUm8fDPh8PpySYuhSNpsVi8UiD0bHms1GyPPSkeRDRzKaoTnSkC+WjL/898fx3Ydy4lyv0NnalHrvnduaXS5B7h+dmmpsatJJuCXmDYRz/DlBWQaV8CCEUt5D9S1UZ2Is/Pnw0mPfVx57+lne7/WTB/jH9hiLgQbTbM2vW7gWu8sAh7Pqjh2nnUQ85k/FDDCQJIIBbv32Hdyypd3sUtT5gOzMKCtU8mp+5c//nI9OTnGtwfDslUeSgQXZw9ffdXtZpoG80/qmg8fKwMuvvCKNjIzYqXznsOP227N1dbXSj370tAvLDQZnMqFr+/btpRUrV3hx+Mj58+f1Q4cPV88ozAJlVVjYEebWrWwyAj4xt3xxnSse9ZnENAt1iaBfFAWjtiZQOnF6TNQNnHA3C8bW7dvz9++8Q/3iF3/NWNq5SBZ6+6Ta0QlhYt8BYaqnh8cR7MrUFIf9jqcnx7hjo6NcnswglGMbVlskwnXHE0ZtNO7KTiW50dFhvTjYb2R4wRybGtfPXDhv+Emoo3QS+VGLOM7qACxGBEIbzKwKTKq6ulTrAeYEP1WYzw2ZXVsYmw9zApoVjVXnHSM8HekYp34WSRhLKLpy5OTZ7NGLF/mJqWkVV4lMp7NqKBhQgtTxwS2Lgdw7MRFReI/slqkNSxSmJTBdBU6dtto3tmrr+hMv75Z+/eMfULo7WvKPvrjLe/TMBb6lPmG8a8fWQEdLo9A3OGpKkuTbsHKxCyt4+M4LdzOCaUeflMoX2TYla2ueyQStAoQzol2JpLbn39xPdcYQtqxdrlG/JpId9WfVdDXZ2EECJXvzyrLy7WdeMXduXC1Gw0FKKNJcTbX51JW4wpQMqs1o7KN+3TpR0O2R2XUegXCUCVl+bBUMWE9sGywqer6mJu6WPV6ThDM0bxPbLpPpjJlMp/XRsUluYGikdOLMeeGVN/eqz7/2Fvf33/qB9sPnX1V/+Pwr5dNnzuhjY+PqwMCQNj4+rqVT01ohlzPwXZ1b4o1YMGAu7mgpYIL0rm3r1ffsvEW/f/tm8a6t66Xa+mYaDQLa3rff5kgYk6jkZ2UNZUrCnpYrFMT1a9aFlrfVyiRguWlMkVvqaz218agXwnksEvYnYlGMMz4aYty4eZvGbdwDWNWeEbQTvKMnVaWtKMB5voNgq6+o76TQvsFrWKtS9pH9JAThGH4vCcsQmn3s6bFOkJRxPD+e1omSMIcbbB2EMBWAQB2OcAHS+yBk+fzsSQOwFZ59xD9WPrGyhbrCVsUYr0OpsTqkGwa1A/3Z194qDI1Neg1Nzx8908P97PvvkwaHx4tnLl6OFsuKVCqVxc9++L3axf7+/KGT5/w4IfJXPvGR9Atv7hUUzXS1LVhDElDUulqIAKpgNewKQcyG5a7KnNxBCDNoXDDRD8DfvJmoNqRQ6NUtutj3Y16ZaE96TFSiHbXXB7hIAMLoDA94Q7AdV7zQu9NHvRO4KYzdxH8rTCWT/J43XyyvWb6Uxk/TK0jUUfn9NLqQMGForDFUN4erdTcz7iCIWTMn7B0/Vs/JgK7UYRDIzxWBzdv45qShAhYO4yTIGi4sVywtpLWiseKajerQKGkUwlgyzWWJkZgbPwSfY2fOK90L2rn6RI2noSYKhofZ4S4tnB6I1Dl/YFAmxsfZB+3MDaWiVFLN/pGxwg+e36V/+8e7hDO9A9zqxZ3JX/rQg+b9OzaL995xq9za2ED8lcdN8c/ea2A/kC5Vs04Ru2q2ZsFJ0QwQRllRS5GAL/Xy/kOJ1UsXlb7wiY/EfH6/fHFwNNvY0Kg21NbUQICwvcDTbJrg3dYKLolNHAJsAAD/9ElEQVQTqBMOJBo5DzErV4KYytSk+dXf+b3CudEJD8nN5NnqoJ0wwIbN3nJ2Hdh1ZwYU0hz24aogS7CtYbebixOj9e4PvJ9rbGy4qjAGOHXIoQHxXMYP/vFrhc6Sqsb8AdxczcwBnNBZJkas+a4d+ku7dhl37NyJ8uTL5bL+o6ef5gYGBq66GvWfhTvu2JmJhCPep556StDxrZa1E5S7bft2bf369cSziPyevXvVPXv2XHWVDveGDwxnUbW5hrqwolKdmUjmudbGiNvtdslggSAMUNtIDQ5nvBK1A0ng9bvuuXf661/9avb2hYvlSDojuhVVLg8OuXqfepo3JRdXprYxrmncaWobLx89yE2UStyq+kZuLamOWA0JYVGulRgiCo+fKuSEcclljkejypF00jjaf9l1dv+bWiqTMm9raRdSuimkdZ3HDXFoj9aqGCupSn1yTOzX+QEndtlamMc9s7YYwBvHPG5hZBs74hN+WRLYG9oCmCmsNimcFPCWf/0zjwjvuXuHtGZZt7C8e6GwdGF7AAcgwAPyh3rJwkD+GQ3oDRqCHRXTOGl36jPeLWXZ4emWRPXR518X62qi7gd33uK9f/vGie/9+HXXC2+97TV0TV29ZKG0ZulC4/LQmGsN6fH9UalsHf5gUJeRxsl8ReqjKDCWEnpmcAIivh0jvWEY2p5Dx3WROLZ7b9lMAhonKuQXtECSnX4V2xOdszpw39k3IYxtWG3UxMJO32jDytOMkfM+D6p84cWKD9/WETPJVjvAZEuMmQdT73KJELR4XhTxXTJfKpfNTK6gTSST5e888Vy6d2BY2PP2Mf7NA4e0l4kxfvKl17k/+9q/8j945iXuqZde5597fbe4a9+h4vFzPdnOxhr1kftu1+7Zuk68/9ZNwpY1y12rl3QJqxYvINUlrOxeICxf1OFbuXiBd3lXh2dRR4u7taHWh/EmEYt4gn4vhGt8ryxmSho3nS2U3jpwQNp56y1o27NyBpBgWJpOpYzW1jY57HULPiwzUo5ta1DJ0c88Z6znwVXsQG5YXYPsNwKUfzVQd2DKnkgsPbChAmUF4SkYtLd/RiLWd3UkOLMVKuJbsD2QHeFP5QmhC4KTJXxZZWytapJw5bGENZjDDSt3EtYY30Jxoi6ifqA9kc5KiwPWXsgRU9TDVvSkWF5Qn+Gwys88yOYL5ceff02cSE7LJMNwzfW1+WJRKS5e0Cq8uvcQjuIXB0fHufUrFrtv27R+4qmX35D3Hzvtvee2LfgGr/TWwf3y8jU7fKK/hm3fRUqZIHaVeC3zGTsIX9iOaJIwCTsk/+rVoMqCtBKNdQESxNwQhCWBCV5gG0J+ketuiXCRINET36xeNbyrA3lhXRgpuyt7R3BTGLuJ/1YYGBzk9r+xS13WtUAyTGpXXh87zUlX8EE3sQZoELZbgL2xdoLVDZ4YN83M50v8dCZbTmcy+Uw+V0jnckoylS5PptKFbC5fmpiaVqZSGZU6HW1qOp1JZ3Oqrhsl2e3GzvMrZuivaIDzNUjqORx31bbQs8bM3q4FyyXCwBaUwfEkVyTGYW7cuP3/3MVedWnXQq6Z7Z23hA4Bs2I0OMyNCQLTxPgo+xYDQeWLZf2r339msqyUlKZEIrll1eLMB+/erm9bvTTi93mIp/W6g8GwyDr3q8JKo0g9NjH2xLGh16R/loXZ8c9gdrkx9/RXIO7p5X2H/XWJROkPfvXzGOG9e4+emg4GA7nu9taEZuhcsVzOi8SNEC0AOyIbpMcbjxVBNiPo4oI1JND4g5Z9FcrZDNd//G3zc3/4p0JNOCaS8DorScgx7v9y9NeiAMO8DljGGKpksqvCSzT0ES1Nt4t738Mf5KLRGA3W19xtR6A8I9+kppNTyuPf+o62RPYaQdGNI/9mgSRvzlWf4L778kv8Q+97n0kMgIjvCJLJ6fIbb7yBE+RuJJk/NW699VYtUZsQnnzyScGktklMMGtfq1atNHHxs0wc5/Fjx5SXXn75mlsm0bzGJ/NCLOoRuxcmAvFIQPDIErYwkczp4hVNL0ZCXreakfJ3ti8ytiQSxn1rN3gv/PjF8LGnnnVPjo2KIydP8ZfOnuWmiNEYzmS4C8lJbjiV5BZSvVnb1MotT9SxVZC8onBnp8a5i2R/dmKcu5xOsXrWNzbK+1MpoVk3XKvDMWNrS4e0obZBbAmGhBXRKN/u9ZgXp6ndUmJF9EdUl3Ti2sDe0xuCsKrMtSoWChAOHVQt0sAbsyHNtdvnjWMmlBkdmD/WzlgNtlg/RVE5vlA0b12+1N3a1SaTc8kwdAn9Cjt8iPoAS4iyFL7OZ2nEk21fttyxd6eNwb46BTNaBsElqN9/7lWhf3jMHJtKKn6/z//xB+9RvG5J+c5zr3me331QkEQXn8nly5vXLPdCECtROhF6vqSQkIDLqq3JIjCxGRLMcsUy27qId0qXsffICUzGiWtXdOO4RKysMhqjV0H6sOuABDDbBMKYmwSbvdklna3+1sa6OW3H8jmTJ+jnB+iL/gqHo7DTU3mXDqopqmZmsgVzcjptDoyOG7sOHMVl/Maew8f1V/e+bf7w+dfyTz//qv6dp54pvvbWfuGtA4f5ZCrlGxoa0b2SYCRCfqOlLq4v6WzRP3zf7eUP3rND/dkH7tR/5oG7lQ/du8P3oftuD65b1u2LhINeL765klySS2RjHjodbGOmcdcgxYRVtroIOjDF/mYAM5UEw5GpjPnWgYPi1o0beUnEAuhslBVFGR4ZcXd1dkqoUjH/TFO3ymYGFT2FfcNwAoH6CbzBseOclS79u0T7FEkqEwhQWK3ysu1/IRK4wlyQBK5ILMZFIjF2qIkfW0CJR8Hl09aJzxQMlS2es4D8MDo6bcVqD2zrJdVHPCvbe6E0jX0jj3v7rHv4NHJDitnj6ehJIYyKssNnT7vNof0ByCJL2EzqoMNqntXeeeXZ1/YouWJBaqyr1brb21KjU1NGWdV46hfRBnFljUD8kvnhd98Vqq2JJV/bd0h+8sVdHr/PnUxn875FK25zi/4E9XkQxObMVVQBdEdLs5IjcAbRzoQEaKUDpnZarwbLEjwfvgfz05jpJYUVMVjxxIe4aXhvqwtyS9ujnI/dRYZ8Mm8/EZzyZM+fJoAbxE1h7Cb+W2F4eJjbs+vV4rKuTuJfBDcOY8BSM0cdE2sGdltgM0U0mKFV0yBcHpmYyh44emK0d3A4ky8U8+GgTxVdkuBxSy7654jLN7HQEwmGXCG/V4pHI2IkHJai4aA75Pe7fT4PdtLhe7OrMqeVhljdINHJVr1bjAfM8IIuZw6u0ZgRPjv5j559Q2Ps24e5jX+amEgSINXVSxcJyxa04XYTTqCBwDox8MqwccIYVsYwsJZK5TwNnpkVXR3CwpYm1UWMxorujgaf1xOi/pv4Rx5Hf7PTlW4EONIap2KxTt82m9HMByt9TioxJD3z+j6DmCrxy1/65WyhWDZf2/f2dE0knFy9ZFELDRISMWLTPlmmLEoy0cIOYCafKC4egyAEMVJUiOybMcm+s8sBBq/04AXu7OHDyreffkGIBMOU22ri0oBI5TX32L9rYr7yBcgY9fP64DmZpdnaHvnAex/impubryhzB1Z0zoAARpHnLl+6xH3j7//O3JSoF/28MHubIoG4I04dm1J68mklUF+rLV+2jKIU+PXr1/GLuxdlxsbGCsnpaV5V2VUMN5Lonwg7duww2ts7jMcff1wulEoIH/FwAZ+v/OCDD/LE7Ih9ly8Xn3jiSedwj6sCB3UMjWaFSEguB/xeTRRdMg2wBAHbCV3U8opRRTIjiovvS6f8vT0XRDA6roCXS5bLXE9qioQjngth5pkE4AXRONccCnMDJGxNFYvc5elpbjSX4Y6OjnBFVeUSAT+3MBbnOojxagyGuGV19VwLCcuJQFAgDtbVm0ryfakUV092EGDCsodvovYDrtpNNE6qKhvFscTvpkJGK2FFOKfa2KYM1rDPNBV3YKUcFzPPOYFcE3B7pXvUpxnTGR1rS0QnJIGJYwSdBGlNLRtrly7kF3YvwCmZzG11EwBzbmusJ8Eyq3JEQNjWE6HP2MHYzj2DwAvioz9+VV3TvYBbu7Qr97ffftJ96sJl8cP338GvXbooebF/yP3yviPucMBfvnvbBm+uUGLbFCEgTqYLHL7/gjCBcHGIR6ZQZvZIH9Kgapqy/+hJSF3amuVL3G5RYgdQsOTRD4RQtipGfQrM0V96ZTf/9slzabKXVy+mMYol2Ul1VV7wBxv0TzCgAgMd8dQpsKKimOOT06Uzl/qMXfuPmm8cPMo/8fJu43vPv24+s2sf98Lu/frBE2dUkmPSHre73FZfW2yIR4Ul7U3ihpXdwn3bNgg7t6wVbt+wmr917XJx65rl4vJFHWJHS6PYVBeX62ti7qDfi9PaPZQIt67rMtVDdlS7VXfo1y4npA+rCEgvM2MEuBK2cxt44XEyHjeWKqpv7ttv3LZ1iy7h1IgKEA5PArKin+25wC3t6mJ9TDxA4xUxxrBmUVnanwKzEjQvrLzOBooBQpe1suVjp0M639qx0yLZN1dBtiWQHXDBVqs8TEDDtmpWf20agV4Y/5jgagtIEIpm3i2FHSqOkDUjeNkCE55MSKtSCLeiLNpDzYe5xWUlD/yRxSORHnUPenpYemzb1XRdK5bK5mQyrSZTmezJsz3Kc7v2eMiL6yPvvnts35HjMRLWlQu9A3J9bU2u5/KAj9qkMoTvNCNh7o6tG2gEMrNHTp8PZLJ5f6Fcdi1ZuZMXQrXU181fohDAoCiFLKEm0ZOthFWxXVjVrgbycyUsQ6xQhnwkiHmsdoqvIZA/dMjRoMwtaYtytTEfswM95g/r2kB4zBueP00AN4ibwthN/JeBdfTXwSViLs8cPTy0tKszbhJn7UInSA2J1/HNk+Uf/VM+VzD6hkcyFy8PpqfSqYnGRFxa3t1V09XZVtPSUB8K+KmL9fu8Po/HEwn5SQU8Qb+fxjVRxmw8hUnsG4kw1LuShsbZawtiwKyGCP18+WFMCsyhrtJw5zZoOxwXjWPoTHCM8sWBEWZWDcQ/MjqhUbqVj733Hq/sIZZPgiBG4988nQTcFwp5bnJqgiVHlESBmAm/zyMHqBP2jIwnc031tVGyY5cAo7PCnvbgjQhjlGaET0w8O2LWKlvQBJZXyTeZMxv6wWCYyRW1p159K0uFxS9e0Jl6efe+0trl3cX1K5Z20eAlHjvbkw4FfEZNLBqmYCk2O1wnr/RkVwbYxcYYH0HkQrVNs4QxpC093Mdlhnq5H73wirH7yAkxEgghEDsgCp3+re/FbhDzlX0VQJvrAfOoEMZw+pk7FOQ+/JGPcDWJGtv2SiDIWcHSy/6DB9TnH3tMu7WuyUXS6pXT0uTGpahSOpXOv3TulLx1y1Y1EotKVONdq1au8n7yU5+SP/uZz+S2b781HYvHTHwzQmmnaogbGhhTcP2MXAO33367uXXrFuVf//XfPMVisSLwSW5Je+Qjj/Ben1eMRqLm6TOn1ampKaFcLtPYzJhfuAPjQOO1qJCBIImiIXGiNjqSM2NRdzEYcPNuSXJjsgZ8BjE4+rHeoYxY5NX2aE0gHgyaBV3jB0nYypVLXGskyvmojU1Qm8grZWW8kDfTSkkIumUuQ/YeEtDqiQHb1tLOLa2t4yKyl1Vn9n2RphppSluqWOT3DvTxj104ycXdXm5VQyNj2h2E3DK/JBrllpKKEg37CwU+R/F5yZz1DKg3s2UQguUf4aB8mRtLw8xnOa1gftOfBNVVGClw2hcmEiBczsA0s8Wc4DFNdXVHm7B09VKXY41kVuC8VBtW288CWVBfWW09t0mBd3r0x68nc6WS/+c+8qD37m1rJ8/3Drgff2mXtGnlYt+7btucGk9OE3Or8XdsWe+BMIYJlVS+xE1mckxQAJ1Y+8+XSSDD0fZWv4VnsazoR06eRhL4NcsWu9xut93/W5TATDpOqgU9UHb4JsUju7lzlwfKJNR51y3tZhMLALKMJTYIOwoJrjkanyaSKb1/ZNwYGp80z17qVw6cPGf825Mvlf/ue0+Zj7+8W33hrbf5bDar1dVG9cZEQutqb8y9Z8cW9aE7byl86L6drvfdeYtr29oV4dWLF/jaGmv9zQ0JNwlZUjQYwEXDVPExfEFZpwlSvpB+qNnFV10eNsAQszRX3mf0N9J3gUbwQXIEN54ulHft2atv3rCOpD8PxW+HhHDoX9N043xPj7G0e7GIVEa8WMGwST0roTeKOZ6qkou0MwXGnBS2eHo8Muf1WodbhCMRLhyN0TPGvsny+fxMILNOkqz65sph6hk5KUYWJeqSJWThcCScKMqudrCvd9DUMj7Ws+yhWP9pCVYsADvZVnKrEg1cleZXM7fySlXU8UrRsGsYzGK5bEynMioJTVzf8Kh+6nyv+ubBY8Zr+w9zj/341eLTr76Ru9g3qI+MTZaT6UwuFPKpDTUxfyIe0378xj7X+FTK+/kPv5c/29uv1UTCMtElfa6339WYqMmuX97NK6Wy9ur+w9533b5VvG/H1tIbB48VBkfHA1T3XR2LN5qeWMvs+lcFSxAjsJUwa+K5YkbP+Yab+UljGVLlZ4IYdr4iToSFKylCfolb0BDi6uM+Luxzs22LV97dOW/AV4DVJ0vD9O8UbgpjN/HfBqjoFy5cMHtOHVcXdTR7eVEmkcnNyTQIGtTROdBUTSmUy5mgzye1Ntf7SPiqkWU5QF2lyGagqBOc6fisb8bQaTn4aZvTDTVEq9e2cQ33TljkHuFiiyE7NYn0hWKJuzw8ZjFFVUHgvX9kVItHQ8raZYuJr5T5WXdoVTsmIKxsJs1NJ5MOOQREB03f6DgxA4eEoM/NN9TGGJOM8APY/07qRoDoMHhpbLaPqO/EwjCTFpYPyhsETWLC2V55HLObLSjFg6fOFpPTGf2lt/abm1YvF9evWlZTKinqxb6BcjwSUVsa62NUnhgZWVisW3T0lHcMnA7Ai7iovoQa22hgldnso1IqcKnhy9zkpTNcZnpKf+6VN4zhkSxJ5I7cQmkmoiDlCn5mkn11wF11VquApEGovRZgi1RLlF4PBAky8BKT8PDDH+Yikfm+dZsPxCAaurn7zd2l3n170+sS9REJnyvZttVAUht9PnG4fyj3z88/5+ofHCCvRiEej6P8JL/f71u0qDt42/bt5sd/9uPchz/0QfWuO+8qLl68WFu4cKG6bNlSpba2thwKBQ2/PyAUS0WUOfhTRHfNzO7Ycbu+betW/hv/+I9uXO5KYO7j8Rr9kUceEYKBoCsQCIgPPPiA9u53v4t4XC1FyUmNJpM6rxuuukAov7S9PdUeCJnb2hfkbm9qNxd4g4VcWhXSplqIR/0kQ2FtEXQX+HxJKfvzskH8Xz5VKsplTRPrQyGuiRQOMSHhi9s/PKCPZrPl1lBYD0rk3SWYEdljiLzLoDajZFVFS5dKIrasFjWV6ydhbjyf49MkiJUNnV8Qi3E7Wzu5dmLqyI9THYlhN7kS9T2jRJ+DU5PGVDFnCLJZisbk0nRWxeIdu1unQjW7Ds20G8eQlO0QRL4Stpv/ANic0SzYmSCgbrJ2ZgO6MtHB0DS+LR4zNm5dL2Ir1GzMuK/Ayc5Vce08oP/ad/SUenFgyNs/OqbXRaPBd+/cooYDvvLTr+83j5+/EFixqIOGA03dsHyJn4Qrrqho3NBkmj1BQoQBfa6kcCqlGQIv+iMIbcS8GkdOnsFpH9llixZ4/F7PTGHS0yNhyxqNPeQPfZfHjbvSXFwqk80NTyR965cvYrsxLw8OF3oHRrjzfQPa8bOXlOPnLmmXBkf0Uxf6tPP9w9qFgSHt8vCEvritmbt72zrtfXdsEz5w9608PV23bVglLF/Y4VrQ2iS1NtYHwwG/1y1JfsM03JQvHC7CJueQF0Zzm2TIF9LIUjsf6cnMoS5cQW+ZwfGMh3m8WmHPAztKpiygD+K4sVTe2HfosLBy6TIX9esWV4yQbXfU16g9Fy8Zixd1SWijIWKeve6KHMvgpHUGlUhmxcsEJeo38f0UygLjj4gt8+y7Plthy5oHx7kH2EoXVrfYVkIad9jR/RQGa16MKHiiBYJngKBFtMbKFRO2cA8eBC0IXNTnod8joUuH4EUCGHaGMKGrujEhnba2oqsYWBqLfjOuGGyi4hf0t/JIb6QomaisqLNswglXQ0ylMtzQ2Jix+9Bx/e0TZ4y3Dh83SLhXXt7zNnf45Dluz9ET3O7DJ5STF/r0CwPDRYXSuWX1cu19d93mvue2rfK2dSvFVUu6pM7W5lCEpDEaBtg3gK/tPVQiHsOLw2w++YF3F37w49fERDwsYgvg0PiULxGJFOtr4+KmlUvTr+w54F+xsC2weWV35sCJs7j6xt21fDvnjTfPyRwywHJmvSBf2O00iwaW/sp6YDmHpAk68zz1odQgiTY8hG0IWCKRiMhFECCDc6GAm2uvD3E1EQ/n97i5ML278R0ZRkcWDX6s+Gb0zvuVYOVhaZj+ncJNYewm/tuAWht37PjxYm58uNBYm4iIXj9rtC6OOkcc4GE3BMwG+jyyz0sSGPXt+L6JLObpzlmHRkwvmxGZaUQ/bXO6bkNkHfzcdFzHD4WJFTEIYtYrz6GjHZ2cZnrqFNk3DgzYtz0xWVzU2e5atKBDniWIAVVxg5YYVFLT01wmk5mVDDAW5y4NlJ/bfTA0lUwXd2xaTUwFToDk2RZFfHh8LVjDg5UmDIbYL4/j9REutnFg+wfeLXNr7z1OgMKJYFDYCokZy0gk6LrYN2S8cei49713bzdu37ye+GJeu9A3gK1HSltTQ4xyQd0rJd5OP+sWUa4Ur0Mz5BW0wjuEWskT4DKTo9zwuWPcxIWTXGroMg2iBW5iKmn88w+fowAoFkhMlAeHYmAq2MHr/xEgaZQOO6lXBeyRchzy4BFpkKD8eEkIe/8HHubC4euvSpI3FkiJhIO///uvFZpLxVKL2xfFcsXV4qa4XAuDYcmVTqsvvfyK+dzB/cKFCxcyHrdM5RARfX6fgCt7SFCWSEhzL1iwwLt121bpXfe/i7/vvvvEB9/7oPC+973PeM973l3YtGGjsmPHbeVbb92urlm9qrh06RJ14YKF5WKhoKdSKZAU9yjgxBjpvnvvTd1xxx3ev/mbvzFw+ibSAtTE48rHfuZncN+NCMGO/AkXL11y7z9y2NT7BjNr4nXiknhC6w6FzQYXDa6BsOYjXjrgkvio1+tv9Ibkw4P9Rl1TuEx8gw8FSSXKE8NdHO/NupbXkgjm8YgBt8ynCkV+/9BA+c2h/qygm9qCWLy4qr6BC0huiYSufKGsFqjilUNerx7xetk9hQVNEwYyae71gV4SxLJcQyDErSQ/XbEaor/AjeQyXM/0FFbM2Daby+k091L/gPHmwIXMgFkq1LdHlLrWaOmuW5e5utsbjOd397hDXqyOgfGbi5lSs9hmy4X1e7USvTKUq+NKt1d0U1WAwFJdi6En+dRQdZWPS27cNUYy6Nx0UYDzBcqcWbkCZlyQjipytQ9Wr6uAtpTN5ZQTPZddpaJSeH73ATmVzgh3bdsg33vLRlylkXv29X3s2PPtG1d5cWoiBLFkvsi2KiJubMfCIR64j4jKmG1XgjnrL0xTO3/hUvn2bZv4aDjkclcubLS+FfPQK/KOEsN2Rbzjm8LxyelM/+iEZ+OKbnQikOxKbslVjERCXFtDndTd3iQuWdDuWrN0obhl9RJx80pSKxbLC1oa5HDQ76E+XaKoqPZRLIIgEg1EyHusz6YXiyZWnwaSWGSZTRycTgeTq9JvlnM7BPaYZcEAE0cxAeAamFvEkA+TeUXpHRgwG+sbjFgkihMVZ0WDK1NOnTnDL1zQSfmWOZ8scEFZpO7X+i6NrTahAyZ/oAG8C7x1EA62oWFcgQAF5tsRwCxG3BoD2Lhju4F7CGossxQmtq1DWEN6EDYm6Kz78EgpJU4lQUstWoKWWoawVSA9hC3cn6eQUGZd1eBsHZxLAJTRbMJXZx12tpbgCFhIJ9KINEPYt/JGXI5haIqiGFhVTWdz2sjElDE0PqGfv9RvHDvTo3/rqRfMb/7oRf7JV3bzT726m3/mtT3qK3sPl0IBvxEJh3XimcyuzjZ1y7qV6o4t6/i7bt3kvn/HNtfOzeuFnZvXeUjg9wYCftEju8ER4fRRdjcfJlPZZeuU7xd271cnk0lJUZVkIhyK3Ll59fTr+w8Htq1aliZhL0oejbHJabGlLsb1j45nh4bHpHXLFkVa6uLpY2cvCQ0Lt3D+eCNG0krO7flfBqZDeRCqzS2gvHFFKTF8vKAPndtfKBezvC+UcFF5lI6/8s+ZYLTRPLX7+9QVlcRwopmEMJeZT0+k+88fSnoCcb/f5xWaa/1cIuxlpyrirrFoSGYrsaxusyjnxutgfnPWDqFs/TsFMGGza9dN3MQ7gBupZuiQ/+Vf/9UsD1+aWNjeUiv6w2zQcWsl6hBnblEHZg/jMw3bMUfTYZ05deoeCR31TCO60eaEtkGNr+L8eg2R5dEeVGZwbT8QxNg3T/Y7OuYTPb3c4OgkS39LQ4IbHptiM7mgz6XBoYnVSxZFt25YQ3zBHOnBpjEGDtALyR0YGOBGR8dmJQOzh9977vX8j3bt83e11E///i9+gpgBPYhLavHNUiwev0p52bSlx6zZQAJoAz9wUZ1jBGORrcqUDPCG7Tz/+2/+WV3Q2pDauXWTPDaRzFCfGRoYGcu+/76dDZSNmZlqgLSsXEEvWxB10omngoEVW0aIOSuXi2ahUMKWDX1ialo7STTtGx7R3zx4To4GA8QwYHBlXhmwCfaGtyiCA5kHSCrKbH7bGaDUoCCMBSgfEJo7Vi/nvvmtb7O7ga6FmTSb3DQJ2i2NdcO/edsdYpch1PLEgCLMawFlXNK14rmpiczXL56RyqLo33DrtvQdt9yavPPuu6NU/pFwKCSCzIQrMoM6RwqmiEnXMFWr6VTl2EW7WrlUVEkAl+ndRVYZr88fDIaC8uLFS1L9/f1hWRT5WFnhPvZrvzb181/45eDQ4KD2/e9+2/XWq7sU8fLF1J0rNnuGcmnXaDareV0uvSMaFYNub9BL3C74MrSDMpa9iIt6vvdsYdXOZldrQzRM9YJJ5oWSmtnzwqXCQk9N8HxyvHw+nUzpJq/d1tjCLatrqMuriutycso8m5zQVyXqp5fUN0Z8OPhE4N1ThTx/bnKCQjHZIR5npsa51YkGblVjIw3sHip3nR3oMV0omoLI6+enp9S+XI6EWJfemPAX7tqyQl3U0RgQJZyR4kZVYAchZLP50u/87Qt8PBSQVTCeDlHxqGhn2o6lwy/IP095ohLMaX/XxpVuqbjmgRUveiOrhVpgaTIMc2x6QttYE9e+/Oe/4w2EAlVtj/1W3hkcO4Q5x956tfT2G8GOr+oVdW3v4RNjf/udJ+N//uufn370xVfLj7/4VuOyhe3Klz7zQa6rtVUixjD31e/+sPyrn/xQ7fBkhjs9OI77w1j6sTUJQhkJ28Ts4oN+VGsrbHYht6GXX3xjd+E9d++MwJgKjM3RoA1hJcCHb3GpobIjszHD7vOyMI+euVB8cc8h6Ysfe4j4fKsfqjQ7Sr9VfhZYnmFZTZtZcDzaqHqtLoNqYEycD9VpmBsOMyKzyjgJPZJWcWilj/XjTHd1VGcFW3jPjebyj/7oOXPhggXykq4uHABi21rhlUol7bGnntbede/dJPSG5bqgzLXFvWzFjwk6doBwizJHmpzxGmZQTI+0kjl7ox8n7RBy4MQyt8wA6KAQFrps5KxSNnaciM0SbK0AZnwTnLhmmzJUTFg62RsCZCul9Eb/pKGGTrnDnW4mbqYvl7FxVtfTuZyUzhbyxWJZ6hkYNGvjUTGfL2nnLvUJ+VJJHBwe5Qcmkkz+s4RO1EzeoHpYumXdKnXt0iXahlVLTXyK4RJ5NoeA7x1BBooOhzIxfgF0ZYGQwkmjGgmW+KyAfVpAYyQEMYzjzA09VVUv/+CF1/OPvbwn+vs//zMTe4+d8n76oXfLf/3Nx5OJmmhsYVNdz/N73o5TfOXJ6XTTljXLJ779zKuRf/jdX5Y8slz4vb/7d75z22fk+q4NEkVdIZFN8RkQvXF8PavHSCQ9MIaIkkfoO7U7OdZ7wrfyzo+5Lh58dmzw3P7E7R//U+piXcZE/+nxWH1rLDnSO3Hgqb+s2/jAF1yNXetEGvMnn/izD4mLtrzfu+GuR9zbV7XwjTUBthrWkvBzDaTYidozlYQl4+qYneLqOohO/Z3CTWHsJv5LcKPV7NixY+Xjrz0z2dzS3oSPO9FZi2qh0hgczB0yKoNMlTkaDhqgxz3TmPAL/bXSAze5QiGPTo4YS7/jdG4a5oKFSR3b3MZshVgNsqew2FHsJFjMwNoO88bbJ9lJiuiIly9q506dv8y+cWBtlee1oN8nbV6/is0SVgPWJmbyiGlkwwvF0Xu5l5ucnIKt5YjMMUv070+/Unr+rUPivVtXT37sgXsSYJ4xaLW2tnHRaPQq9LHNmDAyn/31QHRg/6A/Zxw+fU7/rb/4avHD9981XV8Xpx7ZDPl93uLObevraDChzDl0s/yx2UQwP4ILR/WbuVzeSKczXDKV5icmpoyey4P4MF4N+TxGvlDSv/H408KdW9aZt29er+A45f3HTrtf2XscR9rTSGCF7KypqvSjO9FdCyzrV+YdVQP0RhCoAdcKqiKMkSs/5UfL57mHP/8Z7jf/v9/mJLeHMSTXAqJHfL29veaGJYsGfvvOe2LNBT2Aun+9OuoAbYOUkVOUwiAJrqOaIgzoSs5fmyisvPduUeKF4G23bTdovHeHQiG3z+cTcBIjZnCd9sOUTUgr57PB3NEfGNZv/vs3J08cP+4JKyrfu++gWayJjlC+vaNnTnvDvKg3JRpMD0kwZU0VQrKXbwyGMNngLahqOVsuqbyLJ1HPYBWnZOhmxO8RA7wsnQ6O5Zo7IwFZEtlHgjpZT6ayxcybBa0lEROGs6m8X/L4aDAWSdgygrIsJXxBLuL14iATKVcul/sz03xvMikWNMVV6wuQUG5yCa+fa4lEidnUuZRS5ExR0FN6kcuWyupUvqgVRE3buLyD62ypc9XGAlhq9ei8i6RUtDuUkUUPTAZpmmb+w3d2ZfJZM1yg0BF+Baw+WVporFeLmUU5W4z3HNoyi3mlqWtgJiLm3dLOgeUGsYGvm4mXbe8zJ6YnjSWyrPzRH33J07Kgla9sVYQzBMjK2/Fl0YHpoSE6MiadObPqj2NloaKp+Ef/d+jEmakv/p+/jX3qofuVD9y7o/T9517WH3vxDR91Vq67tm7gdmxYpT32/Cvcz3/0A97jvcPc6HQWhzWxLYYqCWLT+RJbDcMpawjXig8Hc7hwp2Vhz9tHlDtv3RrGHm20CRyNjdUKSP5YBYMgFvDKXMQvsycCOHOxr/D953cZv/npD/tw1D1CdMByNT9xr4KZfDNUvc7XphxcVyCrAgvHNq+Mk/RgRcbeZ9IL3bX6kLlZQ5lemCgUHv3R80ZDfb1n1fJlOAKd2bFQKCzqkks/fOZZ5a7btrvj8binIernVnbUcrlslgkGGiZaqWqwaJlEYekr79BboZF+hirMnr2h38PD0gPVfgCWJ8evZWnbkhnMbTvUAdvCcocsU/AaSS66qWP7s6tUVnSdBH4aa1yYjSqUi67pdF4dn067kqmMSUY8PjUgd0YynXX1D40qo5NJs6zrRmt9rVBfE+clt2i6JbfLLUkaVTwhEY2Y5VK52NyQkFYu7aauSXBRn6aEggFXTTSsU9foJrck5BguIjkP4YpSRHwBVvpIT8IV01eeEL7sw0IgnDm7awArX1Ww3nP5Qvl7z76afe6ttyO/9OEHk7FoUH9l3+Hw9nUrs1/59hORh3ZuK7xy4HDKL7tj0XBoKhoKhofHk66h8cng7//ix0pf+dYTQnT5+zxda+6pRDCrulC81mEdFt9C6VazydG02+N3n9z1XW3p1odCNK6ndn3rt901rSt8K3Z+Mn3w6b+UOtfdK7YtuUU4+vI/ZQXeFV19zye1tx79P9nk2OXg9g/+f+5E6xJj35N/0z968WDgXZ/5P5HbNq9w4xTFeNjDYZUs4rcOjLlxYQyYSXl1/WD16B3CTWHsJt5x/CRVLJvJcE/801/3LV62sg3fAJQLeU7mNGuQsJwwVA/71aFb5pYNmHfwtV7nu2yC06BmpcnR2hHQ4KFl8vkp6iDjZGVNfRKu1xBN6hxnUJ2qOUC6aNC3mG4rLdVBv7r/OJvZ8nnc3PKuNu7tkxcq6cWThDFu04bVxGTMCGOs0yVBjBywd6vr4LiLFy+yFRQHMDU4U/3aD54r7D1+VvqVj7x3dMPKRZ0IFwNRe0c7Fw5HZtPHBpv2Q75su7lurt9RkT37xw9vHjp1NvW7/+9rhU89/B6lLhFLHD19ofyZDz0Q9GB/I4UFwRRPfJRMYyGfyRWV3sFhc/fBo1w2l+Fw1j0NfLmGRI3Z3tRgSqIkaKbuzeeL+onzl7THX9xlPHD7VtEtCdiDqew+dCqYL5myR5JnEkpRaJQNXPB73UPekd/ZWWZAvjE7C0tYW78sq0xVA+9ONPhmLEiMY25qmvu53/lN7he/8AUS/mVk+QZgcnve3K3uvPP2ga/cdnddVDP9mKRFzDfkvQqUehJvDGI1DLNo6PqIruZPjgyVshLnzgguT9nnFdZt3lKW/Z6CR5RjG9evL6xZs8YbDASwrVFkH76TgEx0YKfRWfWaDbZmPl8wTp0+qf74+RdKQz0XS5Pnzpc6QxHv5OQknyuWzOZQRK/x+YPEeIgeFzaH8a6ypqn92VQxV1ZyzdGwSPXcL4uSJAq43oATUB+GsxllNJMp6wFd6dyYwMlxQXIgllXVGJ/IF/vfnizWSkGcguhF2mSXaMoiDlZ1iTpJSpipHsiklONjI1ihlZrDEVfc66O+ws0lfH6uoCpmXyat53F9rqgr4+m01xP2ZBe21OuJRMTX0RiXcNcSZVPAXW8Ub9nj9Xh4QaJm5LC8BNKAGfrrf3ppQNXElqyh2nWkCg6fBLIxPVbBqT1Di3pVqRB26TKhZlYI1wTCQQhQlRXheb3PWKCNsnbKYJlPJifNJmpHf/J7/9O9aftmHoyf44S1AbywtFLvZfKoT5xKDGk2l9PHxsb4ANUjyNsuFy+TnuT6K/Y6zkoXGKie3v7c+3/ld70+j8x/9D13JreuXqZQvP6//vYPzYv9w/5FrY05Yua9v/PLn/Wc7BshptNkk03I43S+yPpRCFhO34QH6ie+Qz51/kJmktreLZvWhWAOAQ7brNGOMHYgO3AXC/i4RNjPVtcQDgljpW8+/bL5vz7/iMcrV/UlPxXm8W4bzdB/Htj5AbmgY0/HuWNoA+E49lU1s4Jqb4BDK2DecYDs0d+BjpicuTyZ1//5sWdy4aDfv2n9egxKGNSsCAn4xvv7Tz6lb9+62dPa3MLHAzK3uDHMKaWSVc/JLeJxwoUveGUKb1YwFb31CrdMY73bL2hCOHwDZWjbkNzK8wab4bAIQ+2RPJNYo5s8+jzqT0qKqgqlkiJNZjJqoVA0CqWya2RySpxMZpSSUhJJyHJNZwuGRn7LqkZ+6c8wXB7ZbdbXxARi9PFpYZlslNaGer6pPqFFgkE3CVI8Dqsie1lyu41IyC9Eg0G24kU8gMhuFUCnR3RUVS1PvIcrGgl7SNBCP8JjZRdClaooZK+wKyYwQQ2BiwlZmBCh/sChIeheKTG8zwOnDoBkcOLQ8VL/cP7P/uX7ei5fCn74XTsnujuafad7LmdI4PJPpTPq6Ut90dvWLR87cuZCkISxAjUHrSYWcV8aHDW3rV7m33v8NB9b+QHf4rX3zKShCuzkRCcySgNVixwJUcXW5VtLU/1nvb5IXXjR+vu4i0dfnjr09F/W3vLRPyklhy/k+o6+GN/83l+ZDCVa+Kf/9hd82z/4mx6PPzzy/D/8YqRh4QZ+0/t+3UfhjT//tV9S7vrkH8du37ImsHphDVcX9XHxkIcL+NCmMfnIogUB5kclbcCMI6testrHnu8UbgpjN/GO4yepYtPJpPnSY9/q61ywsD1fKHDFTIrz4gtN295pCtYTpjN2gPMGe7aSQr0z7qFwGtcVTanaMwFtbSqVmvZ7fZIsuwO2McO1GiLLI1sVq8acwO3Y8a0X9rI7cOiD8Kmj5948dJJ5jUVCbGvNyGSSdSYA3NKYR8LYKksYo3d2XK5uXerMMoAHKEF2Fy70cFg9coA4NF01/uHR58YOnb3o/dInH55YsqCtC+Egjs4FC9gBHvOVGRPGmLnznI1rd1RkZ1s77kjYMsuKmhuZmHL92h99pfjdr/yBTCx3AIMF3KRTWf14T4956MR5/bk39pZoQDN/5oG7+LqaGBePhNXGuriZLyrBiWTalUqlXef6+rXHfvxqLujzuGoikdLd29bh+5/8qiULIpf6htW/+uaTJLB4wPdXEoov0rAqhuxcXRhDXskLHF2ZbUorZm9R82y6OPm0VTVmxGeOBDGJI0mBm+gf5v7HX36Z++znP8eJ4tWv26omORj+Xa+/UfjC/XeM/fLmna1B1Kg59K9+c2rm3Cw6QbIyYWmnQYveMYtIZpqi6vnRfMYYmU7xqVJROpsaV3H8x7iqBImtF3m3m1gaXvuN3/gN8/Of/5wYiUSksdHR8oWLF3O7dr3BP/7YY/lbFi/Rho6dNry6Jvt9+DZN8LSF40IUHw9yplsjwSinKuWJQjabLpZ1rGJ0RuMev+yJQkhkpxnSyD1ZzGuD6WRWdkkuHMrRHI6GxnMZo7xUL7tJ0BoeTRcnj2bNhaFarq0m6i3oKp9TSnm34FLcLslP3JM0VcyL/dPTJlbByL/UGAxzJP2DsTFI3jNJCFPGslnuUmqqdHJ6QovE3dqO1ct8TXVRvaUhHhBdLrdODD/YoGyuZFzoH81OTGczSxc0hRvrYiFOQJWzBm7QFmQlpf/eXz6W9MrhRJ6YKIfmleK0C8fpEsBY4Qh2vKItYDZ5xjU9mfuK7+sCLh3XxIpa9Whe7zMWSH91/SHOm/qRlKkoZf3/feHz5nseepfEQqJ/MIVl6rgmiK5jE1PoP/n+gRHtpd37+Z6+fsGNBscLyhYSpHasX4lvRo3FC9s8iWjEw4Kg4NFuoDDbj21TCBPvQ6NjuY//9p9Jt6xZouw/ed7T1dxQ2LFxTW798m754Mmzrr///jPu2khI+s1f+rT78mjSWs3CqldZZXeNsVUuFAKAsqAHBCzQde+ho9OUNn7tiqUhKlcBq2UQAOHGEsasQzyaakJcxO9l6UHZ9o+MKv/8+PPGr3zsITkSDMwi00+GebxWGVkpuQrsPFUXo5NNZjgnHGZEZg4jPhfo2+HA8coEGqKFi4QFfIcLIRUCBO7gYt8409iDXQqMHqNT5p9+7dtTAY8U3rxxAyYoZkVCTVj5/hNPqCuXL3MtX7LU43WZXGfMTXGwPoYptm2U6S0/7OHoYW6/wB7vsKQ+0GS/rPog5Rwuwy7l8gUhnS3q+WLJXSiXsKgljU4ky4VimZtIZYRj53qEkcmUQn6puvA0jEIARDAUABU86bMUB1qZcPumlUJrY5Ph9XjMaDjg9nq8xWK5JDTWxIVAMFAOeD24lNzE/CF5DFMAqFxWHYaQRMISC7gKLK12Rlk9JzdY3YLQhfpPbYx9w0VCLL2T8AX3TiAOgaph5f36mNfvTNCGruX+5BvfKx7v6a354y98cnJ0Ysq9fcMq89tPv6RtXLlM/9vvPBZUabBcs6Rz6PCpnjqDF/TGeLiwvGtBuqyqdW+f7vEGu+/zLdv04BV5BkgCBYHJzkkHr09PDvYefuGfwu3Lbk0ffOrP29/7P74vSLKn8Pr3vjxZTg22Lb/9Z4b3Pv6ndS0rbldICHOPXjp54fDzf9+w8s5PF9LJwUvn9zzTtXT7w+KCNbf7Xv/2H07Vti6NP/Kzn/fcs6mNCWHRgIcjdoDV5cr4eDV6zaLPjBurXtrKNnsncFMYu4l3HDdaxVDZz5w5U5y4eEaR3VIYM0GF6SQJJNYgwdzMeQLVoVvmMLFmQnB4B74ZQ0NDOq5oTFcmzey5PJDqbG3E1O0Vdx8hjfOB5ZE61itRlXLyCyEMzPt8QNjZfJHbf/wc0wd8Ho4GlFl9B+IJBwMctimCKhDE8M1RBXb60G2gY++5cJ7L5QpkYgUC82Qmq/7LE88nk9mC/NmH7s13tjQ0IVwwLQu6utgBHpUyQ3hMT4plz8pjxb4KSDPM56cR8u/obD2CNE3jb/7t+xPb1q8qrl++BJdsYYRnYQyMjBcOHjtR2rZ+rcvr8+lPPP+SvLSzvTQ2OamRcEXjt6CPTyVxKIJcGw7oC5obU+QtTANvpqWxzpPO5sSFLY2+0elpvVhUSl/97rMxSZDF6q2hOhUFVsUYBSvJdvJWMbCAPM/JNrKK8mRWWLFwQOZzhSOUOhSCwPAfJKYQs8tTA/3c7//9V7mPf/IT9F5ZiL0OTO6rX/mb0t//f1/q/fWNty0kqQZXM9h2VWBJthiC+YQ1mFdMHYMqoKyYN8qcStKMTgVW9rhNdyCou+tDJc+G9Xp/Lm8+8+wz5patW6VYJMKpippOTSc9G1es1M8ffNs9fOKUOHypz1iUqBdCXmwZFKS8quipYlGjRCk0kGN1zEVCmJvsRJRHWdOMbLkE0aWUoTaAtDeEwjxJ0l6imqukq8Z0saCRm7IWMrSw6TVCpuzRqCBIKjWThYKKYxbTpZKHmCKRBDqhqJT5gFsWOhN1vM/rMT3+gFE2jdKlXEpzSWZ5qpDRk/ksrhDzLOto0Nrra92SR5Akj71iR5wICaeKoulqPk+Rk/xWGw1KHq/bg1syNJzUbk2QaMQiUtEyKYr6IJH7i3/80VgqLdTqVErVJGZ6VBuisZuck/DJttdRo4YNRCfLkim4hx29zVfWV4HDDlq9n+XfNpqD2Razeyn0TXmOZFvzF+66M5NYutCfLxfN6VRGm0hOCyG/n88VCmbf0KgSCQX5+tq4EA+H9E2rl5ttDQmERUVHrL0gECuOCSFNwKoI+gtH8HIU/bBUIIvjk9PZT/2vP3f/+sffr8uiW3ni9d0i9Qvi0gXt2Xtv2WCUSmXuX598MfCJD39ALpQVEYI8wssQ4w1GGCWHYmDUoh9sP5TonaqxuffwsWlKj7B57SomjOHePiaMUZKwekrhGBDGWmIhQ8KCJ6WopJSNaeL0KU7+ix//gL8uHp0hE9KORFc/rwuWshlUvaLtXRV2+VfHYBvNGFa8WxrUGQhZeGfMKckNbGKQzKCwOsNWcdhkIVYTLYEM7pnfSgTImpVHmEyksuYffPWboy5Or9u+dSs5q3JIoNfycy+8pDQ3N0qrV6zwuKnH7qrxYDKOhe84Z/0T3klP4UPQ4rC6CjqiXcCMhH49Xyi4Lg2NGtNZqo9lxZzO5dUSCd5uSI7UFdMYagyMTaohn0/0+7wG1QlRltyGKLkwE+Jqa0zotfGYThXSDAb8UiwYEnx+T5niF0SRnHp9lH0JtOLxKQDGWaoSyLBIQpamUn/lliSSzh1hCzV6hkdBAYA8qIfQQJjCahYTzuiJ1S7osZUQK1wQxuDWErqs8Fhgs+iNUsAPmbEX+wlUuatgjpt5OJ8rUFaUwpkLfak/+sZ3E3/wSx/XLlweHFy6sK0jlS+k9h09HVjS0TL4jz98vnXdkoXpTL6ojU4m5bJSDtAYm3xw5y36t559Oebvus+7dNMDLPnVYLFT+8JF0Nj0DGiqUnZJsv7Wk3+VjCaapZHzB8tty29t6Nr4LtFUy2Ovfef33Z5ATCznkvlSMVez8V2/wCXalpYvHnk5NXhmr9i6/LapnkM/9pL4HF6y5SFPIZPMFbOTrp0PfDL+8O2L+IYaPxfyuYmPojqNuubQyaHbfKjQcsYN6idT+Ls+GX9q3BTGbuIdx09SxXbv3p1Up0Z9fq+MpXqumJq0BwQLju7KJmOhYk8aND4IcpVt/ZQONCqWnqskSaOe8tDJs8Prli+pI16u6gJLC87AMReMEUd/fTWQP8ab0dMK4spwEHYyleUOnbnI0l5JaxXwjhWzDauWcqaOU5kdezs8K3Dml5hiEsZ6uGKxyMzgEubnLw9M/8P3n8n5vV7/r338/cVoONgEezApXd2L2CWXFbDwSbGHrWda63ktzKYV6dlrtRmBRp6jp89NrVq6KET8kNsZNJB/fGtUVjRzLDmtvfDGPmX3gYNlXNpdKpeNT77vPqOs6y6/x1P0y2L84uXBycGJCf/FvuHUuuWLvBjZFrY1R4Ynp/JRGnBHp9Lil//pUTkWjFAhWPUBOcAJiig2VnRgk+ckr2KA/Dr5qSpn1E3QwiEHCwaKfqrzjxitWC3gBEXQGwJwZugy97+/9g3uYx//WQrvxoQxBP25T3+6dOTFF4c/s3BJG1bGsIdvPiBNSCNYUjD3rG5ZVtcG8lVWyJ/AiSEfJ9YmOD0aKea9noJ7UYcihsPa62+8Yba0tHgXLlzgaqivE4WSIp87dlw98eLzJWM6z7tU1UOCluiTvVJBVfmRXKag6lqe8i/63W53WPZJbtElFTXFmC6X8vlyWZGIZZfJDAfNyKIoyS4R36qJEM4GU9MFtyCWwDuTP7Bu4GFwu7JLImLivrDpYlHunU5KC2IxQSKPca+HD5KLukWdnKehvnBueCh/OZ0K5txiKqpPqYFgwFsX9rrDPp8U8FGMjEvlBTRpnvqPMgl+FwfGCoqiFuoTUTEcxC1P5Iw4NqvsSRFB4d4kr2VVKxDzjkSzZU4wdK+8dXzkyVdP1YVCYSYZkFMG8ko/qO/WaqRqONdEWLB0UBazh3eerQfcUAkyEJtn61ADHT3BCbqCGTuEPjsGgcOVBoV8xrzLV5vybe52dS5oZxNDEL7amur5aChEXRxRgOq21+uWDE0XiPnEAQaUJ0vwAuOJJ8sJe5Ku6gktsuY8p5Ip7bO/++ecLHuED959q3L7pjWlNw+dMP7u+0+TIBTWP3Dn9tT+E6e9d+zY4S8pKrtzjoRlrkB9H5UjE77AiDF60T9ozMxISNtz8EiKmGp+64bVITDImWy2QOkTRicnhb6BIVw4j89ITQj38N/RWGtsXb1MJ0a6/PybB3y//LGH3E21NdbMjp2HnxwUw1xUGV2zpVKaECsUW9kCyAx1iQlSEK6gqE+RZDfnkkhRm2KCllXFEQHr9iy/7L9SHlcFaGkDunS+yP3p17+bmpyaCN+zcyfbclcNqhTll157TY3HYp51q1aLMonjXQkaY0iyobqBCR6Nfvh8sSQWFWplqiJRWZqaphkjE0nX8MQkd/bSkEDvKg59IrsylYXZ0dIghP1+l9ctG7FogK+JRFw14ZCOY2ElUcC+QEGmakj5pCpJFEHBWznEG9MxkB6dCAQ/0AV3VeI7Nuu7K+sbbCZEsQZu1WGb6rNpRXRhoTMzqy4zW9sN4gDp4MYaQhwH7zxuRBgrlZXsV775hPL2ybPBtcsWuT/2njtH/+JfHy3/wS98vOaFPQeLvcMj3mQqXyoUipFPvO/e8Wd27TWO91yuoa5Q/s1PfzD7nededwUWv8e3eB22Kc7EZ9VHKw060deyE7h8ZjI1NdjDx5oWmvue+AsulGjPJAdOJm77yP+SQrFGMTU1NLHnsb/wdG99KHNmzw8Dde1Lfavv/qRezKTGDz//dS8vustEvvzw2QNNte3Lx0xDi3gDUc8jn/9fvge3L+QjAZn6J5kLeqnOo10gIYBdHtWkn0mtjSoD+HXK9ifpd39S3BTGbuIdx41WMbg7ceTQdGF8yEsduAcdYTmbokYw499pCs5zbsiOOdodGhGEMXxDwMA6Q7sDnSdJsMPs7qWB4fHlizprwOBZFuz3CsxqmNRRW530HNhuMCMJ9zNergwU9hPJNHf0XK/VAdiAuUNDPOtrYtyK7g6Wn5lgbE2VP+wzv3DhAlcsly23BITV0zug/sE3vodLn7x/9T8+N0nCXRP8YdtjV3c3MT4yc8vAaAW/ztPC3DKtTqMDmM2A9LPeZ0B5Jf6TbcOnN+LfNd2cSqV1Eoq13W8f1U6eu+T+mQfvmW6sqw1868nnyr/ysfcTX+H2JVOZVFNdIvLqnoN9uXw+PJGclu7eut44dfGysWX18tCFvgEtGgqqdTWR0HeffS3/2sHTgWgg7BDKWhUjHcZYwFqFIFRLTQ5dnazhtVLOVnnOzbcD5B/28FLNnuAdjBBVchZsaXiQ+62v/i33iU9+khilK+T/WXCiQv3++c9+TiuePJFaF4xGI6ruwgXSDhCHA2QPaWTpIX21HYKrfrdAzCcxLq6A3/Qt79ZzHk9pVCmql0mw3XzHDrW5qdkliZLntVdflr/5re/IH/3Ih3P3b90W+vFjj6svfOfb4ytDCU9LR3uUGGM3CSZGqlRQeqdTBdklFBbEakjkkQLEHrmpnI2cWi4NpNPFsNerktCGb3ckzuDVgqakiZkKuQXeV1R19dTESNEjSrn2aNzvpnCTxZyRLBXTreGwl/LnuTSV1AdS0yQkuVwrEg1CwufjcYmz5PdxvM9nRNet1iYMVf3+4z/kVb2gbF/eXFrS3hSWMQVu8C5qu5RpYqDQ2RCtIBCBTxwYmyz2jk9l1i/r9MSCnjAxa5UDCqpBnlj7x0Wm2UIp55Zc+KZMBoHB8w6PTWf/5OvPeaOhGD51ZNtjAUyeA1Z/xU4YtQwIlhXisuKr6BAm/lC5bgAzwtgczARNmPVyRT0BVFU109m0uVQQ0n/3r38diMdjJGhpIu5bYt+wkEBjtQVGQuafvVXMLBpZFpYZXmbaj+WvGulsrvwrf/RX3FQ6J+ZLinDfLevLD+zcppPIrP7in/ytJxbyi/lcXv/cpz6OlSwiO0/0V0FHg7U96lZUVStT/4A0yq0NDSQs4NtGg99/5ERxdHxCWdDW5hocHZEu9A64SNDS/F6PHvJ5s21Nja6Na1eonY21npZ4WOgdGjY7WptwW7zxV//2A+OBO25xLe5oZQL5FQm/QVhlCFWFWa9WmyXK2DoYWWUPhQk+PDFxZa1qYbUdyh5v6CniQmOZnW/DKI7+C5OH2EpnmzAgDqASz5UgByw19GM3FIplOpMzvv7oc6NnL/TUvOfuu6iFUGKqQMkwXtn1Zp6EYt+GtWsMwVCNpqCr9Oq+Q/qJnt4w2lkmVxCSuQIC12g8YNNiJM9zSzqaSndt2ZBviMeE2tqo2++lXtMleLGKSTIX0gr5mn2ryoAHGQDIP/TWH4EaGHPF3FpuVBK68B0WtgVidQp0caoo+7GDZWFdFxZFnLKaqdc/HZhvpOVGor4OLAHo2qCsl/70H7+bO3DybLw2Fk7fvW0Dt2xBO3V/yY4lC1u1X/jDvwmQYJqjbAX9suz6rc98ZOzfn35ZujQ8Fv2Nn32o+Ngre1x16z/ublu8nvpIK9Xo5nBNAYA0MGGMrDA1WMpn00//9c+qD3/pB/4z+57O9516I1UuF2tXb/+gf+HaO0hkF9Sewy8l9z/5FwlPsG6smB6pffi3HxcMXZsgqhSf/erPeUOJTlEp5TRRdCtKPpPY/vCvuW7fcat4+5omSqSbg0Dm8+CbZmsSxkqIU9NnYxaFql5YO3KUbfZO4KYwdhPvOG60imEG9fCBfSktM+WlHlbW8MFqNs06o5nmPAPonZBpwMWn9iW/z8uWdRhzQwORV8L2C2r8NteDBsXSU0nSTNrQ1EpqWc1kctmaeCyK5mdbXBVOJ+2Ez3pjB7YdnjMN2jKyMDtg2I0nM9yxKmEM2xoxs47tOGACsVqwrKudBLKoFVcliJmwMLjkclkOl+ziezEVB3vYIFfm6YuXU1/+l8d8FIf25S9+qlgTi9TAAtupuhcv5kjQsV0TqgfsqrzdSJk6tGFgeiv/UPliWSNmPI8tlmlipsYmkno2VzCjkaB7dDLJ9Q+Nqm63W9996Bi/eulirr25wf/My7v0X3jkfebA8JgaCflLNOYH9h05NeGWhPjoxJS4aeUS/u2TZ8u3rF3hPXWhj8tk86MrFrXXHDhxzvvqgWNS2B/DqWqMDUZNYqtieKEf5OaKLtrpvOcCo/UNAuVI1a+qdMiM3pAIDzFPiFIdG+V+9S//L/fpz36G6uqNC2Of+MTHCrGzF0dWBSMdgqYLHkcYg5uqCB3hwalTcwFzCMNlTdPSmsINlkpGxiPxyx58d/pdH/2IO0iCzcjQMH/u/DnvJAlkJ94+lPmnb/67V1FVo94fSNf6/J5mKsfORANfE4v7SqrmI8GmkC+rSl4tKwlfMFwfDLhJ9uIVGkkVXUP10endRHnwJPeRllJiYCukrhiaQQKXl1KrZUqKmtfKSsTjw+mHrnS5qOdKZY2YMd4neWSq61pZU4Q45/LWBGWxaeESVySe4L3d7foUxfPW/n3GZLk0NTjUK61o8LqbG2uFzuY64lFdPpPSg/zrqolrENRCWSmQ4GRSkGDucAAFHw759WjUHyJGzT6Bk7zMR0bKELKA77vKql6k/oD3+zz2NmeeS6WzpT/++nOmLAe8zooEgC2ZgLNiU1LRVi1Dq0eB3nZEYGb0Si2p0r6q6y3M5wL287Ifs4K2YnOAUOaGpFH/nKH+eKGpa3/wR7/tal/UXjlRkf3a9QyFWwmWmdG7bcfAaGX15cyt5Rk/jCF29MhLvlDIf+n/fg1v2DpoTKYy4kQy7fnQPdvVFYs6c8/tfps7fLon/IufeMTwetzudK5o5ApF7VLfQGp4dJxTynmB+hpsp1Rk2e3bun41L1KnOjw+LuD7Nhw0cvvWDcQH6abf7xdq4zEt6PdDppdkfP5Hlc4rubj6iD9fKBbVeDQc1gyz/Of/9F3jXbdt4lZ3L/TNylsVWH9Pf2wrHtULCEnsiyQqf6zWoSOsTNJZPogu6Izs/KN8Yecoy5DaK/xY9vA/G05arBCxDVHy+skdpoOI1qAvo/nsNKPEMF7CuxWf9aQ2YChUoUfGJ43egSHu5PmLPDVRrFQb1PaKoUBAE0RB2XvsnFDI52MP3n+/IEkz3+QCFIzxxp6902fO9QRXLllcyKenKfs619XaJLbW1xp1iTi+k2JzGUT3sizLkmHqSkt9LVapgxQEE+5mckY6vCCdlhHBSrNtS8pybdUvKKtuUR1iNMb1J47whVAs17NxZblWvc/ngcDinccOtJwF53W+IOf4n+v1p8GNCGOURoPG4anf//t/C3U0NxRLxRL/ntu2msOTk+nbNq5uOnKmZ+Qr33oyQv2UXiyrke72ZuXnHn7X9GsHj06uWryo+dEX3xTrN31Kal+4Cld6YDHSCpeUlSX6JTOD9X9oA67isd2Pj3p9gba25dtTz//z/yxnJgeE5kVbYre8/9clHltFeSH/4r/8Zmrs0qE6CkBYddfn8stvfT+fHOsreanuvfXE30qxeEOZd4n+TXd/VFzQ3uhb3Bbhu5oiJIRJ7CRFv9fepmiP51dtr/aTgb3Y6acHaxNMP8vVfypuXvp8E/9tgG0JA5cvZQRDAyPmwumAxLpZjYCp2Q3BecMgks5kVWJ4ctFwiE0BYtCDuSxhiZqZsEbFcLVej0AdhEACnUyuZ0a52dHOAhrnrMZttVxS8I44rb3K1Y24SjsLGDhxtdbgyBhzb3UAVvidzfVcIhbhWhtruXg0VEnS7LAsP/l8jksmk7gUGEY2E24PSjQWXxgYTR4738uDD96xfnXZ7/cGQAoIffFEgj0rwSJvyN6seGajOm/VqOSBFKUBe1E4GtS1l97cn55KZTOnei7Jb759VCc+SOloa5Sa6hKB1sZ6d2NdrU4CWvHfn3guSMxPeSqV9h8/fb70+UfeXzx78RIOFp5UVb1218EjqUOnznnS6aybqo46mc4YHY0NWu/gSM7rkbkta5bF9h07bR47e1GbTOc90UDIIqiVOOsoe7vo2CA6F/Pl6yod+dXApm2rgnG0MjFH2KqIWqLmy9yWe+/k1q5byxi268FJ1g8fe4xzXxootAYCIaIvmyJmmJNspwzmAqTQiCM5OzVRevTCafPZkUHX65Njxv7xEWXpztvK7/7A+4RCNid98Yu/yl3qvZRMp9Njr7/ySvHgyy8XWjxBc2Njs7qsptbdGgxLTfFaqUAVDHWM4jIyxVLJL7n5lnAsGpTdAWK0sIKALV+i2+XCipE7WSoYY7lsOUgyi4sXRCpXYzxHEQokvlLxjOUK6ZKucEHZI00Xi/xgOmUoulHG3WNRry8U1Ayp3u32Ll2/zrPh/vukrR/9kNByxw5j3/hQ9plXf2RMDp3PB1xqsSnoCtyytM3X3lovJ+JYbBOw9MsXSNAbmUrlhsank0GvbEiSS/Z7ZRI+PXKAJKloMODxuiUf1Q12sRrAaGn/zQKZo2qAzLzLhTuFCj6v28v8kRkxAubF/qSRyirEb9pdC5k74bKtdPTU0EBtWHaOixmwooSqgNzAmZ22aqBez1u3HVSczxOP/bTAhAoSVBUuq+nlzcsWc81tzeyiYob52gWZWfak6B9MMN5nK8vp/PFT/VR1ft/x0wL1Fy6JKkY+X1Kp31JPXuzznOjp9eVLZRK+CnyO+jwaA3JjU8l8sVTWp6enzZp4VF+8cIHU2tTErVq+OLRiSbfU0tggNzXUupeQebFcVsOhYHntymWBWDQqh4NBt1sSMfaQDEAjCDUqMOz4Di3s9/DBgN9L5S8QF09pOss119a6O5rryR0OtiChR3Kzi+6xs8BRXp+PKRmK6jmUm8yhMOmFS/Hht6Ko78VWQujxZNsMSWEsqyiUM6sEVwerh+hfBBH1kRmA3tjOCDts50QYKBYSuLAtwTxxuifvcvGuwZFx9fiZ89w/f/8p5V8fe9p87MevGM/v2s31Dw7zmXxei0XD2WVdC/QlXQukBW1NruWLFnipCysdPXXKv3LJEp7SPitxiGdgcCgXIgLesmmze8WSLve7Nq2UFne2ig21cXc46HfHwmEpHglJkVDQFwp4PSEalCifPpLQqLFYdWW+HKPWYEID2wpx6A0OwFJUrIyqXFmxFFv5ghkpdiQ8KZSrU/murHlXA1JgK4vAs4wA+8HA+gpbVWN2rGR3nQTM8f4T40YEMRt8OBiQR8cnR05d6Ivdtn5N9gcvvSF3tzVz05mMuGP9Kt/wxFTx4sBIkEjnKpRK1Ex4eefmNVM+b1A8cq5XjtS0SPWJelQuBFeJ2eKGkBLySIrasFnIJqm4NO78oZfUxoVrI01dG7OXT70pZKcG1abuzS5fKCpSuUutS7aZhfR4JjXWG5ge7XG1LL2Vqpgr6fX6Y9S2ir0n3vAOnT+idy1eFty4doWAqxMgiFFT4byyi5Pd9iSIlZTrgrmrIjq0KEO0u3cSN4Wxm/hvA+ogzRPHj+XdJnahuERcXIxb8K/XBNBQMpksR0x7oT4R91tmNEBSA7ROyEJXYHXo9GD6q4GCQnTkoSrWn7ANWh0wC4s6AQQ1fwCOMZIFd25PgIQxnga9IRYGmDYMGl6Pm+tqb+ZqY2GO5EQ7OXbnMito66VYKHAFEsSwzx3dH/6cmaFCWTH+/F9+UC6WFb+q6a57b1mv+7weJsBi0K8hYYzN2gKMXlenFTB3oAGYEXaaUOSZXF7t7R8uHz7dY/7wxdfN//lnfy8cOHFWfP3AYeniwKDyG5/+qLFp9fKaMHG/Pq8XM64uL2W4ob6O++ELr0lHT/cE8sV8eemC9qm//vdHPdFQMPfi7n2JJ17eLU9OpbxtTXXGtvUrx5PTaffPPHBXKESjArZl3rJueWT/sdNc7/B4Yf3SRcLRnl457A+yjKFjhiDG2F5kEc/5MDdvlfpzYwDdcatCtRenQw8Q40bCB1ckARVH6y/oWsBt3X4LMWHXXhlzgCJ68skfqvzlgVJzOBygqIT5vhlD3FeaImu8OVHKq9+9eEY7FPYpnuamzPGLPcHautqpX//NL2Xf88CDvj/8oz/2v33w7fQHH344LwtCsX/vfqlv71vmqoZWV0s04mbiB/FxEi94PS6xHPf5/bmywuucUWoMhUNxny9GzJ+9zIqP8E0hWSxqfelpYqm1TNjt4WqDIV+yWFBHs+ncZD6fN0zTV9AUJV0kF6bucosk0fGmK+ELeJYl6txtkWjMW1L8QZEXV3zkg8KWn/uMULd5vZrxSvqhM6fT//Anv5XxlyZdG7tbjYWNiVAtVZhIwOd2Uc3CvajYipjNF3NnLw1NYQdlTTTgbWuIx92S5MO3a1T9wIiTzEgdCCoAtthYOgbWtm2KOs+5oHbLk5BXiEeClVUTErLNi5dHjNFkDt+SOQFY5UNPShoLW6f64ICIa+tmAI/zKvyYVhjVQCO8MVzpjqqUrcOTZ5MHSpn6Y10rrm9q5heu6K5s0WO+WXVw+lnHHE9miR/LrgozyZ2dboDtVXMJ2tGzPQYnuJQP3nVLMhQIuCam02Csi8lMzpvO5j0kw4tb1q9RVy5d4quJxQKJmpino7VFbGqoD4epR4hFwj5iMiXczyiTxO2mEiDZQxgYHS+FQwGprqbGQyljJYB4qfjY95xOmgJeCX2vi+R03hKy3Cb1YeXamqi2ZtliNwQrWSYhiwlXlgDFBCtsD8RkIPpeoh2rO7aai1l0vA5m+Z4TFt6Yoqou8CLrKEyT52kc1fLFojkxnVLGxiaN42cuKKd6LnHHTp/VXttzkP/uUz9Wvvqtxzzf/dEL5SdefI0bGRvLb16zyrhj20bjzm0b1ffes9N48N479A/cv9O9afXKUHtzk6euJiYlohGJ8iqOTOXy+w8dllcuX87jEgqWGBvUlngSjrWR8QnPogWdRH+XEPFJOFWVbKwMUM4rSce7VRbQok5BkGf8AQldUDr7LrDkCFnE0EPBHN99wR22GYOmTLEAERyFyrR26PMoi/7wB7fXLg2rzKCx1RzYWZsXMzaI2NZeBdcI5gZx4wFQXRWOn7s0uf/kuQT1Y1J3e/Pomd6BIO5d7WxpDDXXxQuHTveIhVIZq4vCub4hYcPyRYHm5lb1rSNnJU+gxhNt7OZ0tjHfireajqCJQG0C2xWLxaLywj9+0R+pbUtR5xxsXbbVp5by6eGeA/FsesJcuPoOCGO8SxQ9ofoFWv/ZvaVyNun3hWq49u61wrHXvje9YPWOYP+Z/Tr162VvooPbsmGdOxH18djGiiolkzCGA9ww7v4kdKwuO2itOvMTBPBT4KYwdhP/baAQE/3Ek09kaiIBmRhzN04K1BUa/KvaAJq181r9LJXLZiZXKJMw5oMBGh8m6HA0vOOOdZ6Wzn5eD7ZPJ4BrAo4sVUkvPW+kAQuURreX+GkaxJHEqalpDhdOI72KqnGNtXGuLo67v2wPDBgsqsBewB4bXC6bI38KM64MGAQrLSY3MDKRdrt4jULQ79qyxuORSTIg4MPuBAljlvAKzPidi+rOCe4pHpMGRjOVyRpnL/apT728u7z3yPHCm28fK7x94mzp4uCQKblE9ZZ1K0q/84ufNH7po+8XH77vdjlK3JChG/bKA4VJYbmI/5Y9svjmvkNIY6lUVopDo2M+v9enf/oD7w5OpbJi79CIuGRBe2rtkq5csVSMblm9VKL4xf7h8czizlbvW0dPu05e6Cu9d+cW4dEX3/RLvAx+nJJMaSbGyLrtycqeQb9ONmfTtOoNDhxHwCyH8wMMdjVXgjcECaEJrAeEMYSDrYl6Kcfd8+53c/4AduVcHU6SMHHx+GOPczXFYr7Z4w9IJDzMl6T5zAjm2cmx0qt6sbzs/vuUhx54UHrhxRdDLt6c/v3f+53yQx94uGbfvn3FTYsWT7vT08KJ19/kDj/5I2F8ZEypiSZwII5c0jRXQJL5gCx7vcSOEV091OaMWr8/EPP4wqahSwVFKU0V8vmpYqE0nsuV6VkOut1qrT/gyxMz3Z9JlUYymex0oaAXKDwPBZNVylLU65M6ojXBhkAoTLXRWxuJ+xva2+RES7MYXdhh1tx5mzFcE1NHMqP5ngunyi8/+4R5fvdTxQap7F/R3RGor437iN/2UrkKOBxA1XQ1VyqVUsSNJtPZDJFKba2LhxPRUIzamZdISWSiwmX8YHUhExye3CakQ3+rHuHfNiBU6pBL5AulUt7vlbHKYjkgbuH0hX51bKoIgc8yo1/M+6PgsKqJMNFvQaABZlc3qy7NSd0MyAJtH2FageOdDJ2X6+LKkK1WgQCsLZQk0fLE8Jp+TeMXBH3ikg1rrH22cEtxMV11J3UDcc84r/JXBbfLpZw4d9Hs6Rt2tzXWl7pam8rtTXVGNl+SNV0Ty4oCj3xHSxNXE4/zxJQLxIubVKbUuEzUS1ZUmGBiQpZoXQZNzLw5ODJadgkuvi5R46boicSYsXexMYPqDwVL7+SvNhrhmmpr2MoXhCyS1829x85oJOCJKxZ1sm8IK/lAGZIbbC9HxIj7eoSwnFC5U6IpLBMXCuO6BwgaZUXlKY8adYJmvlASsvmCOZFMGdPpnDE+Na1PJlPq8fMX9GNnLhpnLvUZJ3oumUdP95SOn72oUR9pHD51rnz45GntzUNH1SOnzpknzpzXz13qM89eumyOTU0a6VxeaaiJq++/707tUw8/YH7+ow+7PvWhB10P3HW7Z+XiLndrU6NcX1vjDYdwFaBLprYkQthhdcsGBKDJdCH/5v4DvtXLlwlu6r9tqwqoXEqnz55xrVy23CR5WMAklapaQhVWtChctmqFFS7QDWFCQcCCAEYCty1s2QJXdT0jWLSuUjBjFnNrlvUG79Ch1lpPy8zBFRn4KYB0zAeYzqxWXZHA2SDr+UP5SXBjIVCZUrvK56l8y/tPnAmMTCSFgN8nNdfXFGW3m6P6xd2+aa17cGyqfHFgGLsLWO9IdZDbtmEjt+foad4VbpFqmhexVEMIswQxK342MU1tQ6PxF9+MqeVi+czeJ+QF696lTwye1eval8uBaJ0+dO6AkRw656tbsM70hxPMs8frF6N1nYX+03v5/NSA2LxogxhOtCSnRi/JS7Y8wOWmBvglKze7VizpIn7GWvVFHQn7JWrP1srwvAPkVVBddswf6tRVyvM/CzeFsZt4x1DdYV8PqOjEVPN9F85rDfGoR5IkkQljWBmragPzNgdyQB25QYJArj5Rw+4GA3NDXE/l8A7GqLDnnDTN9BVXx3UaIWzhxFLVA4JteA2wPf0ev7WVhICZ1VoSvLCqR4MuE8ZWLerg3GTOUAnO0swKnV4wK4s8Eg9s7Ytn2bUZJXSB1BGu6OqQ2xvrTNzs39Xe7CNGBVIKY1hqEjUkXFFcFAa2tFgEmg2EDwEM36/RQGmQoKSc6+0zvvPMS/o/P/5c6vEXd5W9spTfunZlfuuaZcK777hFvueWzb4dm1Z7N65c7o2EAl5iamhsp19sSUOYLGSsBrqxTXOaijKXLxRym1evCG5eu5Ifn0ylP/KuO/jFC1pDxEjkR8cntZWLOkkGV3xbVy+Vh8an8oauawvbmsIvvHWIO3jyXO5T77uH3/X28fzhs73+kDfAJsfAJOGrHGfNgTFStt7BDIltHehQ7QjGUFeSpgJ04BC6qp1iIxqeWJ1RGW0tO7dADGIux916151cY3MzM78eUJ8ff/xxLkrMWYvEbp61KvoNIF9W9R9MDGi/8Id/oHd3toXeev1F48XX3pD/9E//ZPTdDz7UcOLtt6dHXnqF3/Po467JS72FwnRKccue8sLaWn9rOBoGL0XCmCkKouAlSbKGxGRSHmKc/YPpjNmbnMxnlPI0ZbFE9c0V9XplUirVL3G8kPO+cPlSSdD1XNAjmyG3x98SjfpbI7FgXTAY6ozGfDFJDvBTSbeLK7mWvve9rg0f+gBft3VDaSLo4/75+ef01/bunjZSvVpMyrvjbl3uqA/LbU1NfmKW8ZUP9tjiMvBSvlhO6qZZIr1GlU3A1YGJmnCQql+Q6gGuAqjQDPWfAcXiFBopZjyHsmhDbNmGOYAbOLJglSq+8xQ0laRt2Z7ogLPhy6PqwERWhLDGnNEv5D/UEmwbs7aZWqtjrJ4wG8seTyvsmSfMGCzH9O/YWJjp61gkV3qcFcDVgbpMghg5Z0fSm3mlKHTHo8KKTWvZhbYMdl2vtJl58JOMBw6oa9IOnzqP/k98cOc2VzZX0F7Zf6S0ZEGLsWH54rKqaMLwRNK9sLVVa2mo43EeHjHtxPfhFH0qGSSHygt9G8YDMPZg/Emc4IdHx0vUJkskbGAFkwfT5ndLbMxAGUNRXeda6+Oc3zv7lpOzvX0kNRji6sWLSPjDYYuUf5Qh/BLBULXsyJl7aJkbUmzljBQlz5ycTqnnSTi6cHlIx0rVwWOnzCdfeZP/9tMvlX+8a2/umV17tKdf36v0D4+W+gZHFOr7ShcHhvK5fAkXByv5YsksFlUV10PQu0Hhaj6v14hHQ/zCtjZuYUeLuay7S1y/cpmwbsUS1+a1K1xb165y3XXrJmHH5nXitvVrfCuXdHvikbDH7/eBzFR1qXWgg2ftg3orKjer7Kz0WwrWZAvhSClzE+li/rW39nhXLlsqyG4ZLli+0XfCPdXpzKEjR/zrVq8SaHDnw2CYWYhVoCgQDegHTXV9YTrmASFXQrc84MF+bcAveyAMy2g25hjO6+b6QL6uhWvZs6w4+bBeLDUPrhPNdTETtB2QTR8GEIgUbKgt6xf7h7Pnevu1dK7o98jydE//UOzWtatKWIX0+XwTvCAG79i6qfjY86+KPtlthII+fXB8Slu7crVxqqeX16UQ19C2jM0tWREg/SQIYWs2PsNgR9uTFTUZl1tWU+ODhbFLR72ZqQGqwpqndfFmmSSy9ODZvX6TF42GzlWYJKb27BKiNQ3uWMOCoTN7n4oGovXcwjV3+kYun0ySUFbXtf5urffEG5ON9TWheE0CXlh/GvK7WbvHN8kwqyTqOphVdqTF+/XK+z8KNLSfsirexE1cGz9J1UJFn5qc4B79zrfTS9oavT6f160Vi1w5nyU72xGD1ZFUG2HcmEpOq6lMLrmgrbkOLrDNxOMW2TZFvLPZPKbgGx2Q5beCa7Wz6zRC1sTx77ibm+/5/JMbzKBKviBZ29wembHv5JQCd+rCADc4OsnVJyLcqu5Om5ZWPBYsTXXI7CqAUpFLTiWtbYqWJEbhzmx3gvABpZHwOjw+laxPxKMuAZ8b8cTwSNyi7m5iRrAqh9lP8sfitUFuYFwql8zxZMo4dPys+u9PPqtNpTMuVTfH7t62zrdl1YriLRtWBcLBQJQ8sJlzEpSJ7GzaF1dVcblCSczm8hpYmFHqyBe0NQk10SiN4TJ1vBIu+S163JL/7IVLxKQMCHdt34IZbfXEqdPFV3bvL/37j1703bl5fX9TIhJsaaj1JdOZbCIa4Tua6mv3nzhXePylN/kP3bODG5mczIcD/uAPn3nDHQtG8P0OX6T0FJAJyg7oM0MZC6BnhaZgCgCHjoDDmMOoynguMKMONhXil+VsRgc9JEMQEzHQUMMlWhu57333e1xTS6vl5CpAccArCdrGRz/6YXPxmYv5lYl6P4Vtc8XXB/Fu+lf7LmR+4Uu/JOcmeryXB0aVv/nWc9qPHv9u+sd/+dXS+OGDkhZK8Mta2/ihbMZd6/frvMn7j44NlcqaVkr4/fzqhuYIcb5efOeVKhaKl6anculSUdnY1OqOenwhisajmjpPzLuaKpX0I6PD2e6aBNcWjuJUeC+1GWxxYwdAGFQXy4WChjM1g0sWGrG2Fl/7hvVmYkm3Pjg8VP63735XevWll9RNzeHc1s3LlbqaUAP5d1GbrswXWE9o2D8jN1UvnKjH6IJ4qJaTsgsQRHTKAw8Uh0pURIUgQYtZA3iCJYXeDntGGJuBEz8OCGBMh6EXcSBIJOCP223XfP3VI5kXDl0KSD4/m4GAKTYlYvsf7hhD1CWc6sYSMRusD2O/M3CqogP0cVcHYiRlPypgNKsOdTbQt0FwkJiMS/XO0M2RyVHlkcVd5sd/9XOeQIjtCq+ki+W1Eh6ll71b+lmrGVX6Ga3t3gmNHiQVKN949Bn9u8+/LpOUYP7xFz5dDgV8xVf2Hky9cvBE/FPvvSc/lsqWBseSTVs2rBGpWYiZQpEdRuR8J4K+jTFiJPkyQdcK3th36EiOBBBl1dLFMWLYhJDfuvuqQiLyFyazVQvb7JUyGxTMUy/tKtB44/7Uw++RULVoDKJoUOlYv0JFge6OY8f6a6rKo5pTPyhQ/4dxSusbHNbfevsoyW9EXGoFbfV1uYZEglvevUCIhfyKIIlh0SVStUC6KUaS8ZwOiWKhHFDuBAEEq1QD+525QdqRTTa2kHKOs6+uQRZ1HNAbvVr0t8B09A4z1C0odty7qrCTekkE5PApAewvjBe4P/jKP2R+5uH3B6IR6+41pyxBl1Q6k/7zv/274G//6heFRNjPNYes+sRAmuqUYJIPfhywNFuJsR/s19ID9rsDvFXn40rMsbuW02vg2nFQnqryMBfwCdtZIcxriHBszQ0C6aqOm+lJgU/CpA/qAr5VdGPiwS0zPVZ8ydy40DeQ/MAv/Ga4sS4h/b/f+uL0x/7H71PtNEKdzfVKuaSmRdmt/MMffMl38PjJ7G//3681Un2WKLn8h9/3gcyhk2cFd6LbteH2j3goTisBdrwG+kTKHBvxWP7oSemYnhjsefqvPrlQ8kWn1WImdO/nv8LXtS4p7H/2H1P9J19pvuXh3zIbO5aheaF+q9nkRPLsweeUqaGeuns+8YfuTGp8cqz3uN69/p66bDY5xk2fc3/44Q9GJXtn0cKmEBf0QSATuGjAzWg5h7zzgiV+Jguk7DH7HcTNlbGb+G8BVPbUdMrs7TmfIx4bE3RX+WZs9hACoHHpmq6rqpoOh4JhuEDDwQwnBlc4cAYG5hhqDuAdxuSvMrhVcJ1GaM2E3kBDddxQWnDnC065EqhztMwMTiuXaaArsi0ZPX3DcMZ1d7ZwXhmT67bfWdFYL/jFoD85OckEsbKCo+yrs1mlq/jHcXam4vVIJLdaK2PhUIiLRKMsP6AfzKCINgYJTer53v7S06++lXrq1d2FXQeP5CMBn9Ld2Z77xEPvMj/50P3++3ds88Sj4Vg2n5cHRsZdB4+d0l7cc0A/d6E39fSre0rPvb5PefLlN81/fPRH3I/f2KcMjoxjJOdq49EiDRJFn9/vcuHiXyyPUdQ9lwb4UqnEtTY3YaVB+OYPnyn82xMv4LS7THdnq682EafSEg1iDFyLWptiL+49gmN51a62Bp2EIWPjisWBx19+Uy7kykJA9kgq5aUMOlvZv0IQcwBqWRSjRLB6YwO0c+hXZTwXFA0TsCx26OpOERRjr6hQapvquEce+Qjn8VpHUF8LECJRRk//6EmlZiLJkbBUVUGuD+LXjJOjw2ai2a0E/F4vMZrqrgOncg/edy/nLZq+YrZUDgRCiWSxqCf8PpyAyC7zagiG5YTXL4dkD5crlfPJUr6UU5QSpUhvCkfcJKQFKN9yrlQspkm6wumMGvFPYVkWVtTWBxO+QJi4eXcqk3RxwWDal4gq4YWdhYXvvrfYcu9dRt2ObXw+GpYvZNPFE+dOl5994ru5I689oS8Mc8a9m5Zwa1YuJD7cE6WCEyg5lN9qypIeFCBl11u82W0Z7sjM4kuZnsF+WE/6qSpr+Ga+YEeKObGBzyEtixlQ6PQLgYP06HOo5iiKqno9bi9LGrmfyGT1I+cGRY/srfQxiAMTR/Bf1lVbYLEjZQpurhTEZmxtkGW1vQW4QFTVYRLw6ji+0tMsQPDEyi0jJynkL1fIupoCvvya9as9vsDs+jqTprkBw7+trUJ185qB5RB0hIhz7NzFErZAv/eObbm//vYTQWq30squTk/v4Ii269CJELUfQSSGsrWhTtaocmMbIksu/vCEMk2S+TWFBBKsnlLYvH55cFCJhsK+9sY64jFJJEb9qMRt9YGJSIiLR4MVcwZq2JcGR5SjZy9Q0fHcifOXtL1HTwl7j5zO7j92ukz9pDY8NqEMjo4plwaHFNif7rmUu9Q/UgyHAjrFxDfXxcU7t240d25ZJ961baNrzbLu8MKOlkDQ5/NTXkLU3YFzxODgIhK5iE444ROT5+iSmJ6EI7zblMYv1txtHQgLO1tBwId0yIwhWGk6ja3qjGBFzbhcKnKlYoErFvJcIZfDnXJcPpvhctk0PdPsWchnuRK5U8mf9U2yBcXguZff2p9esXSpx+v1MEo6QN2hLk59c+9ec+uG9XzY5xEC2KeIcqm4sTUEbCdlFizw2fWeZQAP9muj2vMNYY77n9T7DcLqgubHFTazMjQb1cGwcq0C4oCwg2+NIYDggBifz8f5AgEuEAxxoVCEC0cibFyPREhFY1w4HKHuN8R5fX52yAwOirHTysfCYYH4jcnnXt/rv/OWDe5HHrgn+cIb+2Sf31eOxcLC6Qu9Hq9HNt5/z87A6Yu9uctDIz7yy7e1tJcnp1O84Im6mjtXWtuD0YYobQb1HzhBcabLtjKEvASjdYH+s/umclMDMdEbmZgeveSv71jtrl+wMnvs5X8R/NFaV1PXWuv7DastpLGPYMGanZLHH3RT+vkLh1/Oyf6YN1zbGsgX1ezY2LDQl3JJl0ayXG3Ex8VCMpuU97ivnK+8ohxsVMwZfa03yhF7vlO4KYzdxDuGn7TyJpNT3O5du/TaeASHOIjWgFGep8FYJk63hEGzTKNDOBjATas48Yp16Nh2YjWkmUFpxtcM4D6bK+RlCTuX+JmPzBxcIx/w6zTWG4VLwr0vXptpI1ZWo8GwVKDBzTqCHltpLg2Oks7kaqJhjhhQZl7BrOjsF0oHkglBDIIZyya9XyEQ2BowOaqml7FV0OUSRI/bzTW3NHMkDRnpTK785ttHjD/9+rc0Er60p15+0+gfHpkolkpawO9Tb1m7UnjontuCSxd2+Foa6oI9fYP8M6+/5f3+s6/wP/jxq/rTr+w2jpw5pz/1ylvSnsMn9elUWvV5veUACRrrly/WHnngbvGR99wjPXjnrfK6ZYvl+kSNN1tS87KHWCL7BAsUVW/fIFbwuPaWJs5Dne7I+ORUsVjSP3Tf7eL+Yyc9qxZ3GSG/11jQRB362ESxp3dQWdLZoq3o6uBWdi8I/uE3vqMOjEyYNZ4g0VxyE/vAtgeCBFDXWkcAQNlZpLaKq4qY8wOrYqiTiAlOEUa1FytMTHWz4Yk4GZXbsHUzd9+73sXhu5RrwamKbJviDx/naienzVri3yj8WWs1s9I9B+BGCyVFGRT1iYa6WMDrloTh0QlDSfXmT00M85ens/5AsVyOhYK4RFdLFguFTLmoUKS6R5RI0HVhohHbs8RkOqkIuql40kVB1E052lAvJtpbvNFoNCAVy7KgGqKYiBmleCR7jtfTUlfneP361bk+WXS/eumS6+3Bfn7/0YPS2Pl9xljfaaOcGi4K+VEhZBSklZ0JTzeFVROLEI8he7AVWdG0Is4iIKEdjcLKJv2iHbI/ux1UK8uB/c7aKjO8EjCGtGHrq/0yVD0Rz2xY7sD0sp2SJLER/6FQ47JuUCe7y0OT2qnecdHrBrNqAbG5yaFKDLKGz5wqwVrpsOpQdclagLNqpxavUg3HhWMxy0cVrgzbAfNBP7gEFxq4hFm2kOVrPR5tw4ZVUiiMa7cszE6DY4wAbC2hQjd6WmUFoYcqE5ULVuCo/9FcLpfulWUXdQdmT9/A9A9e2OVRVF1c0NyoHe/ppXoZyL+w51A4EQ0qn/7Ae/KbVnQbz+857F23otuNuTR8h2RFgbDB3CN89o7bfq0lGWpAl/oG9bp4VGqoq2HXFrD0MI/4t9ITpL4Xk2H4ZqaSQXIoiWL5+NkL3Ja1K7M18aiWiEWU1sZ6z4KWJhdOCexqbxU7WprEha0t7uWLOqUVixZ4FnW0iA2JuC8aCrgDPq+EiScak0RVVXG3IttWjmtIsPqEPty6dNh6YlXKhPBDabApyIQq7DRgq2/kBgISTg4sl8skWJWY0IQTdXGgE1P5HFMQqIqkCngnwatMYw/cKeWSpUg400hQY/fHUdgsbqrXV68qOJWV4555/c3c0kWLgjRG2EmcqblEd/X1t/Zw2zZvkmJ+WfDbJxsRyS0wmltA3+nor4Dt4ar2DFdN6Pz4CZ3fKFCfroYrooRTUoxiVZasDlNnixUtrGTJXi/n9we4YDhsCVixOBeGgEWCVsgWsvDdMQQtL4231qEyEtoVtQF7UmUOKqVEj+lUprS0e0Hhnx79kX/zymX8zq0bfBPJ6fRLuw9EiyXFdfumtenTFy4RjxYVbt+0jt9z5ISRyeVxEmk5V1R4XZA8HYs3UZMGX0RlTE+dCWJQ1aA6oyllU9cEX7BWHe45JLl9QbWYmxYkWRZaFm0IkfvUxcOvye1Lt+luj599p0G8U0ApF/L+QDiAPgIXfNd1ruJP7H4yH2tcFJBDNSKxKklD9AUR+crOGBPGPCSMuUnZZJ6Fq5lVQC+sTl6jPP8zcFMYu4l3FDdagXVd4zLpDDc0OFCsi4epD3Hb34zNJ4zNAeIwDJXECuKDBQkNB8KYTMIY4sdAYgli84OamTk5PV0iYQ4MnsUoVUd6jTwg/CvyeA33WBFzyR5yYm3Jx357jQZADKxOOGAeSorG+YkRaG1IUCfGVqeYeQVzoyQFOcYajIlvts0cQM/eWXrxsGhED8hjQiqX1y72j+qv7X07/xf/+O3i4y/u8o0To79x1ZLiZz/wbvXubRtwFHHQJ3uCw2MTnhfe3K98+8nn81/55uM5paxM3HvbJnVxR5s+PD5e6B8eF3xej7B6yaLJzz78wNT77r6t8J47bg3edesG77pl3fHaeEwOBXwSDTKUJeq3RYmduohvFogBYp0umIC+wWF21xOEMWyhHBgey/7sQ/fHlnQ0hzevWVGanE7zbU21Yt/wWHrv8TPKVDIjdbQ08JSOGL3n3jh0QoiG/KWA7PerJidC+MJcLnteoz44qKL27JdreAVdIYxVO6ouBwDv9s55Bn1iknvgYz/Dbdy0iQ2Y82GGD2S/VM5F89HvP6o0p/OFGhp5kSfGqFkOWNhz64ADcsPrVKW+umdfuD4emWisj4WWttWp33puf2HjmhVG25JVxXhjI18Y6FeViUGpXtXkuG56fGraNPIZTyGbNPlCVopTVpeuWh9u7FoY3vTZjwc2fOKjwqK7d2pGXY0ywXOF+Jb1udhtW6aP51Mj5VCgqBN3feLSpcB3n3ic6wzkuTUdcX5DVy23rqtBXNzR4GmIh/zxoOyLUS0LB31UL104TQsnphXSuWKSMsQ+IPV53WEyRjNn9LCzzDJb0VeBmdm0YfSZz5EDh85OeTP3tt6GFcSVhhBXdJ3igaQqCEZJKedlHJUOkG1Z0ZSTF8YlzH7YvipBKxDEAMRvp8ESw6yXObExwGw2jwyTalUVGAPMqlFtdyWsWky/jNgu9g7hJlvImQkSlDauXSVGE7FKoHNJgviQc0VVSvjmg/JNpMH3dCL7BhbMJZ4yCTto39ieRmWuYUsg0Q+z4FxTbYKbmE5nyczzpc98RFjU3lzOF4pmd2dLat/RU5HDp3vkW9av4PsGR3EhtBsMIMs5ebZWt6z+FIkhzDQuntcu9w/ijkVPbU2Mzbwj/YgT/rGyjeOx8eb34OJYmQWKCTQcwJLK5swLl/v5+3be4musrQmQkOWpq4mKiXhEDPg8LhQy1QcXCVIClKoogq5qYrlc4klQ4iEoYUu5JTRhVaqMQ6jYIVYKjQnWE8KV/YSARU+4hx7+K34r/qxVLghSEM4sQcoWptiqGJ4YC2GG99kKq7KVGlFVNRxT1GHnrxqsjKke7j91yWyqq5UjYexSngFck1Je2/2WuHH1arE24ue9oi3cO0HR09FCMEeYPy2QvqrkXx8/fVTXxLXy4NiA7gB7J/cQnLweEriCASZcRUnYipGC0BWJ17DVLax4QdDCFkOsCGNlC/We1X0Kw1E3gqoSZ3506uH/6XtPaodPnfMOjo65bt2whl+/cqm5/+jJYv/wqL9/ZDS0oLUp8y+PP+f57IcfFDG+7jpwlPP5a7AFmEYEv9y5bDNLC4AZKes7sWogbTxXyqVyA+cPZpu61ntHLx7VZH/M4wmEs9MjF31Ni9by9W0rjIFze3Wql3Jt6xI7UyaPyZrc9FAxGKv3acQ2mbwo+8P1w4M9bwdi9R0eUXKbouh2+zwiv3IB0S9IwphM/Y19fsCNoJp6Tp9yozT9aXFTGLuJ/xZQaQDJ53L8/gP7lbpoWPB6PRKEMYOEsWsBHS9AfD2Nk4KbODSADcCSZHVOzmCDrme+XhpukulsMRIM4Nz4mRbrtL1rNEKrA7RfqjHXkNy50HG6LUEMIoFaLrL8IW0zzi1NTTTETlAkBo47e3GAfbNwxQoZAOeUJzAJOASkVCiw1TEMvtVAHqGYntzCXtMMM5svqJeGRqfePHx6KpXL5WpranQSAOWPPXBv+pb1Kw1sF700MKT/+I29xu63j5dfO3DYUFRtrK2hXnj/fXdokaDPde+tm6PpTJ5P53Liiq5O1y99/MPq++/Zyd9729bgos5W4nfCcXwDRlHLYAycPCLTOMCEhDEuVyxmQoGAlwZixjANj45nB4bGysS3yq3NDWxm+vLQcHrF4kVxzeS5A8dOFetq4uVMruA6fOq8ODmVlHZsWSNtWN5Vc/TcxezloTHjXbdslHcdPCnhtijdZsQgjOEoeaTiephVJM7LdTxaghgcz1PRqGrBBi6cSkYlz2XyKe4TP/dz3JIlS23TK+HUD+dZyGfN733ve3pnUTFisteL6u2UL6vrTlmz39lg7ogju1gjjGmFkndqKp1d0Fbv27yi032qp7foUqZ8LZ11ga677/UuvOddrujaVe6aLetdtTvvcC96932u5ttukeo2r1TCt90uXtKV7ILtWydT5Wn99PkTxSMnjpWGRwbL05mkePrUcfncqWMqlxoLcNODCbeSlG9f0SA8uGNVmJjpQE0s7MWJg7LkwoXQLpW4VqstIIWgH2u7qigKksft9hPzHnBLLsortSAioJPfuZhr7LQFtoINy6v4gznbgcj0zMR2b2tJsVTBaL4wyAzCGBgQiosYbrUsuyXqU1jMXDKVNQ6c6HXJksyK30oVVtPs/gkGjiFpqhklYNYbnM+2ngNYzufASffV7GcAW1abq7LK+ld8m8Rx2q1rV0q1DXWsD6RuwtoqhWPePR5OlGWTZG+sIFHblSnPIrt/Cu9YcUL/jBWxajoiUCoBfE/H2iqLyuWSzl7q53706lvSyMSUtmRBm2/Zwk582yIEA/4MCequlV2dhXOX+zzvv+sWqbEmwrUkoiwkHL/thI8nm6TDt2P05xZdxqWBAeym4OtrarDsxfxggspLQiKUSDKzoVtXiwS8HibUYCUK49LUdEZ9+vU90pZVS1ymrvMFXCdCCtv8sMpUKmKFyRKSsGKlqbZwxAQke3IQUTqgZCKlSOdVleWSvKG+WHpmxjxCMwMrNzPAe0VV+yWwVwp/FpwwSTnxQz+rTjItejDqjxSdO3mhL4U7OmvicfZNJOA8iW7Crrf2lFauWC42xsMC8clW8LaD6ughRGOM/Gkxt91cFz+Bc9BuJs1Via6CRS/UbQju6Atw1YHznRYJBtQ+PBC4/H4uGAqTgAWhK8bFIWxF41woEuaCwTDnq9pGyD4tnBsfi8eiYwWUQCs7qCO2gI06i7qLzz5w4Ao9UR9ZvdRUJsA7Aj+RXnj72Onpw2d6akqKqpw6f0Fob0wIKxa0FZ7ffRAX9eM0Td+ODavG3tx/SN62erl+4nyvYIg+7Arg84WsuGT9nSxVqBlMEJubboDMdErAi//0q8LSre8L1HWunD7ywtejbk8gn0sOCZdP7uZW3fZBj+QJ5/Y9+f/4tmW3uPyhGFHSJEHUI06N9k2bAolXbh9WlzlPIBpITQwlPf6Qz+sPe/HBMA7uWN4R5eIhmfORMMaOu78GYOu4qHbJ6iOe8+XjPxE3hbGb+C8Cuoj5KzNm7HB/TbFU4p5+9jm1qbbGjIRD1tH28whjVihoIDPhUUOx+QQyJWOcRujMhFRWxuYw0ui2WCjkYWwyWY6Gg9jrbB9bSKgEPyfdVa/waynboBowp3TAA1bEIHRA+ICZWiJBjDpC21kVrBf84iTFY2cvEVOhsBWyyomKc8B23lDHw5giigfMgPOhOoud4oOd7IGsyZsjE0n18NlzBWIoxnTdyNXXxr0b16z2UMcfy2Rz6tsnzupvHjpaWNzRqtLgarQ11Qnrli0W79i2Xr5r2wZxaVeH0N7cQByZ4W9vbpRamurlhZ3t3rXLl8lLu7t84XAo6PN7PSR8UjEIvGlo4KqtxDJQqvCPwQrbf4jlKxZKpWDQj+NycZGsOTE5lZpMTvso3RK26mC29cjJM5klCzuDL7yxJ00M3lQ8Hg28vPugpHN8fv3KZcb9O2+N9Y2McS/uOVK6ffOG0uFzFyUS6Pw+j4/C5AUUP3H7bFWsOjVXAysJFA7TEK7jCcweGMz5HSIQoj79sjHBDhNb1EbzWe5Xv/ArXENTk2U4DzCTjXoGIPVKuWQ89tgPtOZ8WY97mZTOLDH4Mnf0RHqQEjuqCvDuokAuB4z8/besCZ7rHTSefOVQaeemZdySjoZwXSwS5PUiNzZwXs9ODWguI8NryoSZmR4wjfyIUc6MmKXMEB+UeW9LjceTGr3gOXJoj+etfW/7Xn3joBIUcmK9T5VXtCWkxU1h/+L2+kB3Z5Pc3lSLBW+vCxXWSiY+DudS2UIhXywlqe1qNIBKZAPOg6WTqg++Z4RCdljWoJxcsUAsgxnY5EeVs9zDHhpbj1fb/2xgisTqExjdKu4cP1bQTnRz40Ufg1O74IYESL5UVjXKL77JZDJNuaiqB45foKYqkwF5Ju/wU1mRqASHN2ZSway3OdbwVq0szPZ/Ja5nb4FqNP1S+pBOjgQJ6ktxnLyHmvUdWza42hcv5GWvj/P4fJybnjIxmW5iNvO5nCHjw00qX0oTo/pM2oDZ8aOs5ksT+vPewRH+rcMneCJl7uiZC8bYdMrzsffcZS7t7PBe6B8qrejq0F89cNT9nttvIaFd4nG3VzKb49L5UiUMKg8mADLFGGTeuNDbr0fCAXddIi5CXsdEip8EL7a9ndqlkxpQwE3CA3YcMOGKGFfckfT953eZd2xcw8tulwsrUKCRpSx/CMAu2fmyNi9QpxBGdd1iYVT7r9bPoWo1mI1tjUfFaZUZg2PBwq2keAYwcNSVtiycompwR8/2YiU42FBfP2vLNAPVl9d3v5Vds3KlVBcLi1h0BM3hDtFb7q104B2N/afHDfq1CwoP6FjZMROkwRozMckAIQpCERQEKRIG7Ke3oth3Wj5LwArge62AnwuF8AxxIRq7wthWGImyJ1QoFOKCgSDcmwgLExlsrCQoml7WdF3RSVLSSKm6/SyrakkpqzjakOqfWsjn1DypHFQ2q+ZyWTVLz0w2o+YyWb1UKrjyuSyP7ajUw7KtqtQuOXLHTSen9eR0SkmlMqTS5alkUqOnlslkctOZ3MBbR05Gbl29XNFNPXX41LnA7RtXCxRv5sLAsCuTK4A3k1O5wuSyRZ2+OzatVgZGJ9XpTEEaHewR1t72QcwM87hLzBLE5i8PyrM2OXy5VC7mfa3dG/kTb3y3aBp6INawaDQ5dDZS07xUa12y3k3tbmSk5+1I++INWDmnflMURF/Y3PXtPx5qW3lbnIRdisAUDd0ojPadNGMNHcRU0KBBbX5VZ4yjJs62KeIMgUpKkK6r1DGYVuoBFPUf7PkfqpPXByt8W38TN/GOwKpiUFdWZlRwzBiio0in0+bv//7vKfds3ZBvbWmKUa/DqcSozjQNC3Mbi2Pg6C1BDB9sQnixZoWgnF63erhBM6M0mL0DwxNtTfVh0kMgmEElgirYr06HbWEmTKdFWW2X3NirP7I/yIkeH5cdHWD78RnI0ew2br0gjFM9fdxoMsXVRILcqu6OqrhmgCUCgfhXB3CTy2a46ekkV8gX0Hlh37hZ1gztUt9Q/tLQiNaYiBdb6uIeoom3f3is8PXvPelbtnSxuX3DmkI8Ei7v2LLeRx1DiAYBJhA7M/dgU/GPAYrliTrbyqy+DevbAmLc7FlgDu+E2R2ZFY4loLoxa2r0Xh6Y7lrQHqOwmMMLff3ps+d7PSJxrthy09XZxh0/2zPc2lAbz+aL5zatXdnxW1/+a/crew5kf+7D7yt/4dOPRIlv9z79yhuZE2d7SlvXr+J++ff/LN5SW68IuoudMqBRWoosH5QsW10LFrmRHNvldTyBmbNyOeMIubdKDTbEFBKb4rjB6W4BEqJPjfRzfX39XH1DIyv3+VAtjAHZzLT+kY98pLB9PF1YGI7WQYhg0ZITq6wQ79y6NQPY/dHA8fOf/ODdjeGg1z8yMj7+zBuHjVWL2/gd65YmXFihRN2kP4SGa5swuIlU5oqqGpPJnHZpcKz43BtH1b6RpPKJ991qLOtqcbc11NZQmeN4cc7AhyQE59sWHINN5iZOgqQyLE1nC7mey6P5Tcs7w9FwIM4OGUA2bBrMogXlY25eLHvLkVMH2cPxBz/0cMJhcrITyBWEsWiG+ixQuWA1jblnIeAxEz50zDsphz54wrJQpvZCep/XzRXL2hRVCa9HdrP6R12M8jffftnllSMCvtvDxkRshyvqzq13BEYy542VauWN6S2SVmAnowLL/RxH/wE44VeHCKEkTNXgT37l54Utd2wVHfoCrKzLBaqfad0jy5hYsW0I1XoG690ynmtnAYLTC28eyPzbk8+7b9uwOpvJ5rT2pnr+77//dPB/fPLDwqZVS9RiqZT64pe/GvqXP/rNgN/vFXuHJ7iTvQNU16y2BmEMYCsETMfyZLxx8EguQYLBiu4uH9oDTl1DeVjuLTGUOGQuHvJzsaD16Z+THxqz8p///b9yffnXPivFo+HZ+ayGbc5ScEWdm41KCPDjuLX11T6tmkomZMd0VeGyMGxrx5SZzYdKHPi/qisLs6xnu0Uo00WN+9oPX5oO+r2RzevW0/Axuw6SD/0rX//HiXtv35HYvKLbFZSsuEFrJKOiyAwrkiTIM3vgipTZNJ2dpNmu8IYysWKZgTNm40RBJmxRXBCEsN2PbZMlc4xv5NIke8u7NTeDQFkvQII3DYs6VnjRz9HoxZgL1meUVFXAJKpOgx9JUaKiqHpZUanJKNL45LQxOjWtFcslbnwqJR4/1yP1D4+XiFYIViJhbOaDYRw8+NOBlSoO2fizX/+c2dpQx5iDbL5Qeu6NfXmFZDrZJbpbm+rUoN+vx8MhfzwawneayKyf+AkpOZ0ZfORLfxJ++O7t3ofuumXgo1/6P5F3b98c+PzD707/+p9/Vbk4OBKgthVqq4unaDhWf/cXPh4/PZC++Ff//niiv/+C71O/97jbcLnZSGcRznnasF9oPDBNQex5/htfbN7xof9PdkmeC49++cO1Td2bVeqH8/nkUPvOj/4uF4nVJ1/81h+5lm95d6hj+Vair87pVBQTgz0DpULKaOpa386aiUso7Xvir1LN3VtqmhZvFr1ugXvkjoXcomYShgMym5wHbeZdqQPsOsTcMJ2lxzd7eM7mYf7zcVMYu4l3HFYVg0LHe2WFhjCGGZtsNsv99V/9Ze7WtSvM2kQ8qGGbBwkWM03DgtNYSuWyls7m8qVSGdcImeFQUPGSBEZ8jhD0eZgW3Av6StZfsj4PfmeHRzDO9PROLu9eUENM78woALDkzkmz/co6duq8Zw8Ejh6OLHsIYqG6JtZZTw9etOgBVUWLGa2lIWaVO3aul/KocAtaG7kFLfU2HWdgrYZhR89MOAzkDtsPMItrzeoIxjSmzBTNLJRLZcyqTU2nXCTEGcQ7u6PhkKcmFubdEttDyWaJZ1CVH0qkVX5gVsEo2jRlTDQbj6wnaaqTemWZ23SxdnChbPSeS5eTS7oWJGzhzjx66kx2YGjc65ZECWaNdTXchYGh0Xtu2RKi8jW/8i/fll7Zsz+5qKNN+/Jv/WrwUl+/evZiL99UV6eS0OD9xnef8FPd0GRB1rKZYgDJwapYGWmzEsGeVcmcBTYMs2Q7aSeX1/Dgsmkzt27BN0xo+MfkMGPwnKEJp9T5iFwnxge5YrFEtHDNols1UH2ryVjIp0kYe6S4YzStt4ZCYevgCOz5txlQpMdyOi9g/4f79/Z++OfuiyUiwbDfKxm5bD7/r0++UYiFA65tq7sirY0JPp3NkyCvm8Vi2UjlcsXR8ZQ4Pp0tjk1lSl2t9fKt67u5eDQghoP+ANVvt1V+lFY7IxAiy+UyCW8ZNZMrFm2BS5dcvBEO+dwUV9BFBQbX6Ac0hR2wycDCQSZI4WEbz4LlltUZeloO4RZg5WEHxvgdWLAA8az8EGw39MBZ+LzFW9lOHfd42vE43qq9kx5VP1dUmduAX4bbcklRSgGvJwwnI+Mp7a+/9SLvFoP4dorlGR/m56mtot6w4MjQyROUJY5ZgLmdnSuS4GBG3PjPAcJ3UuDocSmxaGjlP/qNXzHvvHOzR7eFbrgw1BKnFtlWaZM6ZacazCR8Fqy6MhPDlQDD/PqBw1Pff+618J/9xueV0Ylp89Dpc4WW+lrh+LkLQu/gqPdzH3xQ+a2/+rr+j//7N4IlTRdPXBri8vYWRRSbEzXqYqU+UHfwyu592YbahGftisVeL7aRsRUxyw9W7ZFfbC8L+2Rr66IHx2WToRVm6ef+91+av/tzH3O1NCTYVqkrUGXEtDM/szCPz1lw6H7DQAbmAcKYZcOIY+sJqIPXxCzrmRcEkyxo3DeffYMGFdO7ZcMmea4wRs6Np59/PhMMhoIP3nmrKzSPMGaLPmxSC6ffOXHMjnbmDTrmhTyjnqC88bRWP61tfZiMRBuDOcYca3usNf449QPjT6Gk4sJjPp3OmsRQ8MVSWc/k8q6p6TSXKRRVKl8hHAy4aOw0xqamqT8suTwej0A8iEHClqJR5SI5RyiSXwpSS6aympsG1FDA75IkQcPn0RB4SCnIJ7bqLu1sFQI+nynLEnV6nMvv80iUPrLlTZxXJFrdYiXPoKhtwH6vABmTDEhh4LxXkwt4fa4AdezIJ+URwiV27zGSEdgTIVljOT0pHljn88WJn/+Dr/hkj+T7ky98uvTKvsOpf33qxfiDt2/ltqxeOv1vT74g4Q7NsemUTyeW5r23b/XduX0798df/w536uxpPwljRFzRWhlDJFW1rpJykyf+JJ8fOPd2Np8eVUxdja2982e5fc/989jA6Tcb2lfdMdRz4EfBrtU7E7e895eEiyd2j4z0noytv/+zHnTPDIJYOPb690c6Vt7aGIjUsYPb+s4eHD3y/NcDd3/qT32Lu9qFj5Iw1ljjp/qEemGno0KCObDpDFsnndD/VwljN7cp3sR/IViVvqItoBPA1g8wY889/2OtpT5hkIDAvi8ySCCbC8c7Ggd1ZDx1OKLP53N5ZY8giQLOB8STHtQpUdiVgZIecwcchJHL5w0SCgohvz9oG1uopBMa+LMNnAf5dQaBGSB/9sAAgYMEscZlGzilVOTSQ73UWbKD1eHZetqYebXCTGXz3OhkiqXdI7u5RDTEwnQ6TEsQYzN4lrcqYMsM0osOnxxxE1NTSm//SIl4ESUeCbvrauPBRZ2dvo7WpmhtosYXDAbcxBCTZIS1AArbzpOVL1JOFGCkKf3IA7ZYsjtmkB/Ql9HYoe2VaZoJy0o7VsVYdAR8ZpNMZXKJmljAKav+wZFSoVjG4MS+H/H7vNxEcjq/eml34Pf+6mvco8++ZK7o7jK+/Fu/Ejh84rR6uqc3s6C1hYIWXC/t2osDQbjTPZe9gunCmdUChASsWFSzCEiRk+JqsJSyjhsKsF3N55hAOaKO/kprvDsh4Emsqa0jPT19Lomj8YgLBwLcF/7n/3DmCuYFI18VppNT3He+/W19gaIbMY91I63DuDuzCRbN5wfsAryolBoDZjRIjYcG8JBPlha21XHjySx35tKg+eybx41XD5zheV1P4YyVUknR6+ti5rKuFvmurcsC65Z1BmORYBDHt1NbxZ4UyiOlg0b3XLFcnkxlsz29Q7n+kckU8Rl6gMJPxMKemojfH4uE/AGcdCBS8WDnCaUH9R4AcwAg+Y4C2fCohkMulk/bP/TMve3aoYHztC1ngNdKQFCWqMy0MLN/LX9W2HYVdWwqYCciUmVGgJhlx6ajZLpQDga8bFlFJaZt3/GLpBNx0hDP7kJ0ieQPM722oF4J/0rBHrBSMaOqMZ/7dwI41Q+n/m2/dbtBDA/JZRBAQXsqe9LjuHSqTlbyHGLNAvpkW1sFy8yygB79PzQDo+PlJ1/e7amPR7jFHa2u1oZacXB0Uj1y5gK/Y+Oqst8rF18/cEy6bcMq+cLIpEB1z64LLCgGtn3UmgigtJIFaQZHxvSQ3ye0NzXgdFCip+MBT6uflbE1nJ4qlSu+O3ECpe5BeO7NA/lNK5eIsXBwZnUQGuhnHkz9l6I64/NrLcAdDG0L5H+GBjcO+FCIPmcvj5RJGBBbm5tF9LfVIREtjUKxkLvY1y+tX7lc9BIp0dwhGKHPQFJQ/9Ht4t3q9a0QIJ9AoGJbBt1uthUW2wHZqYLY7heECjLFtgmSwjdZ2E6Ib7ScEwUpb6amqWauWDLHp6a1nt5B7Rs/eNr41o9eMp98aZf+4117zZPnevShkVGOhDBtfGrSyGSyhXyhqOjUeGMhPwnlbrU2Gs7XJ6Jac12ca65NGLiAvLu9hVvS0cqvX9bF79y0znXH5rXSnVvWum7fvMa1Y8Mq7tZ1K11b1yx3kTAjb1m1zE31xt3R0uBurq91N9TG5YZE3F0TCYuRUNAVjYTEUMCHEzdl6iJJ4emVg3PUXLMQNYSg3ycGA34RTzdJtE55Ev2hwQjkKIaZ+on6jgePS5ILX3/sWalE4+/pC33qQ3dv53ouD07tP3Emtrq7Mz88NsmPT2eUqXTWR72UeOz8pXJXR5v7Qv+oMTYx5l217SEqP5E3UKIseisNgKNDXKJLUk/sfkJavv4OffjyWVPyBv2Jpq7C1NAFbeTCwdqOFbcNJscGQk1dq81Yw0L5wrHXCoLo94QTTWCEKCxT0tWyOtzztruuY7mEpheqaRJ13UxOnntNfv+D9wkLm+O8z4OdPBDC7cjnAxLkqDlgEwb0dLq0dwo3hbGb+C+A0/RZlb6ivmOQpL6OnRj42quvGQtbG3ORUCgApkzHNUZz4HinAZeYb8he1KxJQ40FJ/RhMVqUweRRRJUZuspoacFJAxoYCQLpukQMDG1lmwBrfnPSaWHG3GH+qmH3eWyVA0qiQQHZn+o9YwtJzLYSBgA/7A8MjSCYk8lp9WzP5aLklvDZFY9BIBoKVHw42x7Jg20yAyZ84vsFoh3CpU50lDyUF3d1ekn4ihEH7PV4vRKOhCVhkZwgcsykUViMRPQDmiEcKAhexFzhaRpYtYC9RUsndgThwBGm5sJyQ4pohu/aQBsHEMILxaIaC4dwMTO2ivE9vX2aoqgkT0Ki5DgfDayqpmWOnj7nev71t1KyLAf//Ld+pVRfWyN88X//X+1zj7zPvXJxV/xHr7wuTiZTGkUoTkylCj6P101JwjjPkeEV6wZIlZNiOLJTiQTj94bA6pnt3PHlhIknzLByBrCyJ8dBYiwgPI1np7mPf/bz3M677nDIOi8sOys0BDU5MW585zvf4daLXiNAHAeVFLOFkMdQie9q4Lm8WjYvebR0a30ijF0qmFLFB/jLFjRJK7vbS4s7GvSVnU3j29Yvrutsro22NyeCLQ1xXywUkD1u3E/HhHeKlkqMUCwqGg3IpX3HLkxSWpNeWZTamxJu8hujWhfEYRYUj0iMETVQiaq7lReWSAqFVUUyMyGdsyTOpN5xV2XE3IP21uovLC3zajoybxVPDnNwFcAds0doDjNZ5YGFY7+zSMid/YpVFwhi2GULxh/HKKPaDYxManU1Ybdp4BQwQdl/4iJuuyI2SeRk9BHkBiummi2AzoAxG7beShH1DrZ+fthUe+dBeSzlM+bWjRuNlcu7RV3DIZeUb6XMadRfo/9xUJ1WpM9ZnWIHYVA/w1ZDodjR7hraOIWhsqei4qlzONX1xT1vS68cOMofPHlaXdLZzq9dusDf0VirErPIL2htjJ86d7G0eFGnPJUtXlHIiBOCnVVi1g/m6S4PDnPEv3JtjXU4udHuoiy/6IuxioJtbLhqBMIa1XlW3xz4Pe5ibTTqDQX86DquAAuuSs2Ha9n91KhK4zUDr3Zn40brELZ6MYLZCmV65OJguVwsim2tLbhqY07UvJnLF/OXB/rDm9es5KM+gZh+MP68ic+A0JmAxkzwIg37pgr3ZNnfVwUCQfb9Fb7NovELkx24poCNczSu8qqimFA4TRgnTRYKeeqPitrEVDI/NDxWfvv46dH9R0+mXtlzoHT45FkSGiayOklYbQ21BtUljQQmY+emNdxtG1bzG1cu5TesXGyuW7rItXZpd2DTqiW+tUsXeTuaG90dzQ0y+fG3N9V7m+tqpKb6Gqk2FnXXxiLu2nhEiofDotcjMyVLuL2AsfI4rgSCESWZXi3S2BSkxjTzYZVtRnr82WaOIhLbevIzx+4qipULe9pqBihp+qO24VjCKXPjErQ3Dx5Ll1XFG/DKw8RgxR+689bpF956W+sfnUh87IG7ss/tPhiKBgP5ZCYfIVbCe34wnckWi1wum/ItWX+vKuE7bZaTK5sGEoa+zO91F5OD58yBvtOhcE1Lqvfkm6GFq3agUCfy+aw0cvFQY7mQKXsi9WYk0ebyR5vKr/77b0rdmx7AZK6ABHuDUbPn6Gv52tYlPkn2Uk9qiotXrNGPvvjtzKpVy4Irl3Xjm0726Qqj8tVwDUtrfIGTawXwH8dNYewm/guAJm5VZKs+z67U6FCxrU4jhv/V117VOpsajAgx5mTB6WWsjLEuooL5mgTMEDY6aDR/MEOss7Y7I9bT2PNBTpty0jI+mcyFgn4/CVcVCYE1P9vdbMyYW8KY1dmgoVp6esKcFADmJJ8cr+QAXpk9JYYYkXImXyifu9Snvbr/EPfmwePGo8+9ov/FN77leuvoSRd2FO45dLR064ZVxViEBBUKhB1jC0FsPpADrFZhxcxFbrD6lKiJ+2ti0YAoim7rUA9iSmxhjdGGlPVu20EQswkEGlidtcMoWuboxBl9bNxIJwXaQABj34lVCWLwSwOolkxnSolY1Ic0EfNkEKNU0DVDJhozQuI0xfHk5Pjhk+dcw2MT7i/93MfzrY0N/MjYpDcc8pt33bo5/OQLu4r/75++42qsTeT2Hz0VMAze45NlDIKs5CGMzQfHtGILzQ3kCWBO2fhqATpQC/E5itUKsnBcgXZwoxNd08U891v/63e4js4OFMVVUZ0c0Cyfy5p7nnxSXe324YJrD7w6gphVNiQKXCMPsFOJQ31hapjbsKTTQ8wpzqZidpQOYSKZ4V7cc0LadeiMrzEe0WLRoER1A5MfOMBBSWXyWklRS+lsPl8sltOD48k0/RcbE1H3ikXNodpYuCbo9waIF/EQo41LaqnsXexiUhq8WTwWdSw4KbX6ghlmfsamigb0ZAMk3qvMqoKrwLG2dKC61UarLGaAAPEPOwrLcnKlQ2Ziu0GZYRUAAhhChzEYf0nC6YI4pTWXjwZ9MpWZ4BIFfd+xi0I+r7o8bjdxaFg947gStVlsoXVQpWVg5cnimmNRBbTJ/yqgj8iViub6jZu0zRvWirmJYV7F/VRUl61j1XUmbOHUNpWtolH+nKdKCvYk4MCMCWVQrO+hXEBZkdCPJWyPTyWVV/YdET73gfvHAj6v8eq+I/yBk+dMqovymuWLdAq3cPJCn9TY0CiTPMyKx4IlGEPQtWhn1xmAurZcvlACJ9zSUMfu6au0F3piS1NlDCEjCGU+CGN2vw4Mjozl6uLxgN/nnYmzEsGVgM1cBbD8EpgZ+UecVv3G+GK9z6ccWOOQlTfHPXsh4B1C5Vy/zM1sYEaFyAfZRucxeUBlZBJtDSpDfCNlQF9WdaNvcFg7evZi+dSFS8LQ6KROfTU7peXEhQGjVC4JixYsZFdSAJVYqNKQIKb2DQ55W5sa1VNnz2s5ks5OX+wrHT7dkz9w8qw7OZ1Vo+EA55E9pt/vZ1kqF0tmPp83k8lpY3B01Nh7+BiuXzGPnTpXTmezJRIBSlOplEFhFdLpbIbGVIO6JxxyUUYKvLJskmDkaaytiXV3tETWLlsUWLus27O4szXQ2ljnb6yr8dTGo55wMICVJje1W4loL1K9dFNYOBSC6GDXU8qTNZkAYllV1M6mDRjQA5l2zKGvVmRulZWlWDlVVJU7wkzYFc014dAcgI4p+mGmpGHB4gdmjoM5gHW5pEpff+xZVdX00FQmFxmeTAqrFy/071y/+tyPd+8Pu12i56Pv2Tn96v6jQdauiU7wSH1ASVGKgfZl24xQJEEthmjFeCJERPmlXxf1khiR8Tk/jcdUrhMj5/b/KLZ083vc+WxypJiZCIUTjfnju77nd7kDpq6pSv/xVyV/pN7dvHiTO9G2amRy8HQpWt/uZxTEEpzgKh554Z/dbcu2uqIhP9fVEPLeccd2Zaj3jLJ54wYPO0bMGS+uhas4YG0Rf9fz/x/ETWHsJv4LYDVGgHVAc4AVIxxtj87/jV278h1NDVwkHPSCMZsrjF2tPcCc9Wf0wwZSkVhTerc6KFJ2RzVfg/L7veScOuGqxKHx2ZorQc7glAlV8MLeIWzAzFoRg0d2+AUp2GPwAyNLjIc2OpGc3n3oaO6FN/YJ//To0/qbbx8v/+jl3aWDJ8/6L/YP8WVVy21fvzp7+7YNro+9736xranJR50ak0t4xsjOlygMFFi90lmamGBF75g1ZFsKKR2mjq2FMIcbGsQpPXOZOJZv5KUqjnnd2KgiGQOji60cOLTBsf4QJmFj0QMzzyKXyuQMVVUKNbFIAMIfCY3mxb4BldJqCWPkViZGiAbfXCqbjy3qaM12dbQaPo/X9+Wv/St39y2bC7jXjGir5Ap55SMP3Ot+69Axn8/jwwyc9T2Sra6GWbmY4beuCyuv9gsBcUHNpooFJgaQBeiBgR3CU75U4L74a7/O1SRqnCp6BWbMEaoV8sTkhHnwsR/oSz1BUTdNXOLAyonRnf7nYbZmg+zLhqbsT0+Ym1ctdMML9tWjbOGV+CTtBy8cEC4PT8m3rO0qNddF2YW6mEDA6V6lsm6SsCXIsiT5fR5/IhYK1cXCYY/sdk7ErGwRptrPSbJ1Hw7qARhvq0rZacQDiszA7IDxYUa2NbOkF+TJoredTubKDqoaFX/VWps2zIR8VLlhwGQz/tGGEQczYzbzAi5gXWHSEKQdJo63Z3VbFMxMJl/0eWQf9kzjWLTdR84buYKK6xZ4N1XtHLXJMuhhg0XJfhCYk0MyukZagLlt9J0EYsL9Vhs2bCjvuP029/jFk+xUTLYChTKnJ/ofprczNMMo2maYHqnY4Um6ihsH1nuuWFZf3nuIe+jOW11tjXWGJIp6qawUn3ltj/vMpX7P5hVLpF0Hj/Od7a1EUmeix0oLVrUgkAFW+aB8Odw7xEdDQS2VSZuN9XUysyJnqK3Ys+jGpBeVD4DxhPmhPgiCjQ0SCM8YC1saJVxyjBicvgClZunnV2AMEbazCoQwKalEPlMtFEsC9YflZDqrTqey3Pm+Ae385QH9Qv+gdql/WL00MKxdtNXJC72uc5f6+d6hYYUYaDNXKCrZQkkl/9zBk+f0kz0XXf8/e/8BJsdxnQvD3TPTPT15NucE7CLnQBIASTBnikHMpEjJCpZkBctWli3L1/Ha1rVkOUqUrEAFSiQlZhIkQIBEzjkusItdLDaHyTMdv/NWdc/MBgTaIv/n+R+8uzVdXblOnao6p6u6muYTo7OnTz3V1ashDuLDUHoGKUKuYx1d4rFT3cKhEyfNgydOmYfbO6zdR064Dhw9JW7Ze1B4ft0m4/VNO4W1W3fDWNQOWKX0kEKsbd57OF1ZEkpUlJZqkaA/2947pNIYLLZOa/Gyfl/cnqJoDQ6PaPsPHzI7z/SMvbFpu7n78HFj097DFil2mSNUhv3HO1wnu85mBkaGtRNU59HR2BgNJxnipWQynU6TqJ+lds+RMpCNhkNSc121Ul4SlUujIXfQ7/eHQ/4gVt9Jo/J6vTIOf8JTS5pDRDf1a2oZZ0Vp0spSHkUlJjhe1G62zYmB1GCKnPgvc7Q9gCKrk7bjRJyft03MufiuKIkpMbHfjIvrRCYLs+IHZnwUBseZ5BSxd2Ao3Xm2H9ur9RzRHHxWVV4aJIW1b9fh42Vzpzd5S6LhFPFQCGGI5KSAm2lNywXrW5ea5dVNTBljChmR202zr4cMTiXFlkHVpLnELac7D29x9RzZFPCFyzyX3fAh7fiuN931M5ZJFOvMQMf+UkkJ+BvmXtXf2747BGWstKop0H/m2HAgUumXZIUUZ5erpLJJ2P7iv4zW1Na5r16xTGquDgv1xBtzFyySSoL45h9/XyxPi3cJNifg+j9N4CKBCXOKZrmES/j9ARMz7+pTMzRWxXCAQS6btb785S8bt169oq+xtrreJEFFTcTGDTZO7IlMyzsLnzhhAgr2iGOG46s9EBYuhIk9gXXBScXlbmxSJUWCT7BwpisUMfpDeUnOZXlrmm6lUkljOJ6ytu49kH32tXXJYCCgIRaFzFqi6OkbHA7dc/MNvlnTmlKXL5kv1lWVh1XdwLeXRKThYMo6UF5MEDLwLhoGvuJKwM7KU/ziLi+7B1sFIQRQGKRhC4S8PgVtBP7OShpP713CTs8tyZZblvGkUxsejYkjo3GBJuXcj555QUPus1uaPcsWzEnfev2VURJT3K9t2BgXLTHqwZnUBLw3Fw4GuyrLS0Mvv7Vh8OG7bi87cuxErr2rxzN35vR0hCSiaU2NZbLkcW/dc0D9/F/+k7skVCLm0lm8tYyvBQvEBaxIF0Sh+pMxoQkgUOUBUtIFlC4O5iQnkqNUkBWFAPFPZnRY6M6lhUxWJceitGyMa84inDp1wvjbxx7J3OYvd+mW5Xdigv+Q/8UgqWrZX/QcMm5/+EYP3jmIBnCqPOfMk10DyR8884bQeXbU+xefuju7cHZTKJ7IpH/58saRTz18Yz17Qmynw3iIVdhxQ4vCsImdKf1ORfCUmYVncK4ccObKuGkf5MH9C/UZX7FCbjZsC7s4cdkvBy9TkYtjpaBIy8KkW9SeFgny9mL6JMBZp37hCPoQ4ll6lAdO+8I7Y8SzVkdPfywS9PnKoiGcZ6/9449ezR0/PRhsrao1qV+44lqOke4c2bAyYxXpQqARwLa9PxgdHbU+8fGP5v7pn/7Be+DFn4kuqi+UH9TfaTd+wQ/cYIcVlC6C4wF3Rj/bIA4uhDN9g6nP/92/yh+77zZj9fJFUiaVjT/10uue9tM9sbrqCk9jXU3ZsdM96tVXLA/g3SAAZaExlMZFSoU1TaFf4JhrRZaxNTp96Fi7tWLpwgAygz+UIy9TxGiMpHtc0R/w0Igd5OEt7Er4yfOvpqbV1qo03/gqykvdGHu8kmThMCmSEVnGeBiGeuRUTdQNnVjKMuOJlEhKV7Z/ZFRZu3VPrvPsAB44IWEMAnid0NVYWaYFAz6B+qVAioZYURIldmFKnCm53YbDppaF4c0U+UMBUzjTPyLgXSaUXjN1yMIAG4LAR6TRsBVJfCbF5/WaEIxBaY/osSTJw55XpXM5saenz5w3u80je6SUz6eo7J0b9o4ypgIrXFNZps+a3qTLbldEkiUFh27823NvJQ8fPyHefuMNATxgRZvaxaTquYTegf7RV9euUz72occ8bSWKRd2D7WSjX4l4JkMJ626Py5/LqvFIOCx5ZCloGiZbVXcS4o9AcMO0V4rrPGSZGszfsbO4BSBZjoI7512ePr9nlwLofqLTONjzqJOGE3ZyCVGT86Z0nriTwcs9Ho5LsRffI2K7TY7iOFnPrX0n/uRvXsGZIsOZnI4P94E/R2vLS3LEg56ewZHylQtnd24/cKxc1XVPOBTFmyKDo2MjNZfd9JGBJVfdVckSogTZuEBgD9Oob+UsieVDLZPbueYn6UMbnoLSZz72Z0/7u47vPJOKDVXXtC47tHvtr6Op0a6S+lmrrGRsSCutaSldcPV9rq5Dm7pT8QHX7BX31OqaliFVWyGyxzf99Itdf/Kt786cNaPNG6K5DA/k68oDQsDnYQ9Y8n2GXxguhraM9+l6Pj77feCSMnYJ7zkuqIxpGk5cY98Z+9rXvpa7/85bR6OKp1rPZAQ1k7RDcTixJzIt3JE0Jk/sRfezSZMGbJp4MCI4ysbFAD0CkzfDpOKSg50PjpTHk1jUCU862ZNYXbeGhoaN3oFBgya+dCKVcp3pG8qNxhIWKR+ustIoDhoZS+dUhSIF77vlequhploqLY3ghDWFMhedwcsBU4RQjomVpnDsMA2miE0ED0wTr9HVM5Coq6oIetnb6JQUTYwQntgKHqNNgT5MaKG6OEAqzI8J0RdPQ9CEGazkUX5nB4ZzG7fv0b2KZJzu6RMjwaC+ctkCd2k4ogQCPkMmRQ3fCCIFVE6l0sZzr60dK41GS4gmTH1hQr1LHLxp9coyonHu0PGTZldP73B7Z1dkwZwZ6VVLF5eQMKFgPPvPnz+j/eBXz7vqyis9Wk4VdNEtFB0efn6AzpPafAIYUZw6cifHDaO2Y50IiGcymxGwKuYScIJbYnRIUEkwPNl9hr1sPhEOK/CrI3hYwunODuNvP/Ro7iY56iIlkx3gwf0uXHwAyRGfqc+ebs/Nu32hRAKcEsbR3vaMpRHjPPXixtHdBzu0Tz58Q3jJnOaApuva82/uyN536xXYMst4CSkxtrDLx4trsX4BJYyXlvMYHiywhwt2nTgKN2xLLNWBPcQgZQyruE6dJoLrVBSe/xdg3zjTmhOb8zgM58uJYGWkcQNg/mSgjFGEKRUy6g1MqLWzISAOz14jZQxHpPtJeN9/vDOF98PmtNWTwG+ZT728eeytrUdD0ytqDZ/Xp4yoWUrr3P0KAjZTKC4Aoi7L+/0A2nssNizcdtNN2ad++Uvp9NY17mxilPuxQuABGOy8ROOuE9zIxpzY3RR+IOrZ/sHU5/7u3+Tq0igJ6UH5qqUL5HltzUYilTG27DuUDQfDvt1HjruuvfIKv+LFEAr+xRbJAl15k/NvTyo0DOJACFLGskdOtJuXL17oR/tDocCzH7wKiX4A4ZGN83TFNsWykL/4W4/WH/31vwx/7WMPQWHQtuw9pHX3D8uy5LJoHCPFDCcvilQOlZQJwRxNpUkzwuciXCIpKrm6ylJ3a0Otq7K01JRowqI4XhrjdMobrCP6ZK/OVnNoPIEaRMo9rwKBhENeMcZyjiuBQuAodSqEB67UnciF/tCn7dj84R7qxT9EjBe1eD3d2PaJ3gG+FtPZTJbG6DCNERQRbUSG4rIrB9u+h/TIzujz7Nv7s29t2SE+cPedXviRB8sTOWPO6Rvsj7342hveJx56QK6JKq4yH38yhaLxMOyWrqIQCPhZG3Efhx+QZMHO3dnDxrydoSgM2rUY3KvYfwKKHMZlVYxJZZgIuxy2H36ZIoIbx8u5d2Ang/Ii+YkywIUwni755MYV1VHEAOY+PgqD7WQ998Y7sSeffSUIu4+0ZpulsiWhUGo0EQ/HU1n/VUvmDcxsbhh79o13mma1zbBUdzixc/v6istu/MjI4qvvilImTJBwymCSMm+6JBodKClyJH4y9qz75bH96386G94Lrn1UXHTtI6k3f/pNvfXyu8XYUE+vlkn4T+x6raZm2vzBTHK07JqH/1yWfYHMgfW/Gpq28NrqUEktzUo50+vz+Q69/auelkol/PHPfDmqeCUR7yI2VAaFSEAWsDpmT21TVXt8W0zA+6WMXdqmeAnvA8D+nJGnYmj2JByDN/XQI0eOaq0tjVmPqYcMTSVBBN/jKsSB7VydiSfNJ052PBY6PMyUMc4NJ50pAU/807yK97JwMmBO06yB4TFj296D2VMdp5N0nwz4fHosmVRe3bDNdaTjtDVjWpO3qb5OuOHKFeaKZQtLbrn2yuCNV16h1FSWKwF8lEgQ8HRwvNyHUcyh14QqYLXKNFQ2QU5GITAUK5pUcbRkYRsm5YLJsVjpcoAgxW3E7xHuYujIJ3kUu7t/UIvFk3Gfzy94IMGIolkSjQhL58+RVi1dKC+aO9NfXlriDeLUJ8mDb6zgBC5IOmIqnTEOHm/XwqSlOWUmRV21RDE1a1pzeGwsLn7rO98fuuHKy8QfPvOi+6uf/jDeifPlVD3lIanltQ2b9ZF40mNlNUhSpIhNIt+5gdxYjgUaTAVMpYwsABKHseNOlRe8IOtD0ANP+qBcUtWGknHhO//yPWHx0iUk2Nhhi7J27HgKDMGQQxSGh4eszc8+o7fKfonyI9mRT+5FUc8LhPOQANaejiUjzWVmJBTwydRnMIHBD4r35r0njZM9g+lrLpvlqSqP+HD095m+4VxbI96xsbgk5cCuNB5KoF/gw7t5PqL64qHIRIEhD7vgnNfITsGYAlLM/4AdjitiNortNopzgTeSYeNAkUe+bATG10RbCK15d/vKo3A7SwuGLHikzwXbIjhx7fxAA6w2qKquV5SEZUrA5ZOkzDu7j3u8bjkXUBQlQ3QpfkY+sUeyhbfigp8DF+6b/3PYtRoHVc2Zc2fPSt999z3eTDJmxgbP4qsKBtuaRkQkYVzHg5S8EEpgVYHJ043u+D8zk+vJKZ5KZ7VX39nuufeGqzRSmDJnB4f0V97eLs2a1iAvnNUmGaJH3nnwiDFjWgvpQBKbS6CIITXkj22A6DvQcvAeGO6RrqZqWiyR0KsqK/CMBA/DkClDgT/4AxCcTAt/8AiuaF+cpnjTyqXhuqoK75zWZmXl4nnSFYtmuxfPmuFZOHO6Z9Gs6Z4lc2e4l86d6bl66QIy8z1XL1sgXbV0vrxkziyaD2rkirISL42DcjQc9mA1KBIJecKhkNvn90nEHpIieyVJJhUStCRtiR1XRYxFfQxDnUeSvR4P+cten0cJBD2hcFT2BgIeH9l9gbDbFwySCbn9ZMiNXf0Blr5b8nrdkod6PZ50URVxEqJu6B5qOhJdRUXTVJEM0QkGrxHAsHf+RLz35yhiAGjUN5bJbt65S1u2ZLFSPC+BkiAnpWPsO3zYvWDePJfkdlNfcOEkXdbsCA29j/dtvhLJxzvebwv9Fz+OAfjVLsYkFOJMxpSuRY4OB0wCKpPnDwd87IBhCjz4xOYZKPl8OyrccbUVYCTD4tl52T9sfDlHfS4GxVGnKCbLxmm3iWDOFOnQiY7c3qMnpSVzWoeqSiPC8rkzs509vSGao814KuMmmQ0HMSXvueEq3/VXLHFde/kSb8eInjl+dF+gonFGqr5lrpcSsjuUSAMDKWIwPHesAoEmVl/3kZxpGZqWS/sHzxwTa1oXu6qmLUnueOl7gemLb8hSWF/D7FXxvhM7QnouraWTY0LjnBU+PZfN7Hj535TWJTd5DC2TdstKoLmhTt2y5tfZ6TNm+8sra1h3joa8giKjHTidz0fWiaRioEj5NppEzN8vJo79l3AJ/z+Ac9iAKMbGRrVUIqFAEeMCxv+sAzixzjXoXAjnFm64OwZVPPnH08RdB46oD33ua7lYbLSnqb5KPHayM/wP3/+pZ+fh9rHPfeyxzPf+8mvKpx57UP7YQx+MLpwzs7yuusqvYCmIxmNKCqvTLE0HlkUTHRRRZ7Kb4I+VMEPLXVARA4gOVEwRBwgUCIkgxemSz5T0KorCVtFwz8ZXuBf8ADxZpYFW7xscHtm0e/9p0RL7SfmyMmo2SSGtSDAgT2+s82FPPxXFY5eH1X18lqIQT6eE3r5h0lvs76wQSO5wk0IGcUT4r6efzT561625TTv3WvH4KPnJ3lg8ERclydRNU+zu7aO5kLQ/kmQx+Bclf2GMr9a54YRD4jA2Wc6XF4JgpYOmIraFAk/vJZp5r7nhBqaIMfIiDTsRXB07F0yKQAo1pWFQPQv7pibgfGUB3NQOMjFHRtVVZJvnJpSDMmypLVEMw/RKHpeOtKhs7oryaFbVIS4UlYdlhAM6PGx1D4IU/FkLE/jBMUWlyUedUEK424YJNESjYjdgfAzu6ORTwIR06Z5ln3fGPTcMjPDc6gC3TrpMOCoynE62Jy62FQD/YixD0khfQUOjQwN0X1EaUsg/W0ryNPVyKwillf5I+GVLjbA7vwBOWrwY8Ge3v39MqB6z46ECCZi5AwcPkaKU0joGYvo/PfkL659++HPX937+rPj9p1+w/u2pZ8X/fuYl4ye/fS39uzff0bfvP5ru6OrJprAfnSiBhxIMduLFeYwHe8cQ3lZ9bYX/04/eU/Gph+50z53edHrDrv1DP/ztayQcpnOks7Ak8BDBUcQgjeGhnLPKhVUvnGqKsZ21JYVJpNN4EMaYFQ8Fse0UqxIYO9i9zSOIh5Mdszn+sX6WGRtaKCqlj3cCqUldpBZJ/oDfEwgF3aFI2B2JRt3Rkqg7HIlI4WiUlKWwi+yeYCjkCoXCYigUEnFYRSAYFHwBflIgM+xodj+5BQT4UXh2dDuuQdyT8Qcojp/CUHh/KExhQ4JM8bxen0BKmuDxyuxjxmzXBhTUXE7IZVJCOhkTknEyMVzH6D4hZFJp9l1K7FIxaFzC+8fYalhQuHgfssnBuwz9OAZ0CCiyRTTiH2Mjw10LkL2KGg0HNTSoai+cOQYPHUxqFMPAyhzs5JCHY3euxan+nnHepJE/rxcEfTz0xQqoV5LZO82kNrP3CnGVPRLnPTJMVuAEY3TjoLSKqsiscGIEYU7sYlvPC2ccy4ene7g5aVGurI1QDny0Hx+59npJSbGNH/zDjF8IED8FyN5QU+kK+hXxwVuuoak7kFm/fa+3vqpitLWpTp09rX7knutWnqkuLw3UVpVFm+qqQj5F8TRVV2uoYBSfvcTUa5cH3xuDMsbKh7mAyS2spO5p81fG3G7F5ZF9aS2TEPev+7m7tLrZP+vyu4Yq6tpKOve84a9pnuONVLboiZGedNPclYZlGK7KpjmuxFCPNtrf6U4mY2omnTEilU0l1Y0zXP/4V1/WEsTPyCabw3v045uVkcU2xSjc8rYqaqz3BZdWxi7hfQDY3GZsYvCJLI4BH5MFXa033nhDbG2sT0iWHhJphEbnLcZU3cNxQ9/BoIdtihgoC+LlhF53EZhcSnJjArFopbMZ6+zgsL5hx77sf/7iudEDR9vjd153ZZYUlkrT5TLr62q02poahQTa4MmOLjGnqrny0qhnNJEwEskUnhab0MVYYpjsUHdsNyQFCx+6xj22QGLVrRgIy95Fo8myME4Ul/N89US4Qjvw1S7HjejM7uw/JF7IgIPu+aTLBnlqFsPQqNB0UUmA0ZMZNTcWj8drqqoiLY31pdFIKEwDvs+n+AJ2gnb88wMTRl/fUPZkV5dVVVaKb58B7Oj7nKoZi+bM8C2aPTP78rp39PKyEmnlkoW5msoKmeSvZGlJSXRwaFh98le/tdwuyY3ZXYcgYqd9UWBFvIhyFtfFkYOJiBDyJgJOCAKBG4BgF6IJUSfhp23uXOGRDz/GBChMDoxSdhqOvTBp8AkWgmI2m7a2vPiC0Ex6Ns18VBw7UhHgwtt1aqAOHcl4ashruqfVVfnAmNjOASCOrpuxjXvacw/ddoXX55XYt7JMw0q7PR6RNDQ8+WTlw5ZXSSLhj+rkZMbyhkBLvDrlQwMWrigwu0BoJiqR8VDzkQJO/MA9mWBBsINeGE5A0Kt4m18+gaKUKA8cPJ0HWRk9KZpDe3YhN+eKME6Z8mDuXNjHmAZBDE+SR2JJrbIsghMvxZxmCK9u3O9SRdEb8QVFEkNEbFdlsSgAUqRUyOAXYyPvmxcDu8i/V4AbCmXiN7hmcznXyNCQ61Of+pS7qrJCF9KxXE1Z1KqpKNPLoiGtqqJMNUiJyqiq0d0/KGzbf8Tcuv+oa83G7dYrG7ZpZweG8PF53ad4Tb9Pye/9mwq6aYjv7NyPgyjSM5obPNFQKLB0zgx/ZWmUkshkDhxr1/1ev1RXU+XCBwRASKziop8VAyu/XDCGUgYFxdRjyTTGDwV0nqoPsdU06hM4HROfLsDWufKSCBNmX1i3OXfzlZd7q8rLXAr1X6+iMON814qtjJBheZJB+uONnQnD5LyLwcrmRLDjMvaDnb/Lxd691mgO0WgOwXctc+mUkE0nyaSEHN3DHcoWX6VGn+TcwtmY30/i6QuAhbbjDMZTxsade91LFy1Ece2eywEHbOc80dkpNTc2yl6vLEa8xPcIVFw1/JEdK5jsO5nnRHHqhfgTUXCfHAAu4wwF5uMPFBfIEFgFxQoXtT/GOOIpPFthZSM+4IoWD4uxlLVRPh+bjnl6Ovf8Mg7FXnZ0qHy8PGhfXiY8XAD/IV9cMT6CRlC4wZ9QDMF7TMkiPvTRlZQksnsZv8KOh2U4mRj8mTesbjj91UNp4+oWhsfiuU27D0rTGuvk266+Qt93osM82tEtLpw1XTvW0eOj+cB77RVLUzgppbqqyu1V/OLJvlRmy9YNQW+oQmuasYQJMLogCaZI7Uh04I9I+LzDtrC7XdqpfW+7RnqOa/WzVmiDXYd9xH9isKw+cfDtX/srGmYrJbWtI8d3vFo279oHtcU3fNg9crY9Fq1siHgkJVA147LBLc/+o7954Q2uvo6DY4GSusjcxSsyO95+NdHXe9ZrhKe7Az6vWF3iY3043zQTwJqtCOy2yBG0xy1v3/cOjhhxCZfwvoCLMxMNweZ2Xdc9YyPDkoCT/+wHyg4u1BVYZyHDn7pyIYZNLnYW7waOCIQ0MXgAXT195rOvv5X6t58/0/unf/cvyZ37Dw3fe9O1nq//0UcibS3NJSSAuTZs26M89dwrrkQikawpL80smj/TTQqEcvTUaWnzjj3xzbsOxL7699/T3tq0NZNJJi0jl2XfUuNbMnHKIQmisjJZEbNXwxBmPMZXjlW3yBTg3PArHtZbJiZmPAHF+tH5qUt0tEgYMXV8DsgU05bLbZCgYuEtaxr45dKSSLChrraSSCUx5ZqEGxaP/XI4ND2feAlaD42MWEGf325QAlWEpj3L65VIT7WM37z6Rra2ptKzaumiyJZdBwKnus+OVlSUlVBcd39/P7EQqWCYzWjyGk+Dd4NzRxxHqaKbqRSxYjjPiiF641h70sSFxsYGmhDZK1/j4JSbX/khDqydiCR4Qj88koAyhxqKDn9OhfMVCW1U5g+4Y7GUTkmgiZEVy4MmebG+ptxdUxr0lkfD7Oh8tgWVLulMzoCAwFYeSAmT8LkCEhAAVkP6waNR51MKzMHG5PKQCxJl237xHiMXcFAGGLhhux8+DD01JrizW9uNLo4AkOcDXJndtlAYp+wOEJsZVgbmxOz8Ot4/D+5gWzHKkSH6khjlwgl34HnW/iKOcREEibizVPKwdS+2vw/xyJvCw5uVrvh6PhC5mOCIt4pQE57C/x4T08E9YxEyXo+E5aoEVndLS6L+yxfNi1y1dIFy1dKFytXLFvtWL1vkv+vaK6XH7rzR+9lH7pX+8jMflv/6cx8R//qPP2p++aMPupbNmyGWRsImKSkXqCIpQKLLFGm8qSiJyBu27e1/cf3mdDyVkdqaG2rvun6Vf/Hstpiqay4aG6hIfDsvK3tRBdBHnPYscrZUjVQ96lfgffY4n0qDfuEczILAEByx2oYDW+CKXQIQYgkyH2yQIg+PdBwzNRC2qAR5IPxEY4OCszQpf7yLhZOHczmVrWThVMsMKVzpREzIJOJCNgXlC6tcWeeE4vOUBemyXzJTlQko1GdKY9OOLKSgEBu6XHhCh3ffKElK0zEEbIeUaFxRNdWeHgrlQouxP7sYaIvz40L+HKxs3JaPwcYVW5mRPKTAUFtidUthBqtbHvaxb6bgsBUuvGPI5QDe54vNuVHI0SmtfU/RMM9jPGUKFVOK8DFrKFFYEcVHrdnBLbYJMBOgORHfWeOGwjFFC0oXXW0lC6tyTKli42jhAQDsZBk3tuaN7caUSmZcQsDvM0hBs15YuzF+4Hin/KefeDxLsofvxOmzSjQSFrcfPuk6eqY/aLi9MVNSMv5IabKyqhrDj5VNxXyGrrsNGtNNStfhEQx2oCHKRrlQPm4rl0564/ERRXB5XG2X3dmXig26xvo7olc++PXBQ+88LZXXz4yQ29nhnhNhWfGXujxKfLi3M03jpSta2VRe3bZ0tPvwxlBZ7XTjzOnjiZ5RrWz2VQ+ba373s9E3X3pWz2YLb4szNnVuinAu9/cb42ehS7iE9xxTD2D20GbRYKAFQ0ENk87EJ+oX019YOjZXswGAOv//BGzwotF0YGRE27Lv0Mhf/+ePBu793J/3/+OPnh55fu0W/5999uOZf/z6F2oWzm0r/Yfv/0R56ncva/Nnt4395Rc+kfqvv/+z4EcfurfijhtWR5bMmaXE4knqaFYmpHiNeS11uU/cf0emf2DQXPXgH44dPdmZISEbMxsTRD04xAF5FwGKmo5tm0UjxvjBg99MNaBM5cYqRh4Q7lkAO4zdBgzwIznDzGRzWjqbMzM5LUeDvEgThsfnVwJeRfF6fX6v5PV6XG4P0xxZ+SbQeyL1nQmqeKIqBqIn0mmLhHCZ2o5Hp0tWy+FZmvnjZ38Xi8XjuYc/cEvocHt7OhoNqauWL6wmjdCLzI6cOm2G/IEMCbhYWH13q2IXA6ZbTKwVx9Q1KgBlcdOMRPMdCc4uwaB0qpsa2RaRiaRz7LgiPwgnJPdCE2YTGvgT33Ahc6Fszwmk2Rgp8ZeHQjhKmMk/eBcK+WGCDvq9SnN9uUkCK4lQRH0IobLHrxkWEx5kEgTYE077DwAPcN7CJryiStmXfGFtC/LCihqULmizLBj9IKptZWHYPbvhl2I4YScC7c9oRNzpFGMixOInpnb6HGSxI42P67jhOs4jHx1+aGN0a1n2iAFFcRs6xiLyIzmf/E0SWK2krhHRsVXVEnzkibi8j8NOfALd4gKghoEEzPLkcXkZ/jdAfIxATjq4wjjDMXKxXKJHE4TQcH+/6FH8gsfrh1LpNizTbXJD4wLeGXOT3iK5FS8e2ni9oYA/0FBbpeC7RXNaW4JQ9J00JxA6Dzel4ldkV8eZPuOGK5f5jp8+m33gi/8ntXbzzhx188h1ly9pJTdiSwh9SMZOh5ODgQumqAd+uD8JilLAp5CeZTHmx4MD0BDKMRRnpAMhHO9H4WPCSBzP9+Fmg5oTOb57nKOqLH+MvVzpIoVLzeGUYW5IAcP7W/hWG/yhRLIt6zQw0FjNHn6wMZ2NNOA31lJIdhJQal5yXmdumFcehTDnhkNr0AsrMdRWhgVmnwA4kOJg+f0BlbQ15l+8YA3Ksj/bDQ8y/rfg7UcKDylTUKp8siL4SdmBwem8fDshKV1QtmgcYzxCbYt4zIBXLgJOePphacAgPY+brzzx1SooTthSSoqUL8C2BGI7KlasuKHx1FYMWRwogUxZxOoX03JBW0q7UD42DzA7K0TeOGVnf/l78mKl5XDsiFIAD4vye1w4pVMU/uRjH/J5ZHksFAwFHr3njphOjFJbVTE4d3qzun3XPl2RFfW7P/xpf2//gN/v9WGJVtVyGUmlzmWYNPYWtSMeqKEOjoBmGYZcP/Oyvlx8UD608RmxfublOX9pbbxj3wYxFClrDZXXd54+sF5Zec8Xgse2/C6Xjo+YDbMumz021H9a03I6zT2+aUtuNTr2rj1JRS1NDPf2ZJJJk9JxSZFaY/NL38/k0jEVn7dgc5ENh68n8vbE+/cb46W+S7iE9wXjRgA+INAPOj8GzrHRMRoPbNZknhzjY00NnhREGQ5MMhcDxKEOa2WyWWvPkRP6a+9s055Zs7735fVb+19+e5sqSwHrO3/+Bfm1n34vuv5X31cWzZlRns3lhKeefTkX8PnS3/rjT0gLZ7fVmLpelkzEPelkXMilEsLAQH/uI1/6c62urCS5fMHs8paG2upZ05tKPnjztb6X/uv/Bp78zQvpWDKNLY6CRyJ9AhOCXSb2JDSXEfCdsKkwvmrnrmdxONTTIOkjm1ONgaFRtbu3P53L5bI4dlnVNAtPgNkkT5FEmplwMlfA73MF/IqCeYAl5iSItilqH2BSG03wLwYm34lAu3ee6cVqj1FcJ3Iw123ZIRw4elK96vJlgX2HjibWbtoprly2JKBphtvQdJo8XBYpja7hWBwfuWKrDVPlcXGYotyUFCbDqYAFoAvBeSeICX5kh/CHp5uYm6YShoqBJ80aKWI4Nj2dyZGQpgtelwfnv085hp8vLbsGePAhSKpupcbSKqUHPWwcSMcm/dujprI5Uo6hjFF4j2TlSDKl9mFZgJ94iqxGzEAgRH1YcvlE6epYCYgHQYP4i0/QFI/P0bbiVQQkMbFsBYBPbasNRk/bzkAOOLae2x1DP0WKGMrjeF0szlUmThMSc6kiOHcB2+xIiGGyp0dyS9VlfhdJCGp/MmmBBiSgCiES1CJ4Z4MENChYuUyWFU9Cp8uXkRu0G8LIZCRygDdOnuTrNhwgpR3tooHwjikG2oPJ+EWww3iHBgdVDxTzQGAC0cfDoYkTE0EdAzj5snawDcYCrCCQEI9VNJEYVCmNRDz33nCl+pt//qZH8SnZHzzzUmL7waNjMxqqPSgneJSlV5QOnsRj5ZBuoHQxkyNlOIXH5pQmeFUnzRlama5p+LixYWgqVswMbAMjekMwReoWBHfck7JJsZBjESbcTgYvG8Kh76Of4KEFU6Y0jRmsZmG7IX9vy15ZttPFqIE/ZkMfY/2M+4BOTn2dfJzi4MoNz5elyZQwJ/7UYEldLCgh8KOHBgaaW6bcXwglFt/fpXLkd5A6igb/thu2A2JcQD24P8DrNBFwK7QxW2WitkJ/wgoRU7awUkSGKzhQuJx0HcLwC8CdbUIBdrrgJ/Q3vmJvGyhaUJLY6hlfiYKBHfnAOG7Y9oey4cAvSokljRxYLqwKPB9cKSBc830X7mxQdozjbpt3C4dWjsnXx64TuVl0tdzozz4/jqoXX1y3SaiqrvL+4vlX3Z96/EF8fsccicWDBgkndJVfeHO9b+Gc2cbazdszI2Mxb319y6jL4wVjkUZumpQTzw91oyvjYMb7OvG6LpQ3zGkpb5idlv0R6fTRbVVzV96bSox0W0e2vZSdd9WDZalELJNNx5Tq6csSPe17SEP0SL5QNDDW35UBFcJltRVN81Z7D258Ji55vaHhs+0p0e1uuPbhP5Pv+dy/usMlZVI2Zwh4gDgVzsf/E/Fuwv5PcOmdsUt4H+BwMe+Yjt0xzhYsTBZvrXtLK/F7c+XREI5V5UCcfLzJYD4sCB84vRIGPj5hcUzdi+zwVi6n4X0EY83GrdaTv3klEwgE0g31dfqKZYu9s1pbQjetXinfcNXlkelNDf5wMODtGxwSf/Tr53GyV/qqyxa6ls+bJZaGA0G878UmUWdVj+pzpqcve6qnd+jh22+soRLJfEJk5WHv5q/dulu/cdVlHn8w6GEDlg0c4IHVMCIMdzhf/afyQh5FHqhrKp01T5/tz3Sf7Y8Nj8So1oYaxEvjCo4ZoKmMBmQSXKgYziBNUwgIOgXg6BiWj2MYOL35RObMy7afE8QGBusJ0J9/fV2utCQihgJBdtY7K3sqbW3fe4jaxq/NaG5MHjvV4T56ssO4bOF8b0V5uU7CCB5wi2s2bMoeOHLS65MVSeV0fnfI1wEYXzZnYpkEyoblNIUXgFaFIsYPp8bKmIu9z4LNoatvuFFYvGw5NRffgjhl+gSssqgaP2AgkUgIw8Mj1tm318WrBHcALW0HY0BZzpEMe5I6ksuq7bFRXdV0Y8g00m+NxBOLZlRHAj77A5ksMoQil9jdO5Rrrq0QqE8oKFs6mxOGRhNGXXWZQqG4RmY/XQfYFTyLJLgTwb6hf9AQQgoEJL6qRm7ID94Ulz/ZL8BJAvxY1HeKwFLgVgBJIezEydchCNiZ7C6qJ7YnFtM7b0cQ+nPynAgnHK7c34mHWPwKZzeESxLMsqqeJVJSP/PiRVFzYCSRODuUDKy+7gbxvg992HXLffcLq2+7Q7ju1tuFK1ZdKSxZupwdtHDwyGEhm8sIAaxAUlnQLjCwg5fon9GHbXP8X6wkoMzFZiKmIAEb43Kaai2bO29s5bXXBLBFLt5/xlaGeNkYnVBO/GEsIDsvf+E9Kv4ODN+iiitbCQB/2CsGuPoUxdh24Kjx9o59rq/94Ye80WjYMzA0FqOx2Td/5nSxd2BEX7tll7e2tkrECpahG2ZWU0ml0o10OqNlclkhmUqpo2MJq29gUO8fHhGGRsbUA0dPiJ3dPW5Sviyym6c6u4zNu/cbuw4eMncdPCrE43G1pb5W2H+0fYjGGrN3cFiMJRKu/UdPGBu27zN3HT4u3XntCrMsGsHiZgGodxHAI3Ah7qUfrgTlD8egdnPmPseAXrxlCxfApiRPx86Cp8zBeXE8Ck6OZXzZLoyLD6+Sgrtx136huqrGTW3Evw9WBJpYrOOnTumRcIT8I66Q1y3gREXGF4w/KAwMhcW0gy2EuCvub47hvMP5hylH4CEyjK+KwiEmXYowmQ7wZwZ/lC+LR+nk87Kvjh15OPfjDE/NNlz5cEzBWmRn4R3QnU2vvDsCFcO+L86TlY3K7NSd9SebBkRDk67UKvheqWVlqXMQ9KxqmGOJlBVLpc14KquOJbLiaCrrGo6nc0OJlHlmcNR9uP20a/u+g57DJ05anWd6rZ37D8oHjrUrpHAauw8cDs5sbckGfYqntqZSPdM7EJ43a0ayZzBp1DXOTZw8dSRYWjcr7vH6RbdHkh1asurRD3uIACspqLGhnlSwpNrsPrzRF+trz5Q3zvPmMrHc2RM7/W2X3SZFyusym5/7tremdYnWf3Kfu27WFTSVusW+U3ut8rpWL2XgClc06jtf+p4VrmjWB7sOW9HqZl+4tCZUXl4uL2gpEcMBWfARr+FUy/EcOR5URN56xWQHfZlxbos9f7/AaWbnK98lXML/GvxJHMAZuxhgPuelYp0mxf/4j3/XPOmxwaVzZtRhhWYczsGqLEX6wQCEp2wBxUOMjUMxeKfHBJiH3bHwUv9YIqG9tmGrsPPgEWHT3qP6xx+6e+wj938gGPL7FYvmgomCIeKd7Rswrnv00+LqyxYn7rr+SqutqV5rqq0up7CUMMJwAc25bti225Qld89Vy5c04MhlBxg8v//z5zRf0J964oMfCNCEwl5CQBwdq2F23qxuDlCAC2Eijew4oM2xju4BvyJbNZXlYRyZTIO0B0IBJg7+ZIwLnxg82RXRmfv58x2XI8Vz2psGfqO982xywZwZkXFteY7kQECSozJf//t/thbNnQMhJ+jQsn9oKJvMZuNXX7Y0EUvE3UfbT0mknISaGxqEyxbNj9GkUB+PJ41PfOWbuSMnuvwlwaiYPe/Qew5AIhiHQho0vbEyQhhCHUFTAGWctKxkA4oYU8bIm8c3BYUmTC8EDYrz5b/6K+Ge++9jQpmzDWUiKHkhh6d7Oj4BYQqjIyPCqZMnrF989Y/VO6M1bp3acercxwN0JP0r+5nNb7qT1NhuWRl1mXpYEGTtgZsX5667Yk4o6JdJPGKhWXmOd54ddtOEN7u1AR/+pD6T1tpP96aXLWgNU3qoDgE0soVKGPwxO6cd2/ZF9EIZ8fSYbUkkoH9ykDJBfYMLpbYTQHakxawUX82RoD0xDAPSpwtlgG2JoCsOubG97BQ4mLJA/ozOkxNiQJ58pQGHPGCFwk6fQFHhy+ysr1I+BT+eNoAHTLj3KbKQSKazxzt6M8sWtpVQfzPe2HQotnbnKeVfvvsfwuUrrvKj3gibj08JppJJoet0p7Dm1ReF//jBvwtuSo/GJbY1lD1qonCgNNZnNFa+ov5VhKldOVBSXtpzA3XnGB9S0zWqV8ysq6joOHbqVFMmNmx0vPOSV5Rk7N3jNGQh6Zf/Ewpp2dWcBITDLgF8/wphAKqa/n/+/cfas6+v9z1x1025J+69w1NRViIODA0PaIbhI+Ey/OlvfTvZPzgYQHAc/oIVLGxDG47F+QK5IAySMYnGETJ40Oem9oM73bKhG3a2AkYGH1/2krNRUxZNEM9bWU1Dt8BBH8on77+9d9b0Js8//uhp6e++8AnfnLZmdgDIucB8qBLIDXThOTFbHo47dyvYWRFBB+7BwEvN7cVwgk70Y+EZHAtPgFf//OBBzh+Op2MJyYym/sW//iK3dOlCYVpzU4jPLTYoCJSE19a9NdLc2BBqmz5Nqg64haiCcZD+0W0pmFN0jBOhYGDSuMCULTLMbgdm7cfbkJc0Xy+6OlbkYVs5ePgJjgU4zEeADek7mDJefksx65t052TMwdNA1yAbbuzmxw8eIjp38LLry27yYw3+cEN8lsllczS35qBgYQu5bujuM/1DoqqqQjyVVmm8NcfiiWgmnTVyOU3NGapEV/fwWNyg8FZON8QzA0NYwaSMRfQJENSp4iiN92pjbZV87NTpktbm+rFoOBx/5N47jX/70VNVK5cvMo+1n9Z3Hjjk3fbCL93RSDj1s2eeNz50/70lr+4csI50DAw9++yTVasf+TOP4o9SoqiYzWuoFCpBDYfXO0mRsna/8bMzTfOuLN3x8r8Zwz3tQkV9m7Dwxj9Iv/GDP6lcfudnhRnLbzVO7F534vC2l2q11JC16r4vRatbl+e2PPP3qeYlt0Rrmue7RdGdPLzld6ePb3m2xOsP52at/GBp84LVkcqIItyzqkmorwoJZSEvW3llZLZ/OXilAWajn4lTMFfwub2YD37fuKSMXcJ7joKgQB1wEjNzgQaCmarmrK9/9avZOU21idlNtZUTGROP4fNuSMdmXZYi/TjKWMjn4QMahBwWwrJSmaxFA5Rw9NRp63D7aWvHgSOkKljm0vmzzetXLjcXzZ4pBoL+IAlRLiaAkWECJRLAle513bB+8dKa3I4Dx9W//NwnhKqKkuAvnn91eClWxqJhfyQUUo6e7NAqS6NCLJ7SBkfHspv3HNA/+eg9Hp9XKaWuxmcRwu5DR81//9ULY//2ra9IkXAwhG6Ib6rpNKAWd0lefhvnGAigPLHJ/lwCgR0PT81AQS78Mac8WJYsOv2Qp1MG9sTaQwKWPQFeCCwW6AUb/VC8HBllXE2mroYD4//+248yc1qnYwsbWx1F8HQmm+3q60+tWrrQ96sXXh/9iy/8Yfjpl98wy0ujYw/edUcT6jQWjxkf/uOvx7rODkVCgbBbK6LjRWHiKJwHZkH8YTCnP0ZnO20QEtZzkAfOOLwcy6BIAcAv7JUBv/CP//0jYenSZSwd/EEBmtg2AM2hpJDpbHVsbHRY2LN7h/aTb3zReKRmuuFxiVgdY+meF6TzvN7dof6445j52U98OPWBa5cbf/1P/yIfOnlWKY0GXWXRoL5y4XT39MZKL3glHPJZssetH+vsJx6fXosCZknyPdZxNrZwZlOEZikSaFm6BP6ei9MnTfR5soOP4IR6YcuO0/8ZHeFH7TalIuYAYWwrHtpgeyYwMSjjOJuG4NXC6jQPi1zZFW1MBgeGUKdG1KmBtKCMURpIqxg8b/QRKF1cWWMujH/s+hls65sQ8Ctwyb20flfyzuuWlRqmZbyyYU/q2Td2Bv7u7//ZfOD+h2XQCnRhq8gUGPyFVEAfuJ/t6RZ2btokHN6/Vzi4c6swODYqZGi8tDxuppzyVTFehqkwUSFD2sXsOlXMfIrMghQQCwZOFp5UGbFkwpRM7cy+4ydKotGo78yWl70GtRFoNxmTc5mqvdmqA3sAZDsQdMNUv/mdH6gvrd/iu2LBnN66yjKlub42dP3Kpe6e/uHUvvZO4c2N21xzZ84wQ9SncmrOtf/wMVHVdQ+lZ3plSSNhVCJaeSpKo3pNVZUJFkim0/h4vPvKy5a6gz6f6fa4UzVlEaWqLJqjPkXTkuWtLCuJkOKuIXzAJ5tdPX1j1JXDyxfOCTz4J38Z+9pHH5HmzZoeAJ9MBOPcojpiHmR1ph8W2vbjYy0PW/ylyTx9QIuCc7F1HBB+KtLn0xkXk0p3roSK4MwDE+G4ci2Czxeqbqp/9cNncq0tTd6ZrW3yOGWMgHdD31j/Vn9NZXXZrBmtnkpSxkoUHHmOvsar6ZQffGBvEWV2xhfMHQHRy3HhV8CxOfH5teAPOH7MnezwZW5kSP4wSDmhOmBLm+HGChLVyYUDapLpDHVlU/O43KJH8lgUVHKLbk2SPKS0W8SsGN0tkR0bT4b0HxrSTHZyBN6e01QV71KKo7G4B3JILJkSEskkBcHClUsYiSXdqUyGrKS6UPjhsaRFZTDxIId/JgTjKfV2l+iS3B58mBBtR8McBjHUS8R2Wuwzx04Wq6622j1zWosoy27d45Ysr9fj9cpewyvLKtUY728KpGBRv5AN8pBDoYDo98oq8aRCY49MRRAHh4bij372q74rL1tstDQ2jg4ODvs/9uj96cc//1XqYr74kfaTwT/5+IeDV1+xfKynrz+zbOH8+uc2DwgjSbPzd799MjT/xk+E/JEyfDaCFZZf+NXEPEqExzg90HnwYNfR7fWVLfNyb//8m5WSEhKX3PSxeG/HgeTo2WM1Vz30jZw3VJo4sfN19czBt71zVj/qb1l4tT+TGB1666lvCtc+8pelvlAJXq/Vdrz0n6eHuw+Xjp45krz1s0+WzZ0zO/DBq1uEyqgilIahjDm7dHg5xoMzB/iBDeNFYPxnu4Hn3itcUsYu4T3HeZUxYj+mjNFkppEy9uUvfUmtCkgj165YXsOEuyIwZWyKzgB3NjCTFzpcyCcJhq5ZOVWz+geG9dc2bXXtPdJOM6BmhUPhbF1tTW7BnFnS3LZpXhLm3bIse2gQIiWMK0MUmQuTRUD6O/YfNQ61d4w9dvctAUXxeUniEs/2Dam9g8Nj0xprS3710hr9pfVbZRqt1IUzWpL7jnWoQ2Ox4HVXLPZ7Jcl49K5bXOUlETmeSJlP/vqFxB88fK9VVV4eIfqIzpH2bAIvAqvtFHV2gIECoTDxOaGQQnG3zscuSqc4SQRlwgSLMj5/pI+P+LpxsMhFguVttwklYLsWZVhkLQLTe0mJVf/in//duGX1KhAjxL0EIavmMvuPtKeb66v05YsXuIMBv/nTZ1/0LZk/37zt+qv9NFNJ/YPD5ie+8he9g0OJKklSPNqENjwvUNZJ5QItuCNxF/tjJ3yOJxHHxBGcABcM/zgeGycnMgeqJdpYIrdo0Cd858kfCwsWLWTvH7DtJWQmNjdvH5LoVZymZgqDgwPCwf379Gf+/OuZD1TU4KRD/pGlC0A3Lf3nRw/orw0PiX/7pU8Il8+sNP/2v57JfvyBG3GUcWrt1v0ekl6NvUc7ypfOmZY60z/sCnjdwVRGVetqSl0+X9BaNKvR6h0cHb1+1ZIKUdBl9vAAhUMBqOC87ZnwwAtObmwLDXv4CqD29Ed+4DmDhB/wLoKeD3x8oP5pjwnF4cE4+VvKDwIOxhy28sbKYfsBeG+E0RhtYufL2oX55sHGEzy8oHwxPhWDB+X1wfs9hb5GCbH8KQwpSKqmYwuwIEtu67k1W/vvuenyckR+7Z19yadf2x76x3/6nnHffQ/KaFPkh7ZHWoyeDFgxNNlpa5lMRiCJSGg/ekRYv+ZlYefa14UcVTxGfFPIf2o4qQH8vcVCdXGdKnbenVmcEFz09pHoGXRLRl9iTNNyGX3rrt25qtraQKLjgBLvOcXoNjWcdAooLjraBbzCClgEooH6ze8+qb741mZr86/+U9198Ghm37F2YduBw6FZLc2+5ubm9I9+9Zzr8fvv9tO4gKPtIczqEG6QlCThKxcW+g8VjQRWSL2EbDaXff3tjfF7br2xksYPVzTgF4NMAOZbvtCO6NYoE4TsoN9r5rLZsWgoFMF7tI9+5a/HvvHxR7zzZray1U0H4G/+P+GKtqUrB3Nl7vYPA7fZv45zcYMRYGU8VuR2PhTnWXy9mPg8DA8IHkXGeOiJtgKNnC2nuNepi/7zfz+tmy5JXrp4sXuiMoaHMevefnvE7/OVLF+yWKygpiphD065PyXBr6A53fCtd3Z+oAH1WcfO+gvGFLKzaHDHH/zgyP/tK3eHDatJNLeL2LURS6aN7rN9xo5Dx6yO3n63X6JRmbWzYpLCkmmqqRaa6ypNt1uSiYfcpAi5fT6vSWVy4eAPcjSoFWlEYcoYsRb0MqcSoBzLlAOCC9NB3GYanx1QSddDlSk/2Svp0KtYGVk9MH4KyNQ5Gws1oAxcFvLEPVibeiNRBxWkpN3E1exhF9HIQ0ojszstzBieWdg/R97itG8RrMHhkfiHv/Bnvtuvvcr4g0fuNV94fX2ysqKspLQkMvqn3/q/XpoCxMbaGuX6VZePPHjXbUp1ZWXJM5sGhLGEfublV3/pnbX6kaA/XME+hwI4YxRKDWUMAK1G+rvbNzz1zeqV931J37fuqUz/yZ3V1W2Xa6sf/Fpm8/PfNbz+sNK27NYh2R8u03MZd6S8QQbVqD65A+t/cUbPpUOLb/poJZogPtI/fGDtUxklXOKes/K+stlt9d57r2wWysKkjIW87F1EwKEKwMnigPOJ4+Z4MT6nG0QD/71XuPTO2CW8D3C4nzOyPTAwwAcTGTorhKcN698yykK+RH1VBSkpRb2GUByvGHCFH5vISaPpOttjvL19r/nVf/oP7acvvJ4rDwUyN1+1IvXRh+/V77/jZt+q5UtC0xpqfcFgQMLTJUPTRD2TErRcFoXhA8eErHTTsH74m5eyK5csMJvqaklJMDHXC5FQ0N3R02N99ye/cf3m9Q1KLJFyDYyMSQdOdPiHY/FQNqe6Dh7v0G9YsXSsralODAT8yqvvbM0GAqHkqmWLSk1Td+mULxQxhqJ8nfoiH9hxO86wiZAGcVCRZoOxWMI42dUzFo2EDBpA2FMpmnrwLhU+DmyP6jxN+5IHq/MUygtaAH75VY1icy7AD+lhqhgXzraPi0o3NPOcPdMTV3w+q39oSPrd628ZKxcvlEjw5o8FCTTdGPuPHE831FVnqZjJvQePeg4cP+n//i+ecX/2iYfT1Pa+Q+0nszv27Ncz6VwAE+R4UeAigMpOqhfmUP7LHiogzFSYIi7iMaLb7gjiUFhnRDCF5ctWCi2t09m7MuDfSdkT4MbneJEES5eQSmeEoaEhoeudd4w2JaBgGyDCsCIg2DlA87d5Oh1PHU6lvDdcucg62t6evm31MmH5/BmlM6fVh69YNNOa3lBjUN8Y6x0YVo+c7Ansbz9jnRkYE46c6pUOHD8tvrxht3fj7mOeFTfcYzW2LtRpsjSi5bVuU8uKanrMLgdf4WNbEolvIFA5/MsLQv/U5uj34xUxxzKhFhQAD2Z0Y7xShPBMJLHvGJAPEQsLDLwf24RxwMrChTqeD8LY1iKw8sKRrsWCNsCDFurD8mFA3k5CFI9ENQiMHo+HRAc9EQoFQxDqRuPp9P7jPfJNN91mzJw9V0KCaHtnm6rPpwjRaJAdX41y4B0qfBC4rKJCaG5rE2rqGwWPLyj0kWLWnRhj3w6aCKcUDsCH/A0cbopJMhUKYfDrhLYEH403ZTg9kYS/dC5jxjTNf+3q1cnyigrJ75WlZH83o//FAjRkBm3GDHIuAKQl+hrrt+8xjnV0+77y8UeDdVUVMsle6d7+wcSWvYels/39uUQqE1k4e6ZIRWDdlYR5+ndhZYzGENFDQjg1AlQxNg7iCFIXjfRmb9/g2LSm+mjIp7hCPpLzqDCoLX45z1LPp3JRs2HXBRyoKRRyEoXfvvlO7uolC1yV5aXsXeA8bCvjH3blwJVph7jyS8Ezj6J0gEn+54bD7lNjQroTwIrv1Be8SDyHlSz+7p7CP0DtDxBP4kPTAWa85AZ/HOCCBwYej9s63tGVGxyJWw31DUR3p7YcoC21lZrOZDwtDU2ugCwKCprLLjcMwhQ/lOKGl6vQHlDWuBKIyMwdf3ZuuOdXpsibOKFqeDSW6B0Yyp7oPjO6accBvetsX3pkLE4dW7Qaa6u0udObMtcuW+i65vLFKs3VrpWL5wfntDb5q8rL/FVlUW9pNCyVREI4zEoKKD4sNVF1PaSf0YWB1HXiNuJhxnlwcWzQqHDhdpdHkWVPwOfzBP0+dzCguOleUryS5PN6JUWRJR/dUD5YwXIxo3i5kWW3RBMFgJe8JWQvS26vz+eWZcVF7eUiR8b4IBPVzTaMiyaacXBo5yCVyeR2Hzjk+eM//HA2HAyFZra1GN/90c+Sq5YuKaH+MvDSmxuqBkdG3dv3HrQ++fiDctDvlw51pYThsbHY/r2bQ1WtyyWvL8hlDoLTJmwbuZM9MV24oj62/YXvBt2yIiy76WPpI1ufiySHz1ildbOUsrpZycNbXvQFI+Uqqb96ZcOsCEXlKYkuT7SiSWvf+1Y2GKkwfKFynxKIeEvrZmhNc1ZVeLyKVFPiE+a1lAqK7GafK0D3Le6mDgp154kX0wJWznf2fbHn7xmXlLFLeB/g9ADOyMUMjUnMmchweuCe3XtMn0vM1laWhZyeA3/WIdjdeEBIiyeT1ra9B7Q33t6SeuOdzXgPDFsKtM8/cb/2mcfv89y0+krfnJmtIV8gEDAMy2PouohjgPGNLz1rf+OLBK5xHa3IiqdTW3YfMHD4xf23XOvHKGx7URyX8MLaje5nXt/A3vmiQTS3avH8zPL5s9M3rlga/9LHHtSba2usAydOCdMb6zxlJVH5tXe2xR+4/Xqf1+NWjAnbEovzRXmYIAh/1N8uH3cX2Mpf55levFCbOtremR2OxbJtzfVuP87QRcEIpmVit5ROAzQrHwNLy7YTYGdlKC5HHgjIhX0a6bmTDafc4+jmgPxYi43zK7LbVsRVU3FhZGgwGy4tFYdHx9y/eukN4arLFruo7vnBXCfm0LSc96G7bvec6u5xz5s90zs8MubZc+io+Ng9t+f8fsUrWqL13KtvpDNZNUhz3rtXxoApyst/iU/zfHwe2PHxi8KjGWCHOI/YsKPOcFVI2L75ltuFxpZmduoXMCUt86B2J7rG40mh/eRJ/fg7G3KtvgCO9GeRzhcTkIgJyhRFe6W7S7p2+VyrtjwkHu/slRbOanGTzCISr3g6u/td//WLVzyf/8jdvk88dLPyB/debz5252rzibuv0x/7wGo9kc6mKiJBac+u7cKewyfEzt7RjDtSl65sWajVti4VJW9AtLScRbIIOg7IQcWy6UayGVZ9GCWpHlj1mRpFNUE46quaBqVtPP3NqWgF2to0Z8qzAzgwA0UMgh7d8ED8OgGOcoCUJipjCO+0E6IX8kG6dnJkQXlx7/G4hPRYOuVS2BHvnjP9Q1rXQFp68MFHzbYZbZLP5yUhVxECAQi9XLFCuqTD4dAP5k7yGwnFHsFP/hIJx5GSUmHxqquF9Mio0DfQy/gL+aK8MDZLMDse1+DqoJiK4yk6HvBDOgVl2iWEPCR4E13QiqpOo28um7vvnnuM6ro6TzDgl+O9nTzylCiUYRzQHqA3y8N2s4F7Koexftse81hHl/TArddaGMvqa6vDy+bN9FKc1ImOLlc6q0qL5s4ioVTCwRH4fAAb/1AH8JnTex26IF1VU9U339niWn3ZYiXMFCzWY5k/Lwj7xhlbKcOHcLFbAmmwE0CpvKSMqZcvnOOprSyXGG/aUSdVE5GKIWJstDHRb2Lkc6U5JXhiDm86wL3ThkzRcvP3NqFEse9bkfKv4Kh1P45bJ0WL7FDAZGb4dwQRHg//WNpO+qhzMUSXdezkaa13JK40NdQT/ccrY4g7TAN8Kp1WpjU3uRUit0J0paKRJxQxdmFKFoydl4mtuKquW6lMzug+228e6+xRD5/sNMZicbwuqWKVipR4LHhSfKSAolns4Q3N9SopMKZXkt2hoN9bXVYWmDujRZnXNs3b1lIvNdVVyfXVlf76qopAMBCgpDyKbpiSRjJCTsO2cDL4tIEOO13pPqdr7D6HbdPMn5+CSfwk4L0t9jmCXMFkSc7gnyfICFmYTJpMhq12Z9IpMmkhlUoKabqm6Yr3RVPJBJm4kIjHhWSCDK7klobBt+Qobo7S1VTd/tyBbbCrh/gdD7nGv8fo8Aa7EPIWhoI7g0jKmPb21p1En9rk4PCQUV9dHbnm8mXqd370s9Q1K5b5gz4l0d7ZDU105FNPPBSSicjHz2aFjq7O4e7udq16+tKA4g+z+dsZB/Fj0UhUDLoL954+NNJ7fKe3ommOJzEyqGlq2tW5d404d/XD6nD3QaPn+M5yS9f6S+va/JLsfCDeEiQlEBg5c7S379RevbptaYCUXlnyEhNjlZJ4oaEiKMyojxD/ugU/jZ3oAzxmAU61nfqD54ppwYtdcGM8+R7hkjJ2Ce8DHPafmpFZZ6Urvij829/9VozQnF5fhe173B9gHcK2F2PDtl3ZrXv2J3Rdx77+kSXz5xifefx+3w1XXu6rqKgI0CTDHidRLiLeZzBooNSdjyzTgMomUQLrZFP0UvgPDo9pvUPD2WsvX+wqiUR8ePCU750UKRwIGjsOHrFi8aTr4dtuGPnzP/qINHtaY5hEleyiOTOjs6Y1iU/+5iV/3/BorLKsTEqms8kVC2dHafDEhEVpFNWsuJIom10+CLcQAgySCDAhvbFph/abV9fGJY9LCwf8mWULZvlmNjcGFChikG4ImJzUnKpSXIvsXNonIAs+qDiGUJTXVIAXhBW8zwGxxiRaMvGGPCZ+oNqpAssjTyeg2M6BMIauCiOjMT1aVu7p7R8yDp04mV46b7ZC9MsnTAKgeXZgyKJJMuORpOyqpYsr3nh7s3nw+EnPwx+4NV1aEg2rNIwfP9Vlnj7d7yfh4fegjL1L2IM9gAaAQf2gQHExznazTSAUFG648VahsqpKkEgZA4c7E8ZUgFCJDz6nk2nhbE+PuWftGmNWIExR7FXPi4DX7TGf6zwuLp83Tbz28vniM6+9Y7XUVwu1laXu//uDZ4Z+/Nu1+rc+97DQNzRitTbUKIosewM+RQ74FRnCzI0rF8k3rFps3rZ6mTirPmomR/rFvp4u8+3NW1Kvr90gvrJ2q7Vu895ULGtoaXeJoGbSyYAkSngwXNh+R30dK8EOv03JI+AtPEwgZYz6aV5xYyxHnEdxwOUTmwv0ZnxKf1CSWBYIZBv4MwWZ3SIyH3tgisHSgT8JhVgxdsYJBhaBZ44/vh2Lp8DThNBBVxbFYsqYltOtLIWLBH1exStlT3b3e+764MPC9GktJP9xYR9ZOAqB14vvE0GAsJUUpEnCFdGRCc71jY1C47Q2oa6uTji4eaNwqu+sQIMdO62Q15GUMBTfjjsVimp0TlD0cdAokkl1R1mx6qDkMqkrbrop19DQIEdKot5YTwd7qHZucPpwoJxFgjdcivJzSE71tt7ZtQ/v+8rRUGCo/fQZT2NtpVgWjSqLZrf55sycbrz69jZtwewZpOvKIhULH5Nmp/nhfTrwUB52+siPBNnc7oNHxBtWLPN4ZQmfAGT+6KPgLyhc6I9QxgAcngM3CP8Unq2MtTXU+lubG1hUFpni8fYqwrgbAh5K2NZxYPlP6cO9uJVuINwiH2SHVWh+CiVWovFNK69CyhUpUrjiA8JQrqBkQU7F9AB3pmxhC629sgUlDQ8p2JIKeJ6A9IsBdxaOrpw2rN1AKrKzU/z04x1dGrWPt6WpqUCGfOFFmksH1XgiGWid1iL6JZcQgJDM6kB0pvSorSxSarJdZ/uF7p4+ce/R4/pLb23JvvLONtXQdI0UFj2RTOv4GHJVeanl93td1KOoWJQCKzAZduH1wLIU2SWXxyVTGbF2RZOh6NLxXphOxjBdGo1FUK4wtuLJJVuFZ1coNeAhulId2IMkor1j0A5sDnRQZAUQxKYAYYJnwaMIhbRhmDJFYw9TrqhMKBcOzoHSRfM6U+wyUN6grJFJxGKktI2RAkeG7Lim4jHmn06lhCwpflAKoTA6YyorhU0rNi5CtCGnbDanrt203XPPrTeoG7bsGKssLwmUlZYGSqPh7DMvvmp99g8e9w+OjMSp/5TNnTF9pKW+1ts5mHMbrlBi/4Ht3uppi/1KMMoGChqyWLoYE+0c80BXjZTW5c4c2+yNJ8a8wZLKGM0psqHlJJekyM1zr06c2vVSYKyvXfJHq1Ll9TP8lCZjOmoPMVLZJLXvfNmgJh4pqZ1eSqmzDLByOr06JEyrixBfifxQN/pjrVDcFOOLY4M7gp1gY3xlh+M89t7gkjJ2Ce8xzs/5xU+d8QT8rbVrNTGXSbe1NIbZoGT7McFoCtAgoF23Yqm0aunC0BVL5kdmtbZEaFKSqbOyGRQCmU6DlkYGilj+lDVCccea1MnsW3I3X3prk0UKVaK1qQGHcIguGl34kIXSYYIZNV99e6s7RXn8v69+Ju1TvKXXPvG5sa/+4eNyJqtKJFilY8mk67drNsjZXO74Jx64o4LSJaXJQVHexcVgpzIJYiabM7t6+9VfvLRG+92at3MHjrUn77rp6uSd111ZOretxddYVxPyh8KyS5JdGGQdgGY0saVkiaQ6ke1SYkAWXCDFhM4zBK0xcJ4TaAsIWXY4trWSTU5YAKGkkY5jCHl6OleGgp0HxeBoCZLXJ/QOj6nhUMBD9ZQ2btuTvWLxPEXXDS4VEEgrEJ9fsx6fzu378P13NVBSngNHjmfSmaTnoQ/clvXR0J9KZdQX39igDQ6NMWUMg/95ajQZLLfi8r47MHradi5SA1DEOOCGLLi7KPiCAeH6G24WKqurBOIZJmifTxlDHNAbK2NdpzvNvp271dn+gB8v111Uqal8JJFIEVlO9Yiq8cGbVvrxXe8f/26t0FhbnhyLJbRvfPKhwOBYXG2prTLDQT8OUCkkjaYXLJfkwSNIj6c0Epbmz2yRl85qllfNbQ4uba2yrlk6LTmzqSIX9rpy/d2n1KeefTN74HhnYnpjJQ6z8FJiIlOsyMJ4jizIgLeTnRVz525QdHTiaeZCPywO6Iw+CCayYzpgbcAEC8TlQs142P620OHkxQAHuwg8Hb4SgDEKilAeLJwjsPJPczhAv2JX+w9lQLsalmEk0qq7NBL0DI2mUruOD7jvvuseq66uXsJ7cygvE3apXFwJ4wWBO/eDwMr9Pbiy/usWSipKSRD3CbHBQaHzTJfgl0m4Zn6sEOzKaVAoP7wmUmUqINxUwM4/nB2rWoarP5N2LZo1a6S+qTlcV18nj3a10xiLwwjPFdsBCody2m2B23NHMd/Zudc8cvK0Z15bcyoU8Kd/8cIajeIZDdVVCk4U2Hf0VKK2ppI4zCtqOTWDnVxot+JmA5wseLvquf2Hj/Vcu2JpCSkS0OC5HxneFtRnoYhRGmhjKCBeUnqIj5lCtmbT1vTMlib/jJbGyXxG6TMecirG/x0vfs3/2ChyAF2QHx504UrGcnkkHIhEbh4LbyiZlqiq1PmHEknjTN9Isntg0KSr2dM3bHT3DRndvQNGV9+gPjA8lh4ejZGuYcq6Zqi6oaska4tY8cnh25K6RtMk/dtKCQ6ygFLLeZDXgeZmA7swTpw6HT/bP6B2dp3V2jvPCM++ujbzy+dftV7bsCm75p0t+o79R3JUZl/r9Gk01lElHFBSSGd0ZFQ7c7ZXKCspMZLJuD4yNJzsHRzKHTvVnXth3cb42zv2nDnU3jl2tn9IU/wBtbWlOXfX9Vd6b1q5zLdg5nRp5vRm79y2Zl9LQ41cEgnJfsUn0Xxsz/XEKPQz0dC/PRYUlKmCHxnmh2a271mBC4AfBwJN8B13y2/wC8pNkRL/H+fMb/gvb3uAx3fcz41i/oJhcaDAgfehwFF7QnnDSloWK29YcSMFLRkbE+JjI8LYyLAQIzM2OkQK3BhT2LKksCVSKXXtxi2eOTOm4wls7s13NmdXLF0UrqmqcP1uzVtnfvPCq5Vf/cwn1N0HDmd//JvnS0oigaFApN6X0qTcoYPbrZKG2aFQtFzEAyEUj3iVGV7Q8ZAUmv/bd2ckJTTQc3SzZObSIcuicudSUvP8a9OdB98yiWWDydG+sZaF1ypuiTR4qijq6pYUGo4CAztf+MeyutlXar5gKfuIPMbI6bVhobEqKEhUCChjrCBTEdQuEisd/TCa2vf4wQOufBjb773AJWXsEt5jgHmdHjCekfGkpxi4f/nVV0S3oabxfa9xAyN1gqm6geKVpYBPkeyBlQQ9EmxoMMLKF5QvlRQknIyYj4t0puhQk1Iv3Io+RUl94zvfd924YrnqpdkeE7UDmtj0X738prFpz0HPnasv7737xuvKn355rfnInTfGZ7Y0RnsHhsV9R0/2V1eVBzbs2C/ef+NV3nkzpkPRZBMIB8/MeYpNk2ZuYHg0t3XvwdSm3ftG1mzcYcaSKWPp3FnCXTes1m+/9spwOBiMuiXJ7fLIIg7XgGAGoQaHkNDswtKEwDZMAjYJDxiJClsrYRgdMHDDhU9CE2aJSWDKDSY02InOiIM08JFIB0g3/3SVlEms5OFDqvFkwkqkMgYJBa6h0TGD6mf29A9YqqqnSXk2M5lsJhIOS2vf2WJ5Za8+vbHeR9JDvhUoXW3voWPWRx++xxsJBfWj7aeEDdt3Gmd6B4QH7rhF83llf3dvX+bv/+NH3hIopkQMlG3KrWxTAcEuNmwx7CiI6vAVuIMEEUYnR0xnyXMrA9rZHwoIt9x2p1BXV0sCuFcg+YrR7nwg/rZisZTY2XnSPLNtqzrN6yMJjaLZ/udD1tDNV890qL8Z6tOOnOh2Xblktrlq6RylsixsnOjsEW+5ahmefPqqSqNiaSRUgv5kRx0P5sq9iB9EMqiuy+/3ytRXgrVVZeFpjXWRJfNmhO6/7Wplwazp8v4z2fjxk6cTAcmU/X6/h/VsO3XQYrLgwtJm23A4b+LeDoPaMvmrEMchG+NrCKzE+yRuIRL3sFHwB/9TJPJ3+NhOglmKw2F72rh0ENCWM1nZ0Sdsb5Ymt7FfpI0n/rph6LFkWi+JBOVIUFF27TtstMyc71m6dKkbq2LYSuMoW0grn8wUYGVl/tjG6BOqGxqF+pp6ErDiwrETRwUJ5baVCF6s8YnBzTHvFnklgQqA+Ml0Um8rr0g0tbX522bN8g50HNWzqaRF9WWGhEIyTJU1KAre5WLjlAsHDjBlF2lOrmwxucGH2/cf1g4cP+W+9vLFNIxk3HNbp6UHR0at451dWU3T3f1Do1pFeamP5gM0HFai3RDApwJyk4jmisdtbd930Lh6+eIgjVdMGYMfyoPxi8n4dtEUSSIlDB8RltgqFCln2i9feUtPZ7My+WmZnIpt4ziC0aQ6YpA0SZGj5hQtrthR50a61C5Q8rH1HYoetv+x97J8PrZaRZ7GcDxlnejqMfYePWXsOnzC2n+8Q915qF090XU2e7SjW39pw9bcS+veMdfv2KORkiocbT+txZNpMZ5KCzjhcjQeN0djMbomSDnrN46e6hDXb98jb9q1T12/baf65qbtwpqN21yvbthsvvzm2+or6zerL7+1MfPSWxtzr6zbpL2yfpMRDYc0lQbgFBG7lxQmCqs/9/pb4t4jJ7wxSv/s0IjYPzxshgIBcea0ZmPVskXiknlziD1cWtfZQd+s1lbQcJwyBo6LJVJ65+kus7qqKucyDTeE5KDPa+B9rHkzWqy5M6YHVy9fVLdoTltk3ozmQAPNmxSXrawT/XAsBls7LLTs1G3M+Qd927nycE7oibGmGn8ccB6FQW8vcqA75ubc2szCfwnMrygM85nghh9yc8Z9/suvxSYP+8YObgM3VH5UAfVkV9swFOfJTXGqGL8gN+G0Wihs2CLZ19env7B2oxH0uLoXz2ys3n3wcHz33oPexqpS34K2Zmvz1s29pFwF2prqiAf3+Xft3y/4glV6KFxhHj+xzx2tnqaUlFUT/0Pp5UfZ8zwL+TrwkOIveLzpw+t/VuJRQrrg8pDQkHXpWs4IhMuUFXd/Ien2BvUZl39A7TmxP1ZW1xqlOrCEiN+Ixyyz78TO4djQmXD1tEVuj4zVUo8wr6VEqCnH+60utk1xAtHGg7xY6XAtCufcO07Ffr9v4BCCfJNdwiW8F0Bn5+CMzJ40T2A7KFN6Lmf96Z/+iVEXkIeuWbmsmj3dYVEhLPG4E5kV7ni5mslGlAa+JeGlOdRR9PgTbSf/yeDloM7GbwsY5yDqL761Ue3uHUh/+pF7Ix7sB4ErZbrv6PHUH/3l/3OVR8PWD//+67nRsUSUJrTRz334Ab+m68q/PvVc8uEP3KQnYnHx16+tG5rd3CjddePVNZQrSwPCF03sFk3i2BqmvrNjb0wnjUqRZKOsJCyXl5Qos1ub/TRRk95FOgYyRWXZAGHThBLDqhU+FG3opIzZwGR/+kzfWH1tpZ8IZ7+UhKhOXGey4nTA8f3nB88PRUCbsnRooPP6Q2gX0s8MK0NtODoaN3YcOGTtOnDUNTQ2RoO8ocuSx9VYW42TqDyUlSnLnlRJOGLdcs0qqSQY8I+OjaTKKiuVnz3zktnRfTZ709VXRDKZHJvMkQ8JPbl3tu3S//jjTwyNxuKhA8eOq2s2bFGOdZyWNvzmvzOhYKBs6659mSf+5M+UuvIaFFSkzAQcb39RQ9zFqDNIZ2JSoCO5ox0dUAMxSkEic4JDdSjOAWEqaquE//rBj4XW1ulMSIOAiHRY00wAy5oM3p3q6j4rrHtjjbbtP/89dWd5VYTU4ilijAfOZn6ms11dl86k77j1xsCCOTPVX/zsR9J//dXnhKqSoGzoOo7mwnt6XBtwgJSd2wvmwgM4fOkA06UnXKUPmmXJ55/5RbbSm4q0NlUreE8Nq6usn1Oe6KtOTDYekHBAgradP/nQP98TRTQigdbZDufwIuNhoiw7bIYyxUOY4v7AYQvESAeG4rItk/Ch2zyIx9mKL4VHOjg1kZUDYdgVrMnTQDnZeMNuuTtLi8LpukHt6hIymWzuzMCINmtaXYDqYP34ubdTt973UekrX/kK0YHCIhbFAemdchTbAdwzIBzFwdCGhXBso6LxRXj9xd8Jb7+1Vmg/fkw4cuKI4FPw2S0Ozok8AWR37hHx/ABnQ4GQQH9qsL7BPuuqthknnvjyl6oee+Lx6I++8w9Dg6ePuyrLy/V4MiVu3H3A1zs06oawSfK05JE8RtjvE65evtBsa2oQQwGfV1EUEQopwqBtnL7k1Jf4w/r2j55OPfXC6/7qsmimvCQq3nPjVdkDxzuSyXTal82p+kgsEf3sEw/KNDS7T/cOpal9/diiiD/wUh7UVbAlLhrwCT19/Yknn/5d5luf/8MSHJoA+kDmh/CGrYlQjnEf8MmCTPfMncqJV4ZJKdMf/+rfZluoD99/yzVaPJ01j506LVI8ye1xedLpnEgKFZRPDe11xYI50h3XrGRTB9UPwwGBqOl243zWXCyeMjq6e1JDI6Nun8+HLZZUUpdXklwa0cRL6dAcExWrKkot8LdHonz4MeeUHFoFGwEoCqtqcX2JjHRrmEwXhgcUZGzlxJ5AkpNNrYjFGIheJBdSVVBQl5vC4JssxNjIhkBu6Gb5aHBGu8H6+js7hr/301+XPfHQA6KXfePchl2kju7u1IFDh9133nKzN+x1WRU+1Iwi2iGRFuvHZALEJ1iFZBUognPPr4jI5QPcOulMjAMUnHhvcFActjhMHmTNx2CXgl/hdnya7H6cA93Y9wVnhzxwKZCK12gibH80If2jnjx97s6GnQmRcJtPa4IfMM7JSd7+JYU+/eff/ZFx741Xn16+cPaMkE/JfePbPzj7wVtWNyyZO1MZGh3rJcVcP9nV42lprDN/9MzLZTfc8iGrYdr8xK9+8a/G0pseL6+fvtCLQoJJNeIgjO6FEZ5yoUok48OjxL9e2R/Wn/6ru3SXxyv5o9Vxf7DEGuw6WIJDOa559C/NSFUL8YmsbX3p33qb56+uq2icnT+1iMbn9K7XfzjQsfMF37IPfEGatvim0khQEu68vFGY3RSlvuqm/m6/izsFIWy2ZpWHDeVy+AhDEcYBAPTGu2jvFS6tjF3C+wCnA3BGhvCFARBM7wAhIJht2PC26bHUZGuzvU0RPYCC5TtMERwXCGNIE4mQ3EOTJR/QWaIsECznBk9nQvrFtyRh1VdWWOu27hJqqiqMitJSmQ0k6bRx28e+FCdhQLn3xtWZ269dEfnvX7+Umz2jRZveWB8+1H5a/69f/W7ssTtuCO0/eqLvuiuW+v0+b6qqvCxCihL7RlNXT6++ZvN24/tP/26sJBTOzp/V6lm9Yrn3skXzqlqntQTr6moVrz/gdkMRw7RLMxczlD8TZEkQ1FW+BbOg9HJAkOgbGh4sjUTwwd58NZ3BBvmPw4T4E4GVNvY0F/MyZU8ykDY0Mqwf7+wydx8+bv38d6+aX/q777p+8cLraRKptGuuWKKtvmyJfuOqy3M3rV5p3bJ6hXbdiuW5K5cvka5aviS4dP4cP7au4QSoUDCoQAj4l588nYuEA+r0xgY/CbKszChvNpfTf7tmvbl65XJx98HDsetWXl7yzvbdrjN9A+oX//CJIBXes3nnXv2tzTukCCmHkOzwbgsE1fOBSxhUmeL2PhcY0Ww7kB+YC4M3Li76K1bEuNtEiOzF+YcffkAoKS0niQo05Vujzgfw+ehYXDjVftw4vnWzPjccwYrneWNhZWZDb4/669HRlJ4cyb7yq++X3HDz7bJuuWP/+t9Piw89+LBopIYlEBq8lRdOCtUr2KfE+ABor2IgOTOXcUX8bmX+/IWeN7YdTqVGB/CNODwgIFEPYWg8AD3pH3amAEFHcsrDsqAfm05MGYM7c2ae/MqCkGBIdtyycWEcyJ38WV78jtLhYVgyNpAWaIEQ+EdfK4wnuMIdZYEnlRf+cKJ7CBwsGOzkB+UCR62PxpKpytIwe+f07EBM+NcnfyZ+61t/4dF1nj+qw+iANNl9IUOWHRnmZDsjS8gJcMOqSl19o1ASCAotDU34MKzQPzTAw/LgDCCp7fQ/BuiLrZCoZzqTNCtccnbOlSt9ixct9vq0mL867PNVlEYDdVUV/ram+tz8tmZ9yexWo625XpvRWKs311XlDN3QTp7uFk90dmeDpIyZhkYKTJodatA/NJQjLUs3DM2lk7aJBwVb9x7WDp7okGa3NA51nh1Q127ZVXq043T0VHevSzNUanCX9cTdN8stNVVE2+Gkblo+RwlDOR2Ad3BqoiRL+NZTZtehY8Grly/CgxD2zhG2JEHgYhoCwU86GnvYx+Ly9oRw5vF4xBfWbtLmtTVb995yXWRafY1/xaK5vmXzZ4mL58xKzWltci2cMT29dO5Ma17bNByXDp07SRoOKVMubGVgq/bUHhqpPNlIOCQ119eE586Y7p/eVO9rba73TWusk5vra5WmumqpoabKU1YadSv8o1FQ6kiPI/Cz87jBBUAvLnaiexaSguICLUui8ks07kJ7nQhsaydl0wV/Uj4pPAC7h+J7KDkaXuR+kQAA//RJREFUb0g/oz7hon5KbaS61GzWlc2kxa6+YfE3L78mX7XiCrzDViC8jVhszOw4fdqYM6MNSbsCCIJQNlM6vIkr+bP3pBnjM8P90A68j/ArtwNFnE3thLti43hPJZCPdyq6sXloqigOuJdThiKMizOFf3HFJ/mfy72AcSHYTXF6DjCO0a9NJ5DKIRcuNpszHc92JkcR75Xl1m3bY12zbKH72KkuH06fnjWtMfvDZ19NLpg1PVxZGg2fOnN27JnX1ns++9i9VaTWxwZTrmAgVJLr7DgiV7cskMMlVfndOAabopBDPhc2vqrZZM/JfeujFN5XOW3J4KldrwZy6Zhc23ZZz0jP8RKSbaycpsr1bcshfEgVjXMTO1/6rq9x3tUSG+cJxJRSTevSbNfhjbnhM8eVuplXKKWRsDhvWolQGlLYQxScqHg+EGX4lS4OPzm0og7E7gEw/3uFS8rYJbwPGD+wOAKHY2xHJtDs3btHL/V71eqK0iDCsbEQ4fiFgdm5lSHvThb29JL6HRNk8oEmDlAF8PyLU7Mxwckry9hnIrz+zg71isXzUFbxR8++PLLvyAmlsqzE84mHPpAeG0t439i0XXvi3ttlVdM8v3zh9UxjTYW6dN5M35newZRXkQIBny/a1duvHT3ZMXr4VGcim82lly+cp99z83X+ubPbQlXV1QGaDhUoEhhFWcmJLlgFYPQgO3vin8P7b3gij5UD1HVyHTDY9fT256oqytjHkxkoGKe7fe8AGZFQyvxoaMYWH6oDjlG3egeGrG37jhh7j7VrG3bsVXccOKy/tW23vnnvfnHdtr369n1HhIGRMY0EkdxXP/UR9fMfeVi59dqVyqzWad66miqlrDTiD/r9OPnMZ5CQRPXwgH7jvkODAlmihfcJspmsPq2xYdw7Y9FoyIzFEyYpfmOP3/eB8gNH232/fP4VE6dZ/dETD7k0XfN889v/7oqPxrLV4RKPRimyF6/t+OcCastoPJl8UwPldIjH7PkLA5Q7oJjjnGmoGAiXjY0J8xcvEWbNnktp8DYpHviLAT80s6Zp1thoTDy4f691dt9efW4oAoUmT6eJoHa0tiZG0sL0suTXPv9E9M8++7h8tutkQhGy/pXX3+7uGxix1ryzXbzqprstWVDdUOxZn3AyvCAK5eV1GF9+1g/Z1RS0VEwQcmOey5fM8+45uC+eSuVy0bDfR1xN0ew8ie+w4mOKEtv+ivcz2TZBLlGwtHDFRDzx4YODgjLGV7XGg9wpTV5Osjv0tqtayAJ+mMCddCaoMXZ5eDqgMy8L7hkP2O68/nh3U7c6zgwmm+oqAthB2z+cznrDVep99z+mkEzKhCLejVE3LvSzMhSSYnDuGY2oSEjdKRVOvwtGokJvd7fQc2CfkB0aElIm1Z8iOOEu1B8uDIyx9ioWFRRb4xTR0patXu1dtny5PNjVLiSGB7G6QjQxRMUre6PhkBKNBBUS4LzV5aUyGaWmosxHyofcUl9DuoXkoboCLAca9ajrmql4PKmNjMYSpKDpB453GEc7upUvf+R+1weuuUJMZbPJkqBi+hXFMqhThAN+afGMFk82l3WNJDM+vPtEmgjJb0RDSpPTVhCwfcmL1Sm6Od7ZrZNeoy2cNQPfQ4LqAjkU9aKwItvaxBUx3g4A3PFNQMT/3dqNWlNNpbBs/myvTuMQDvgg46ay+/HOGilY/pJIyFdZFlVqqsrlSCjol2UPDpIQcRQ8aTh4sAXdD4cVkVKuizlVZSfz4WPDeN8HK65szAc9yRS3dwEFBZ7BtrNwqPg4TI7NYc+1sCEf5IfdFuyhCA6NwGmBOfb5F03FlQxWhGEoDPoH5ozRtBp/ed3b0pUrLmcnGPIUCXbxqCr60MiIPq25ifQstxiQiPdBc4e+7I+D9EaBmIPf2GVywK344abgdS4aXQBOpgxFN8V0zWO825RBCOdyHw8eqFDribioRCaWiP0yGtAPaMPbE3IE0QdjLOzkhs+iwA4+Y1caL/AAJJlOq2/vOGDNm96Y7jhzVtdUVWmqrQiTPJDasf+I2FJX6a2vKKV+Zoy8s3OvdvXSedJwUlNLK6fpu3audzfMXD5OGWOH/rByFUrK7txycv+b/+2pa1vmjVbUisM9J3LZ5KiVTMQrotVNw2omLY90HfSEq1uEaFWLy+3xKqP9XaPENb5QeW1+3qM+5RNF1+jpva8rajYtz1x4mbhgWoUYwtZiiZR6MpwzOD0cjOs2+KN7py9xO9Iuvuf29wKXlLFLeB/gcD9nZAwCYGrHAJhoMKj/6pe/MiNed66htiaAcOg4EJgm9gHcO8YB0sKWIKyOYcApoNh+kZiQH9JoqKnGHGzuOXIiHQmErB/8+gVzJBaPRINBdcXCeZkfPP1C6JorlozUV5dZP/3tq0o2lxtRZEmqrSzPnDpz1qAJOxsNhcSAz+9um97iWzB7ZmRaS3MkHA77JdlLEgJJZcgJ9cZEzCY7VTBx+hFd2aRMChiu56sToxmVn2hqaZqeiwQD4w4LKR5QYMcKGgQswzSsodEx/dipLnP3waPiv/7iefPlDVtz+w+3p0gkyEHRpbTcM1sa9MVzZoqXzZ8jrF62yHXnDVeRuUaeO7PNHwoGFI8b3w6GtIpPX2KTC8+rAOQ/3tERODbu2GOGg0GtprIC2zxZQUGP0khU3LJnf/K+22+SZre2ePYeOia9tWWH2dJY677p6pXxXQePeJ9//S2337SywUDIm6V8NUanc4MowZsZPwWSXByKaVhk8OsM+g7yM4YNHlYUApGQ8MBDHxKqa2rYiXu8P/AwE4GqiNh/T0osDvBY98Zr5ql9e/QrKqrd5EUi59R49UxnZtZ9q1IP3ntTaUN1uUdyGZKgZ8VMckQcSLmMFauucv3sJz8T9x46Ylxz812aTP7scBa2ve9cPObUdnyuBb7i/XY8bGqTh5FLuhZdfot8Ni2Oxvo6pUg4KDlZMYFTxDZDLvCDIBAIkV4+ebq6iF+Z44SMEER0c2EZqyAWNoEVgdMYtIZBeCg+k/sTHmSgDE540yqcvMrAIsMPKVAZSYiBr5MmswAsCvsxB4ZjmbqqMlLGSHTwKPqa9dvEP/jEH5lQRhALwiyvJ+cYngRPJ58c+TvFcK6oK1M66IpvP0VLS4VEMiUMHzssqKmkoEKYoDSpD/MI/wtAUcE7U0550iSUk3SuLb/qStfKlauk4Z5OMT0yyOnHwiBPni82xZFNBCujlTE2kDMzDm1xpfpj8QYfylf8ijfg8UjeZCrl2n7ouOfyeTO1Oa3N4WVzZninN9TqpZFQAt9zqyovMee0NnopFddIIiPoyIhSBm04L2CFGN8bgiIGP8wVblWRvXpVZbmCIDws0Z78sWsRcwkKVwBTQBnhIbi+uH6zFg35PfPbpklpHJCQzTKTJpPJ0DWThlDLvguYTmfEVDotplNpMZVKCYlEIm/i8bgQx2l4MGRnV3JPMn/yi9PVdmdHnJM7P/o8yY45z1D67Oh0KEqYM9hDOqIy+BpkZfXnNWF8z674Bb/B4AEfhHEoX1wBg3DuKINwx/jsPBDkzcnj2jcMuCVlLP3iG28FVl12mVth5/UwcnKQhcqndnZ1GdNapnm9HrcYhDJmD5B2EW3wdmPKGCtjIZ8LYVwyxbA9WP+cCueMSF7kN758EzGxfOcOXPAptk0MDxe0G9mKMnbowNvNUbC4MoWHjzgEjR/pbxCtSbEifoBiz09hhJ0fw8+NyrZfw+744R4PFlLpbG7nwWOupbOnWye7z2a27Tvimze92dNQXWG8tnH7WDyRirQ1N7jmTGvybNp1oHcsmQjMnbNUFJRK5dDhnVpl42w/vj8JukCqQQ1Me6uiA9RLy6ZSw72n4m7RrVTVTQ+bljna331UNnWD9LSAFSytE33hitHh0wdD9bNXiiQneZRAVOs6tkWobJoj4zMNNlzBkmrXSO/JVNeBtb7qqhrh6pWXi6GATHHwTi5nsnOxkUNilInb+ZUPnZgjmDfjyfcKdje4hEt4n3Cu3kDAloTLLlvuKi0tKTxRG9d9eae5qP6AML/nfgMF47qVywJ3XHdV8MX1bw8kUim5tbGmL+j3GcOxRHDj3kPq/Tdf4zt5uid0rP3U2Gce+2CEFAdxxrTm0MyWZisQCvkWLpxX2TqjNRopKQmKeMRKlYHeyJ5KqVwIxvfP1HSSHcEP5Su/guSsBBTTsMgOa+GWBhCaVUluGkdA/vQXAw0O1zDNVCZjHuvsyn3/6eezVz7yGe3uT3/D+sGvfqcf6+jq++zDdw/911/8sfHtb3w28sdP3B/98D23hO6/9VrfFQvnhVob6/xV5aW+kmhI8Xo8XiqZB5NBcf7nh9NAhXA6TSgbtu8VkiTIUBHzKUEAOnD0ePzQiQ5vQPHmOk6fEZ/81W8yOVXLnejoHiJdMzw6GjfxPRnVsMQMykHx8gmcAxcq4f8ENEXaNo6p8kAIuEdKy4TyyiqqN02qxW16TojYHkV8oQpjI6OCmsthnuMa6wRgK+mx4aHU4ruuSNx+5ZIKktU9Wi4t6LkM3sVQUslc+tH779SffPLJbE7LmW++8N+xW++6Tzgd96Q84UorVIsX8Iu6YRG4gjOxvLwUjpAwCXk38B7pHqk+6YP3PVKz/3S6myZ+DZMgHqDgPR8eikC8itUDR3EC8lf6w6fzJtK7AApI/04d+CTLI+NSSM8WsG27A9QBd8iHhZni6wH58FA8HIkSKEqH22EskapJNt5JLDPnodoqnR0dOcNgh/YIOZX3c7xnxtPm6RQnByArOOGKXQC4YksnVDqv1y1U1NQJq2+5TVh0xz3CMRLaXZpJysm5KXWxAC3cLhqyihLy+3xWQJYt/n4dkYHaCyuZEPAdXpho6IeoUEiE0RftTBVBW/D25gMAU87JeL2SCqd/eepZ5W+//1Smf3jUqq+uDN20annZkrmtrn0nOiigYKSIxkjaIRnSgB0Pm7BVCWOfXQTh4LGTZjKVcfN9srx+yA9hsbUXy4jUWix/jG0sENkxVkPAJas1Ohb3QVmKJ5LY9igk8Y0oUraS6RRTwqCUcWMrazmV2hmrSvYKGBOIITRzwZnZ2b0jMPMw7BtW+GYVFD0oeFDiYjFhdGREGB4aFAb6+4S+nh7hTNdpoaujQ+g82S6cPHFCaD9xXGg/flQ4RdcOcus8dVLoOt0hnO7sEM50dwu9Z88K/X197CPyo6MjwtjYmBCLQQEk5Y94J5kipY/qA0MKJfsWFvs+FtUpl82RofrAYKVMxwNDi209zr9jacNpD+xzHBkd89LUxLVCgJO/COhzaHt7vqMbrkTyCE60YiA8N+cOU8hkfG5TY3IKYJMCJuYzMTwxh80y9l0+V3YF88AQL4GfmAJFBu2NtgY9M0TfNNE5BV5K4Vtk9jWJ75FRW5A9k+b8lWVtwdsEx97j+HqmWFGazNAAgTEGSjp4GXzODHUW1ldZqQollNyiiPfgcSgNKXqenuHRzD/8969N0qDDf3DPzea6HfuO7zhwVJckd+SPHvlA7Rubd+vbjnThOysZy6DeoWZpVMMWbUqT0ndjoyINHI7xkDsemscHOjOy4vd0HHhb1bSc0DhnRSgYLjOC0Yq4LxgR40PdRqCk0iA6aB0HN+IZixCtavapieGh7iPbenHPKW8Jij8Uuf7xvzKW3vbZod1vPe3q7T5B1SZlEPyDYjjVmwLn9JvMBu8ZLq2MXcL7CLvbEOezJ6fsjgNu+J7GM88+YygkMtZWVfrZfI2w9gB7PiAEwkkknrKVMfSufAc7Ty88FyZkCdGM/VEeXq/iWTJnVvjay5eYDTWV6Vc2bBHf3rlf+d7XPz/k83kr/uo/fqJ/84/+II0TD7t6+rSqihJXStOtZCprtDU3hjG54oh9ts2QBiD27bNsRnBJMqMLWwWbMDog38l0wD0PNyE44lukaMWoDCE8IRsg4aVnYMg60t5pvbVtj7Fhx159/Zad6i9fXqvuO9xuVZZH9Y/fd7v5xD23Gvffer1w9fJFpRXlpSESZvESLnuKjQEb5eIDd6EseHLk8uLbw+8GEwnMBHHr1y+/Id6y+ooxv+KLsMMbbPi8+BanYTXUVlvJTFolgUkeGBzxPf7BO0ZmTGup2nyk29p/6LCLAomy1+emiVxkT8ft+FMB7Wlbzh/wPLC5YlJ0535qdYb8qb6VtbXCffc9IIRCQRIAoRRQOucoh+OeyeSsM13d4v69u43UmW59WXmlRHN+YWUMaVDqx/t6Mq5VM9U77rg6ahqaG0/8yStfrlDA733g7tuM1998y7V55z5PdWm59cEbFop/8w/ftU6dGdN6E7qZjI/q8fiYEE+mzbFE2tRUXQ+WVLjC1dOY/Kpnk1Qu6mwE8Cbn2WJGPEdlCPi2nKBlXZevvkl6Y82akerK0oBhGS4ICDgJ0FFuIJxzgaWwwoVUIbxD0cKK1ETg6HXWV2yDJ/3FYII/KzfojTAuJhA5regof+PToTLjpFJY6B8/xWlwwQavqjvuzIdd2cobeZ8ZGCEFokwmQd/lC0WN3Yc7SXFqshYvXixj1RkL4zjEBdsWeTxKA9nxZBgcO/xAIhhQHO6M8ohDjviAb1lpuXDVdTcIr65bw56cs7r8L4BPNrEtina9kCk+tI4jyhdetlxcffXV0lh/jxjv7xlXaM4XHE4ZWQVswFpQ3pgLcwecMg+MjOXe2XVQWjZ3ZvJk19nsa5t3efqGRsyQTzHmzWgJLJ/XlvEpPjmj6VI8rbG0OHj7gL58h4XTKiQIJhKmhzpeXXWl5DQWTqL0kULL+yI52YFhx7Y55yk5gr/2zrZEQJHxrlihPk7iAKsP3GGKPeBlj6XkVQgzGeOSY79wKYRl9XEM7p06knGA5NnDPuKBgoJHQj8J/OzDxFASoWBB0YICScI/E/QzttBP7ljlY4qYrZA591gRZFe4k1ssq4uvvbUxefmypW6/3z9u+GPlE0V974GD2uxZMyV86QLvjGFcgmehyKgLFRr/VG4ovkxBdZQKW7HAwzusBLFVITJY1YM7W+FzFA42dtiGeIwZEizGuU8ySItfWdrkxpUYnh9XnMjOymSHYffw4ytL7JtldpnZapRdB2yr56tRdEU72O6aTvWhOPlviqEc4/qEjUKzMipx0hU52kAUuOJaiF+cEDDxvgBZ9pidPX1qTUWZdaqnz9U/NJL0kiY2Fk+S7NMWbWuqG9i897BaVVYSLC+N+usqyjIHTp4VauvbtAN7NrpKapp81Q1tHpQfI6uBmdDhU7u4GCdjI2cT7btelzU1Y2RSMbmqZZE7OTacrWya5/MGo6N6LinI3nBIUryJ4xt/5auZudIMlVQogWi1uvm5f1IbZq3we2Qlh5caqY/T1OHxqel478kDGwW/7PJcfc21HkX24DSa89S2AEZTp3z0h/HV6Uv4Le5Xv2/wUf8SLuE9R74HMoYuZmmHwSGM+HwBXTP4CU/vlu1ZHEqL734pgD/jLqB4cBs30J0Dhfg8MAQH6vmeprqqQDqj+kbjKXn+jBb98iVzSt7YtNOcM70p0VRXXfbmll3mia4zwshI3IqPjmnJRMylZVIkxGKFwv7wNA28EAZBF2wD4d/vuphhA3Amc/uWlY8blPj4qW7zq9/+gfDHf/ev2n/88re5t7buypw43R2LhAKxBTOmG3fdeLXr21/5I+kfv/xp+cP33haYP7M1UFtZHiRBJECTDPtMABcUJmI8PXmW9APnCV7nRqGsANoNEx3lR2zgolsu9DjIaarRPzQkdnb1CAtmzwq9/vZWDymLWHVUN+7cLyiBCCZSTXJ7DEpDLH46PhWK/Sawy0WDDdx2SkU1Yb+wn29whaAQCASEcDhMfE9xWH0nTLxTgCZxKxmPWYHSUsHj9bIZprj4qPhwPJk9M6089uDDt4UogCevzBQlDiFB8oi+j33qc2JZeXnS5/fq89oa/F/86B1yc1R1D5zYkn5zw6bMs6+/oz798vrsL19cm/vxc6/nvvkPP0z9+JUdY2q0TVdKakw8QACm5pMiUP2KgfZND3ULZt+B8PKFc/ztPbEYCUn4WC/zYwZ2oqJHyh+cVQBlx8NyeW9c7oycvGVocib7FC2BMPYV6TClj/4QjwNlsNMhwxQz9mfHY+B+cIBiiHyKyQC+gnCMADhNNBr0uVU8qqU4siTRGCJpR48ckEgg1sEPEBg4wAd4qkwxC5mNA/wA5IdoWCFDOVBVKBI+UsamzZkjXHPdjcKjjz3BhG0egV/eHUgRITpT3yLBmepoFwqCK/JL6JqHBEsV9JNktBUyKRScU21qcHo54xgJbkxYtg3uiZ/RnyXJ46V6uWZPb5K++vFHPI/fccNIPJkcfubNd2L/8N/PxDbtOeJLZnKe0VSWpcFyJTqA/NjCiRezWCkoTWQJEw2FSZ7Wc7hjflQvnLyGkBiDMc6jDMxOhgnNJERDMOd5CELH2UHNtNB8rJx5Uwzccrdid+TI6eLw2FSGfrjJY2LahTwdejmm4FcINw5OEfKGfuwry5tumHIHg3vwIwjq3LMwdnjbzcM6gpAjhcPjeBeDlHlTliUqCi9XRjOENBlcM5pJEUn5IvoSRdmHlzPOaiAMVhjzdqzOjTdQDJkCadu5kjiFoTDj4qXTVjqVMmDHh5R5fuRH16yjsDKDFSu+6sRMkWLLDFaimEJmK2dUfs4rnPasTVjb2MRgBHIMfsmf/RUBN0WG0W2KP44CwYtJX2gHJy/HoTjURNDI6nZDedTxOYesqkdrKyJmJpsb27BrvzqjuWF6VXlJ+pevrk9RGHHBrOnRaQ21ccXnd0dLKrxUT1YoXjocaGUPWEXAUBIfPmtOW3RDtm3ZLWrPqQMjvR0HiT6aVVI7LVA3Y7nbMjT5zOG3VdK+pOoZKzM7X/4PIrNmlFRPC7Uuu8U8sumZYV3NpHPpeI7NF9SFa2dd3vzAJ/4sffcDH3JjsGKr4fR3caCQjM6M3AROo3xTvYeYTKFLuIT3EsTlfKCfDAznjfV1VmVJidfuy9Qh3kUPyKdb6HiUpm0roDj7Yl+Ui002RY5sAnOMDSbckjALp8GhETh5rlg0T48lUt6nXnhNffDWa5XDJzqsH/7mxVR9ZbnR2dOn0+AdNHTDyydJlgwDVgE8Mhdo8Y4Yn6Sc0Xo8EM0x4zHZFSNQwK8oj9x2Xe7LH30o95WPP6Z+7vH75U88eHfJvTetLr/2isX+2dObfXjHy+1xSzRkuSkFkeftpDfeFMqdt+Qxrk1hLSbsRQADKQ3g1Ow0gZEuxaPzfCCYzSVF8fpVV2g3XHVFsKPrTPxs/yCedlldPb0STrn0Yn+WIKg+Wcpi4MW2hPNhKr64GGDAdKqHIb5AHwcXyNiGnkoK9eEQO9UN77wYJIQU88VUQJ+AkpzLZMTa2jqxuaw8R2TPb5rnEIXBsVF99c0ry4k+HqZQ489uVy4U0NTokYXSmdcIiy+70vejJ580dh3pUk+dGVCDfr88b1aT7+qls0rvu3l55LEPrBYfvetq4UN3rxYeuG2ldf/tS3VlZJ+45LIV6U6tIuOvmEalvrg6j+t4DFQWQxVntNRFAuEScySWzmBViLcNfulKcVwefAR56qnK+eA4Fw5tR4AnwfzsLXS4YYY70y80CdzRP18tmyAOOWMB/EnGxMoQu7eR53kKDju/d2hRCMjTFcWewZgxNJpgAXDs9wfvf0DY+M7brthYzBnuKBS2KeIgHUrpHAwxlTPCY0cAikxVYfTyKoog09jywfsfEZpbWykUBSgU66IBJRMHTjBlk+7BS2xlAiv7xI+6IPhIkFVQXhfe4aBAjBQOpsyTOzrhcGXbp/HH2oXA6sm3UMluCU9ohEPtp6Br+m9atbT+kw/c4a8sjSZ3HzlhHWrvSA+MpawcCfUAYxeKjzTZe2A2zVjbgoBkopEQPqKMs37YO2Yy8R7en3XAhWca6+mPrYiwFQxnVYStWlj4vhjlgObllUAdcAVgx4UM2gUW3qaULl0n2s9rKCTisyxgtfMBMbjhZYfd8csbFpVfzwXKwjZOfvafc888uT/98CscbOOEsannyhJduHUSQAqJlBa8T8yULo3GP50aADylEl2z1IYwUNB4PlNhfL5TGfqZ5DbRAJ09/UNdvYNxJAk3Z44eF9bOj5sCeDjbMH4pOOTj0tDLh19yt9Owg0xIcYo2muDA25EcqV3Ph/HpAo7LZB8Gx5mVH1eIOLq3rrIsVBoJm8lM1rd573FSyEqFt7bvT+0/1i7evHJZQzKdUV/buJ26hyFdvmxFlHqFUl3bOKZmk+yTDpbgLlLExpcZtNHUjJga6/dl4qPiqrs+Z+5+7T9z2Uw6s3/D066SisaKqpZlKS0br0oMdJTOu/qh3FjPEaW/86BJfK3Mu/IBijvsyoz1Rs627+5iB8kwelv+hZdd01zfOM3LHhLY+V0spqDO+4LCyHMJl/A+4HyMDlm883SnZ//hoxmaWFjQd9eREIU6HyKx2HwwHAfnlsJgoqJJASfy5dLZbCqVzsQTydQQ80YiZNwkhEg+v+ANBJnAxvxo0mMCAwYuwRLDAb/YeaZP+Pg3/sFzxeJ5+nAs4f70X39H//NPP6FXV5QpJ053uXKaplaWl2InHk+D0oZwhyf3eAfIwcXWl+XMknIqNB5IZ9b0Zv/SBbOD0xrqI8FAIKpqhkzCBD9lcCJdeIrceh5MikZgtALdL7r0k4GPVauaRrKPJVSXlnh5Pjw9CBrdPb3a21t3+bbu3Z947uU14qLZM6gKltHV01NaU9sg1NTUJSRJdmcNwY9CsiJdBLB68W7Ba+vYpsaFqBFLJ4Xl11zPJn5sUWFKyIXKQvVKp1MGlPbTnaesgcF+7JubhIpQVG4/1jFGEyRJFiQq2wICHiBgawxWY2GX/GFByyTElnJP+ZqXn3Mf7ejtf2nttr6t+9pHt+87ljrb26eOxOPeTEb15VQd3wUL+hU5PGfGtNAz3/mCvPXFH6m//NXPMyR4FfYQTonz8xVV233NqsvDW/YNqQcPnyYFE7QAMciwf/RDmblxdwfoQ3xFyrm3/5mdpUM2KGN85Yr78Ac8vH1YySBO2/6FPGyDe/zR1cWUOjsuLg7gxwRhSgOiZhHwUABxsVWnvqrEFQn6qClMyyt73LNnturd3Z1CT+8Z9nE3pAl+gEAN/ueG0865p67Leyr9ILxTDuYHDwKKgPLIsoe9h1tVXSPMX7CI2jp5wYcU40H1IsP2wLIC8IdQ2I7FvvFGGWK/KlFDp/ywIs2+QQZMNe5eKOtxUahirG6sDV0WMZ5KShXeYVGPdp4e2bzn4EhX32Dwvpuuqv/SE/dlFsxqY6RBFId+aAsoKIxELD1uHAwMD5vJZErBwwmLFAEobUwhLARh9eDCOV1RB/phq3ZEBxJSFYSAf77wdEVY3LIrnMjwuCxEPihHUWYXABPqkQ7ZkSc3thv9MEG0KO18yrAwU6AB6siu9h9XWrlx+t9UpiixSQa/RHJXWUWdi+g6rpZ5WBY1idvIaZk08uJOvE7FZXdoyGg/5Z8TBsZOY4JxmuV8Buk3VleW1teUR7DaifTIxzYXhl0FDtxwUjDDbmFoeOLGdgCtbCvrq3DKA3Qc5zAOvGTnKh93m+jD6zQVbPepvEVLzJDAgAfMt199WfQrH7kv0VJfmd6w62Dko3ffZP7kxbXq5r1HpE89cLu17eCx7Du7D9KwYAa8XsU7MtynexU/VseYIpZX0ScAxcLr5ke3/DZwYMPPQ8n4UGnD/OtSSrA0kBrpTpxt3+OraJrl85fWaLHBbncmORSZs/rxM4c2/NKVig+YvmCooap5dvLo5ufTtW1LA8NnTyZZwkQ+rE6Cioy25ybnJDikOBfF3ktMTaVLuIT3EYXBQsQLqmLvwCDpO1wZ4xjfmzD9c4FqKiAaH+zwVJOFRvr0j0EOQgree0inM/qxU6cHxpKJ4Zyay2Ji8HolJRIOlbslr+Dx+gTZHyRFLCB4SBCEIMaejCNFDNrYUscTBfSunrP6sc4u4e7rV6n//ewr8lc++shQS31tOJXOWYOjMXlkLImtSm6UCVGcp+w4+YqvWjg4V72mAicRJklWLxKEcGyzSoPozoNHtDc3bk/lcjlSADHJFOcxFS4mX57fRIgeEkKdsth/U4FPQGibCYZGTCOHD1YbIgkUYjDgd1GJ80UCf/h9ihaOhITnXl2buf3G1a5//auvCa1NDWpnd487GI4KgVDQcnvcRFzL824EznejjE0OiozOQZNzuMMVhwMg30g0SvXnT7MLT7RRXx52IsiP2I4ULEo9m05jL9Ck8Rs8WRIJSIeefVMeGh3LICkusPB3ErIqTl3LsC2yI6d2CbHT+4T46f1iS8Sq/OhH/zCybP4cs6qiMlM7+8phoWxe3//72Z6hb//4+cFfvLQ+8+K6neYr63fqr6zfZby947AxONgnnjlzdiyRzqRQdg77yvocJEUY+96hyYSgCCNrMflv/+nv/CNCSSqWSBgFhYzD47GVMQjXuNpeosvDFDLwPwyLw/wLmbBVLaYokX8+vh0Of+ye4lOfzAuiEJ6Kw1H74OSuie+jMYNc6Mryz1eK3FBdFoQSo/pnc7qZph8akcyh4aHkgb07x6h/er73nW9bQ4MDpGPrEA5xzj+PTxeQzRG6maH7PElZKDuM7YArDJ4bOXXFVti7PnCvEMM7Pck49TNdQI/Fo6WpBADkjnogDKsPZaBjRYgpYciIAzZFlkXZ7dYPHzmMLVnQJLnnRPAqcTB7IZ2JYOMq/7evFraFs9v6qkqpvrLKUxaNuAeHR1O/fXOjPpZKVS2eNc0f9Hnx3giLg3ozRcy+wnBli/MJ+lsup1qK4tWo2Izi5MSAOhfTnStg3LA/8jNMU5w7rR7aOU1U7JRIcqdfZkEq/zOwJPIGeRUMEi62Owb3TKG0/RzDlbOpjVMfhMH8UDDwn5yWY4rznWyI74iIc1qnacQv1IeJkrZxQOMesaWInWZMF4MB3RGCBaM82Oxux6HewNpjyj8Kw/srj1ucH1cqYca7j7/n8VxuEe/UUpTicAVDoWzz7sEoQz8T6cfduKFmYJbiP/znTd5qOxS5XxjnCjiFOysfB+pNNCG2whk3WXPx7OnRP338vgz1hfRzazdFZjbVZ59e87brnV0Hg3/6oXuzR06dTp3s7DT9HnfaTYMypaRTIjS+UAdCeox+46U2qGn1M5eZLo8suz2Sa+eL31NKa9q8yZEeT+uyD5w9tvU5V2nN9Mj8a5/oyaVGraObnpNnr/iAz7T0WM+xrZpl6q6Zl99RYpjCUN+pPRWGlovn0gly5zIfeBlAExZV7cLIhx0f6X/GARePc4ycl3AJ7w3Y2DYFuLNlqZpqXLZkvmHgtKUpgO6MsDz8+MTgwwZnJomQn90LMREjaDKV0k9198RfWre5O5fTemZNby6tKCupiITDkUhpWSAQLZOlQFiQFJ/9jSP+nggUKJxwqONgDbJjZQHdFLnTcGPNnzXdoMChb3z80VPb9h0tJ6Urduf1q+po8HTvOXLMtevQMTNDMz8+u4kBAoodf0nYXlCw+zxL7yJ7JAQKqhelZhmpTNrs7u3Tf/nCa6Nf/fZ/9f7nr54bpfFoeP7MaSOk3Mb4hALYGY0fYzjgNpX7JFCOE8Lx93acPAqAwAMFEUdhUyB2AEQymTLG4kkd3w8aGYvHqR2yZ8/2p3pHYgkXF7isgF8heYArrQDKf6qr2zrd1ZOdP6stdMWi+SXhYEAZisXE7QeOSZWV1WiXoCzLGbQ84pxv8IXI/F4CU9BUOWBagrtC9NCoTtGSEvZOQXHY85UblAhHom5fMGjlVNWq9QdxrP0kEF+45pU3Cr9+8S0DExP7I3qqOPqavffAT3NLnz0ipHqPCYaaFpL9HWKpNRS97brL6+66fkXtHVe0Nj78yGPNL/z4W+U//vsvlXz2Qx/Ubr56yeiitubcFYtahxfNro89/IEbPJ97/J7aytIS9oH2CwJBUNkpgmJlNBgKej/1x1+VTg7qA+SErS+CRQoADs7Aww8mcJLJg2gIoSv/XhgzlAHrRMgIdtxSX6E+h3cgCgoTxgoeBPQBWH8npY0DEYvC0ZXFJ8OUHPjbcPoXG3cAJszicQL+nDKxl+INHBntpoFA9siexz/8MXxvz/T5fGI4GqXkXcLY2KiRSMRVpFlMUgxhzCApnlyejriHDuIUCXYnvCR5WB+87PKVAl7i+fCH/kAIhUPk51CBA1eUHo+buKJWqCGERbQv6M/zxA9OQ3MLMgVyi2CtHDWWZYG++YgMRANUxC4rrhfiFSdn9ks/+CfgUDShb2BQqigJ+8YSycGA35t55I7rrZqy0sEX1250lwVkyyfzrySATnjogQdvoCXScgyHKJSVlLhoDAowBYQ8HPbhgELg2GyB2a4E2haKDAVAVfAAibkX0v6fA3kWygBcONUL0fP8+N/EnQw3qaZen2zEEwmwRp7mTi0cezaTZRxIpBTweAnGqQcujn2q8Y2D+48vP+zc4G98mKnuJwP5sj9cbTMxPJzyhneOIoMA3Mq6Cypgu+X96AI4Tr8f8JQmpodyXBD5RnJaCYMvuoQl4mNw2w8cjeHU0dJwqHTFwlm53UdPudbvPFCZzmSN3761xfPdp54rXTF/dvbA/i1Zt5AU/D6Pi2QlpkaPV784nOxwqayZ7olWNRvL7vz8WHy42zx98C1/aV2bfvbkrrDL4+tUM0lv29JbIk3LPjCsmULGLbkqZi2/NdFzdHsMeciyL0zhpU1P/81oLpex+s+0j+K9XDwUwDjIHy7wzC4KTli6sniTi/+e4dJpipfwPmNq7uaDoCCsXfeWWBHw6jWVFQG4wN0RdhD3XH0DPhDMsDUHT0c1TTcTyZTWOzicJiUsNzg8mrREMefzel2L5rSV+AO+UtEjuZxVMEeQYsIrjaJsOw5OOYQSRlc8TWZ5Ux5OeSB47DxwJL5m4w5SDbz6g7ff4PnXp551/eHDd5s15aU+fK/rJ797DR/yjE+vr1GrKst99TVVXiZUol52eqzX455JWnh3avwUhCBMyaT8dMOwxmIJc9/R49rGnfvUw+0d2SPtnahXdsa0JvmO61b6r1q6kPKpjIzG4hIpKDmf4g3YSdllZzkXwG4ZtdnthUG0prIwIYcMtnKKLo+pG7qVTmfMvoFhHac3HjrWbr7wxobclt0H9LXvbDNeXPe28bPnXklv23Mg/fL6t1Wc5njo+Cn9+TfeTrW1NOnlJVH/s6+udT14x81Zai8/thoAoNWM6S344LP7wTtvkksjYXdnT18fTgHsPHPWc999D0iS7NV37tg2qCVSpcQAnFFYXceD177gjiAXU2se72LABdmpUuXx+S9WKB5++ENCbV09OUHQx1N7O8Q5MgKbEESdprk33nhVUM/06AvKKhRMOMVREO5ENpHyTSs1p9VVeUgZdrNjk4mHUS7eV6AcKHZmMEic8yUUHy2TEOI9R4RMbEgkwdND/O2rKC0JNNRWeStLS4MVpWUhn1eRuYBOcYsLPanqxaUrQt6ZJm1SuERvUHBJhtQ/2GNRvzSnz5whhyorhUhFlVnRME0or20UwyVlghIMCLLXzw6pkBUfe3jiIWULSgf6CP5QHKdIDp/yfkflxT0RwFkBQDgUmQeHoE0KMvU3HCjkpAHlRfYF2He8ZEURfIGg4A+G6Rpi9lCkTIiUVQsllQ1CqLTaipZXw12UvV6mCEKXiAT97qBPtmTJJeHUtKYZc8P7Dh8dHRmJyQsWLM2qJEyQYuYieuPqaHZkINQ4REVd8lZWZpCf3eLeMbY7ZUO8JQo+Kvett98lzF+4mAkoWzZtFLySDMWdPTpAeDxE4DFhJjcj8wHjsBtRkMjuc3ssS9O1uukt0oMPPSSZalbUE6OMLl6FaOXFe2s0xuLAEpvHuULsADaqHWXG6zhhFKIb1CeTVY1XN+4UU9kcxF+9IhouqSiN0jgzplLf8S2c1Up6l8ciQcytGnilhPcpXFGrogzzIKpqG3fsSy6eO9OvSB7Rj0892vVzyoC8YYcr7PC3/axYPBnfdeRE4KYVS0zqYyybSUCkCwBlnAg4FdzPnwbCTZXGuQCet2329fcHrGSd6h8129vbvYvmzc0XKl8+yvL0mR6D4J7R3EizLvoaV55ZPXgo5oZ6g6rUjJORr8P/Fsjo90+H4lQntk2hlgVMCDIO40p3gaJOTIbn7ZhiTJEhc+Lu1HdcHWf6kjWV5crGnQf0MwND7jnTm6RwIKAdInkjm1PdNE5J1eUl8dF4UtYMw9PbP5CcMXORr6OzPecOVpZUN87A02JqYd6AqLdTEid30+WOHNz4TL/HQyOlP5SJD3YHZl1xt9a5Z40kB0rMYEm1FCqtClc1zDTLatvS/R37zdalN4bqZiz30tgvg3N84XK1c99baZJBIqS8pQOldYGW+nJXS02Yfbgdn7R4N/0DhWNlpavz/Ubb+d2l8y5xSRm7hPcYU48eYGrHsMmBeFzXdeu3zz0rRL2eZGNdTRADLheWWDfgESeBuzuCrJeUsUwmq58dGBqjCVKzDN1TWVHqKSuJBqKRsC8UifjcstdNhgtJNFDgqbyp4UhafFwZiheOnMf3vRylqVBW9lTcLgq2vGzddzC592i7/67rVybXbtkZXTi7NXPXdVcpfUPD1je/+6R4+mx/RtU1z/xZbVYkGJSa66q9zmTIaoXJ3Va+kA/bckUejrKjQqlMpayunn71jS07UweOntRJucy6XO5MTXmZuGD2dHn5/Fn+uqpKXyQU9JIQKVG52RJTJqOaOKLWK8s+lgGB05LZ7KuDQjnOBSZIQWml8qezWQtPxrrPDqgvvLUx8/PnX1M3bN+VeW7NW8NjsXj2yImTLijCiUxGmzmtwWxurHctmDVduvqypeLKJQvk2667Mnjr6lXeGdMbvdOb6pSQP6CR0up6/o0N0s2rVxgk6HixagSgzIeOt6e27T4gfuCm1db+I8fjs6c3+7fs3i8f7+jyfO5zX3T7An6cm6Rv2vh2iARZxGJ0ROs5HMjozX5tcIcLzW8MiMfjOmZqFMJNDSb4Un1IjhMefOAxobmlBVueSJHA8erYjnfuuGAbbBXTNEvYunWToXV0avPLytnBCQ4QO57K6qGb5iZmtTYoZ/oG9aqysBdHKjN/ljwUE7b1i/jMlvkZivJmAQt1YXmQwT14E8d8XzyK0p0ESpfSs0h4T5n4ts4ICfEeYc/BEzE54JM2btuXIoVbN0X3sCj79JwlpRNZUkg9/szZ4VRWDpephsdn+UoqVH9JlSGHSsRweZUVKKkwlFDUCkRKzXBZtVFSVWdVN81w1bTMsmpbZgpVTTPFitppQllNkxAuq7EiZXVCaVWjWFrdLFTUtwo1zbPIzBVqpy0QGtoWCY2zllp1rUv1hpnLzGnzVpjVLYssV7BWM+Qyw1/arHUNZY0N2w6qocombe3GHfreo116VowYL6/bZu481GFMmzsvu/NEr6ukJGLt2HNU3bznSKr9yF5Pw/SZ2q61b1OFtw+/+uyzY2cGBr3TZ8/xVJSXuDn7F2iHVTY0S97Y7s49QKTM2/kV7cXH2JLSciEUjggLFy0RUumksHvXDkEhZRFNOxXPFriKAyH4+MEN7H5JFjXquVI45Hr00UdES826s2ODAslWTAnD6YpeUpa5Uibj4BJBIWWWHS5CeeNTix62Ion+apeB8TNX0JxSZHMaKWPbzWWzW1333bja0gzd7Okbzu0/3u4KKIqEbcwQIBViHg2HQ1AcNl7ZadopMzA7JZ7TtNSRjtPZpXNmhCIBRfSSMj+xzoATF0nhw+soF8aWwZHR1I6Dx/03r1puYgu6HawApz7nQWE8Pjd4vjxcgf7/cyCNQr7/+/TGgdIdTBrJ091dnsXz5vJ9/TbsfE1I8rFU0qIxXHaLeFeP0xNFQhgo0WxVE595YHxhJ+CAM8Y5gMAXMu8TKKsCnYtxEW5Ft7ByQ7/OzSRM6ViEiTQ7Fw3JnSdl7T9xMltXWe7TdD21ZstutSQacs+a1uTZf6JzdGB4FA913H5Fke+46vLeVzftjAoen3v5sit9h4/uyykldcHKulb0FkqJxp9xdIAb2twk8cwUAiV1qYEzJ/yrH/y61XN8h06O0Vkr7+vDKpnsC6kllU2W7At4ccjT7jeeGqybvjDqC5X62CvRpP1LXr8UrWnTTu5ekx3rOyH2te/UV994h3dabZTGA7y68e6UMSco40ViPicuft9NOu8WWGc/V6tcwiX8HuBMqgWA5YqZ2lF6VDVnffYznzXn1pScuWLpgiYI4zAQ/i4EJIcB3K9IeDeLPfHlp16p7PtdTOhk6VBAysskd360PN7T4E/n4AdxcyJYWe1KsG1K9i22wPzHU7/tfeb1dcGbrrxMfeqlN8o2/Oxf+kgJrLjvM193kUAy1tZYK3T3DcqrL1+szWhqEG9YtTzidDmkCwMliE1IVMZUNmscPdmZ6xsYlvqHRrLHTnWlAn7ZdeWyxca0xjq5MlriVWiIoiRYQRAH6fGPQxeUKaQ7HIuniBZm0O8P2c7MfTLgRmmwlahCYyEsBDnQkmDFEynjwLGT5tHObm3r3kPpHYeOpw3TUubOaEl89dN/4G1tqJepBK5gwIcxzOfFp+9dosc0TGw+Z2meCyQ0WT19/epjX/im5//92RcGx2LJapqzmZ9FI25lecnQK+vfcS2ZPzezeN5sT01FeeUX//afsy+ve0fZsfOQi5QZY+/eXWMf/+iHy2orahhNUC8cy4hH6VOCqnX+UhWA9YMCkODUiTrUhdLFMT4cXEHPM/09wmuvrheWX34ZC+EjBQSTiySdm9c1nDCWVa3R0YTwt3/zLdVa/1b65oaWKNXVyYylv7t/cPS6L93lqi4NBn72/LrEg7eu9BMNvXneJtqgXQOBIOWHkzzPXZ9zOXOPfLZToDji1OGwMoXT9zw1DULaxAMQ1VizdkvuqV++5Nq3/0TmK1/8SPbG66+IlpWEBJwwKMmK6fNHzGzOwFNZM5vNuUhQMCj1XE7VrLNn+8W339mmnuw4k+0fHApWVpQFZ7S1SCSgqz6fIpeVleEj6CYJFZ7q6iqNZAlBVvzC2FjKwrtnlRVVrnA4IpERQ8Gg4PN5c8lkXEmlEubevYf0tevewkd93eVl5eLhI0fcr7zyMt7vgpar8BoJWTI4Qx5uOOPdb9sVCmd5PJ6MpmkgeLGQikNYxsi46i1L06j5m5dfofzhJz8t3nrbbb7S0lIKz+nndCF0xym7cREYz5PBFd0a9NN1nb3Yju8gxWOjwscevU9obz9OChEvfnGL2dEngT0kgoBCniEippfGwL7RoWTDrJneNa+/bljpMWXg6C4KU6giHmBhfMJH7NnASeBCmm2HsEZ28AMeNuCjt5pqfxSZ4iHoWDyR/fTf/KupyLLn84/ePdhYUxEuL4n4h0Zj8f/69YtpIkjF3dddqTVUlyuxjOYeTGSIapxIbPxy6IVsbWs6kxn47o9/kfiLz358WkUkQCHOQVSKAHpzxY73IpdbtA4ea4997xcvhL/zlU/lggE/jckTZo8LNZKN4jHZJomNcTcXBB/zLgbjw/1v8pwIooC17eTQ4CtvvFn+kYcfLH7xm4HujaPH28eOnTwVevzuW2UJyhg1j4d4Kr9yysnMxmYcfeO8dzQJU9b34mg+Hu++ziyGE+0cdC/25m3MXfDr8GZxTEgfxffjbzjyISb5FRwmek3NF1O5ERCW/om/1Z/8bk1i5eK54aaaKvXvfvjr2PHTPbV/+7kPGy7R1fXF//cD7LaB8VHd0tcsnZvcfbQr8LnP/YX8k5/9e6x27lXli6/+IM372F6OeZiPB2hP5MEOBSLFnKxqUhPUdU99c2Tu6keqDCOX3vzcd+V7/vhJ174NTw92Hd7kWnHnp2XRLRkNM5bVHd356iHikobG+avDzryOpNxuSd2/7iddZ47tFOZe95h072031N90+TR3NCQLYT92Jrw7vkBw8KLkodwYQ/J83m067waXlLFLeI8xWRmbCC6oQxlTzc/80WeMctkcuvvm62pw4ABXlM4toAKse9APPvjs93nZexLcjU/yJM3zPKCcQfliSgcf6idiSmWsqALYzsifNGMAcAv3f/br6SOnupk088mHPtDz+D231v3j939unew+m/ybP/m49Y1//oErFo+5aiurc3ffdJX/tqtX+CBgpDOqRcKRcXZgQCVlJZ3NabkTHV26168ESiMRsaWuCi+r+ySvrEBlY1umXB5YmXDj1I1ttYKAxb5PVpi0MGicPtuXDvl8amlJJOrU4HyDCY9vkcCfM4dGxyxSusxkKp2i8mW3HzjqHokl9KuWzMtNb6rzkRLoIuXLVVkW9crBkI8EZfY+nNPYzhaw86LIH+U60n5K/cTX/9b9z3/+xR5S/BrxLRcHZB/+zatvWIvnzjG/8LHHosNjMf2rf/9dQRU8vp/+/DlhaHhQO3zoQOrTn/xotK6sWjQpPQymOFPJOFc5iIwFio0HqOTE4opVMd3g4/iOpycm1AKKU2HZkYtLCHjcQntvt7B9+16htW0GC4YVXcBpnqmaCcoY8Y0wODhiff5zn8jN6jqTW1lVl1fuAXykr6PWF3/kkx/wpZNx78DwSPqZ17ak77r+iggO9mDlofDoU1F2gIiTUXG5i3AO5/NjYqQpKkP5SpESQYiWWb0D/fqmzTv19W/vyOVyurTiigXpW264MhQM++XevsE0PlCtKF6JFAHLq/jFaEmloCh85y0rPyMA1iyQj2nhHAkS5EkOMHKpVEYlBcqMxVPmqY5Ot6ZqYn/foAcvOB0/fsIVDgUQVzjd1edqa603oJxu33HQbKivoQYxxGgkLFD/yUVLIu72kx2eObNnphYsmC2kUlkPCQDijBltolf2WZIsC4rP73e5PB5R9GBe1c/2dKUy2aTpEg0TYwUpErJb8piZdNLKZJJCKpHUFcUVIMFESWXSmWNHTukHDrcL27YddO0+cNz7qU99Rn/k0cfcCxcukqnuVLn8P8jHDMBrz+0O4IbuzBZEyc/Q8RQZyg7frprLZIUPPfZB4eDe3YLfC53RaTX8MpFpSjBljDLzkgHHEpWFVCaZa50/z1yz5nVPbqRfGjy+hytjFAYPr7ADAQUy1Azb8o1xBuMDA2XH83XmAUSjAqMC7J/i0fg2PDKa/dif/V9zYCzhvXnV0kx1aSQxmki7rlk231dVVuZ1eVy5s32DahUNnqohSL1jKfa9KuxeKJ4+kCwAcqXSmfQ7O/ZkHr392hKf4nWd66ENwubpS2Ew/GIKOHbqdPLbP30u8J2vfFKNBgOKQzMnKEfRXd5aHAJcWxg1ePn43QXHzwkoDp8vL0PhxnFnQemHx7AJPw72hlQnKgVkYe0fHm8yqC7Wro7hsWdeeS380YcfpHmLbzJ0wlMZrROnOrMvr13n/YcvflJku8DIHZlxZddBIUOM4uOBcPCfWArbPV/oi8HENN4d8kWYVBaeMpynHmO5m+MCDhiXwrgb59Z2nODHMS5EESAj2NYicF6Z7OGU1O0WzZc2bB+Z29ocam2s8+ZUbWzd1l0JRVaCi+fNFNdv2zX4yoYdFbNbW1zd/YP6I7df5zJ9jWZZ3Uzzu//yl57y5sXBVXd81MPkLftDNQAnBX/IK4pubduap0YaFt5YMthzrLd9z5uB1Q98Vd752g80NZtWpi+4JnNoy/Niw+wV6frWZYocjChyIJLa+PTfZZfc8skGf7i0aDUa8pCZIfaTLNHtuWpetXDtolqhJKQIQVLGODOPB8oyFW0coIxykTI2nj9//7ikjF3Ce4ypB4NiOANDLkfK2Gf+yKoLeAZvvebKajzFxRYuPNmcmEZxR0IXwYSLF8pJbmPbGxx3LZOmyR9KHc8DGL9kjnC2O4vBUayAoXwsCmXC3yPh4Wiit+bd8ThmCs+yOTNS//3339CeevH14E+fezX3i3/+yxyFi/zJ330v13W2V2xrakyvWDxXaaitJNkwY1SWRVzVFRVKMpVyhQIBsyQSVmSv1x0I+Gj+klgFUE4nL5TBUbyYMEN14teplR4MHEdOndbKouF0BUmTLIydnpMm+6UfcmGC0Ggirm3be1jftu9oJp6MmwtntlqRUFCsq67wVJWVuELBgEjKnUzTtEzCvJ0ICWaBECmpXJlwwIQtorkzxTh5MkwoL+7gv/vA4dxnvvWPxu/+89vZA0fbS513xoDZM1rUV9ZuVENhv3rH9dcEjp3sHPnpMy+Gps9bpnzjz/+Pe3R0OPv6a69af/b1L/rry6oEndqKrY5S4voU9GEgnpkohTilxBV+uEKBGg+kV5wm9+d8NNG9kAPS8lKZFDKn+84Ih092ClAsQA9FwcFsiIv2oV+nIEVgbTSWtkaGR61HH703d3VG11ZU1Yw7PGM4kdbc1y5J33z7gvDQQD+pAYbQPzyW2n+sM7tq8SxqQr+M95UAKGNQIpgQnE+jqPzFVTknUNAp4k6CXSGqmEXKgFJdJ7iiJdbho8fVv/n7/1Rbpzelr1u9zNfW2ii//sYWUyOtoaqqDEyvLVsyN7Jr98G42y2LV165PBoIRlyBQIQmSXQTO11kzc60A0BAutAt+gGqxh4UsAuStIixLEtVNWeipSIZIhQm0J06qOHzKy7LxGeoRFGWvZbHLblIsDA8ss/j9njdLpFtaaOkLOo81BdJYMRDHvbhcjbegMYOB/ELbDCqmhaGBnqYHatV7IASVj72vTktNhZXn//tOvU3P39VKmtrcb/44ivYzurD9lQuxECYobQoAWSDsY+ljR+kgoIxC7fDk3dHPPDCgykD2/6E9evWCN/6868IqbE4QvM49ItxkNsngwkk9C/Tj0JjIb5hPZyM59rmzRZef/11wYgPekfaD7LdCDjmnihoDozG1XhWlXKxYUtLJ6gsbHsRVsBMagON+FH0er3GwtmtIU4HlNcyewYGtXgi6Qn5fSaNuto//PAp6dDJbuvLf/AgxjTxyWdfznT3DnjLSyLqfTdd5W6uqybF2BuOZ1RpNEmKH/G5TRJOoAmVSqWzmZ/97uXUX332w6V42oU5Avnjr1jwKtg4jUEdvC93urcv8Rf//pTvEx+8TaWxRla8EsZ8aiAcRGUqROciYZGDvE2/4k1D16E/l1+RqeOLQkk4aBBjmWhfu41dXlmS8+UoLoQ9UfGmdSjGWw4sh6tOzKhphgoeBh00QxPjyaw7p+ZM4nWdFHKZeE/C9mVqghzig1vZiEXJeCWPFx/7pTKpHsmt+Ymw0VAQDytMElBdkuSRnRVHVmcbeMizv3MoQXR1/cHDD+F4y3ETAyVtdZ/tTf7gJz9x/+jv/xxbrFki6IaoK64caAt+pVGcuYwDeRblal8nA3Mbpw9+nXC2i53+/wQFojvl4GnDDhoAxMJUCe7O2oYXBqvpjGRIAkF4AOoTxWUpsgK4zdfX9rPHLo58gcgKZ2SNG5YjRaXIzoMUJAQ7DDuUKH8lQ30a7SrLkvYfP392bPVly0ILZrfJo7F4MhoO0fTlMiVZcp/sOtP7sa/9dXBGc1Pwc0882L1uy86ay1bd5UvkPMYPnvz2WLB+fmT5DQ8TjxXaDnmzEueL7TZ2rPtVb1Yzamdedkvy+X/+yOjVj/1VSbC0NrPuqW8ptc3z3I1zr0rsePnfpOq2K5S2ZbemIpX1FUc2/bYzEC6raZx3NVuNBgq15/wLZey6pXVMGQv5cMAT+pQdYAKKSDcO4EdZuqSMXcL/34DGggtyGA+jqjnh85/7vLmira67bVpTEybHicpYcX/Iu8HQ+Cf9f+z9B5wcxbE/gE/Ymc3x8p3uTjlnIQlJCCGRo8FgMMbZ/hkHnP2cntNzeI4Y+znbOIIxYEzOWSIIlHPW6YIuh73NYWZ2/vXtntndSwL8jN////+o7nqnp6e7urq6u7qqu6eHBIrXRUoAn4yjMEnIpTD4Y5gpwWhjbDSUG2Ic7Hvq0IQTAgtgGWPYmuT81LuvGzxv9ZLQZR/+ovjtT30wdv7q5ZG2zt78V396q3K4tT1BHTn3pY+8X7/+ygvxrSYPZeHADD4wowvyLOmHaGVeUphK764ZyAuhvLAU4bW6LQTHjv2HE5Nqq4zqykgIYhC0U7pCPJkil9Yz+RyVQIj1R2NCLq9l6ypDyvQpTU6nongpopMbw1hDGJufPeDgBDrVF2D1wpQsduIklFMLKB3yxemUduWNRzuE5cPPbMp/9ce/Nh79w/8k9x9pqcKMuA1LF84RnnlxS2zWtEZHa0dP12XnnV33xe/+VJm1dI3js5/7spTX81oiFnW8/+3XSD2tbYIjGCIeEBspLemwRBPHUw6k4Y2AUbeWcgKaOd0lGIuMhjdy5cMpT8fveXzwp8LlYkq7Hh0WnjqwT/D5I/ikAhP6iA8WWWwaA7mcIQzHkmZfb5+5dMlM7aY5i7Szqut9vBWx1ELL8HBq4cfem5vZXIgMDQ1RXtgGJAnDiWTu4Y3bEleduzLg93oUqleR9CkhGApTSjDIopyYJsK+oDpkA3cZ8Hqz4lmAdsAM73HqdAxYbcZT1yTkPT7jK//5/ewddz+aevAfP9Gam+obuGFSKDy/aevgw49t1FYsm+95z7uu8CUS6bTL5ZS9voDXQ0YYjpgHbVAeyEDjJI0g1aaF+E9eyJAJWMrKVIpNxacOMbrc4CsHxLRi04XLETjef+3dosX2jTAWn8dBdDjwq6ezRdDy2bI0sA+ppTCZAAXUNPftPDz89e/9zjkQT8mHj7QL1TXVsOUZQKQhG/tNJZtkhCMO7G2IKV5+/oz1B/Ln8jp32Yzwx9//WvjmN78i1IarWByohNgYNh4gi2KRCbAHzUt1OpxN5ZpmzhBhjLUd3pN79u4/DVTWN5ltXf2B3Xv2OEUS4P5ACOd8SKl0RuETY9jxAM6aosflyt143RVmMBDwMd6TIx7q2/fuT+4/2q6JxC/Igue37ggcO9nnOG/l4mhNRSS/8+DR9HvferHa3tUf2bJvf+GGy84vkG2hmJLsTeXIvqBskBOjGR7rYmUhRGOJ+M/+fJfjd9/6PDMK2BZOGHB2+ahs4FlZcjY2YCs8xpiu3oHE5398q+u7n/oAtk8OH2hpVTP8q9NS3jC8ZLOQIURiRhI1Mj5Z0chIFxOptPrcqztN1eEodPT0IT6ygMMWVlwB5dliK2v5NwWxE8M2crAttiQoaRgkBzwA4LBqn/kRD2ulwFtoqqmQZ06ul4u5jILWzj7jWGcv0th5ATcADQSpMPaZM5rq3CGfV6yvjsSgxLt9Ye3lXfsD73/H210qWXJIUCyKKJo9fX2JX/7mVtcfb/6GQnwntvAio93a/GaKL/1DZpLJL6Sy+TyN7yQmJSMHBZ/qgdKSkIKOYMo4EAQfz9cMPUvyiyMsAuUg4QwZUhAogeqQdZYnZYL8yBCRkR9VEIhE2lHpOfUIxJV1b/xQAPXlQl4zjGxOk5KptBlPJvNb9x/Re/qHnDsPtxhZ/rIu6gs80yfX12irFs2mtGKyoaqy0FRXQ21HkcmQD3m8busbmVb2VETyM3Mqb+hGLqeJqWwW79zJqXQ2PRSNFU70dOnUpHIut0eBnpTT8g5ql8qJ9i6zJxoDpagjuTIUcK1avECbMX2Kunj+PKmmqlIOel1ox7LbqRI/TFFRFFJtyNqifkDZ5r928y/Tq5cv8py7eqX48LMvtmbSmdq3X3GhH/3EpTrzv/7rPV13PPRE5O8/+57z3iefGzoxKAXXrD7P85Off6dr+srLaqfPP1uyJsFYmVAs3BblIzEwORxte/T2r1Wcc/3XVeq3vTuf+J3znHd8rcoUpSMP/c+NTWdf/w2FxoXOzfd82ztn3Tu1yvqZlVTtfUe3PyEvPvfdtUBq14sNmCBat6hOOHcpN8Z8r2GMAYoklQHS4H0zW+ayNvkmwmlj7DS8yQChaXkJ0J7Ha3Fohtls1vz4x28yq1Wh+4oLziHljM8wQ5lEGtYVyvtDOV7qMCrJWmxTxAtLPEy2jLHysYqSjdOpmMSz8ygCE/iWnz8BLWyrIuHIaVrhjLd+UCRBKiydOzN3rPWkc9n8WcMfuf6qdE/foOt7t97u6ugZUI2Cnl+7ZFHvJz94fd3saVPdtvLKMBNt9soEBh42OpAfQgx5lyb7kT+/YTTBnQJA37a9h3trK0N6ztBD2UxeGIjFsFNJI4Gen9xQo4YCfjno8woej9tFQtjJV9k4/nHzGMs2MrKcgurxsoNPCqRMQ5AD2IyfFR9bldi32mCQ2bhHAQy2wy2tuf/3xe+If7n5W4ljrW0V9gEegGWL5gp/f/ip1FAslnz/tVeKlSF/9We+/WNz5sIzzS9/9VtUKaaBkfoPt/5WvPk73xaCviCYwNKmSTiPzhHsxMtGNsBbdluMT+qY5eMAZXUsiAI0mpFPkA75lnL2Eh9wSICezggzli0WfvqL3wmRigrB61GLPDnVoJHOaEI6nTXb29rNlSvm5z47b4lwRmXNiMNZdibiw+d+7VNKg9TpjSeS5XjNgaF4Zteh1gxRptRWh9QZzfVqZWUlGWUK5VjK365/+MuBlWVE3SEZ7svDxgOKx8olCo6K2sKh7qjx9DPPDWIH7JWXbwjUVEc8VNdYiWJHo5NSkyHF3QiHAh7WetCvvQHB5fZBcWL4EA9X9u0v9mkFDqCkpFNB+eVlmQh4mRh5lMLqf2XAh3oLbG8RHVJwQBZ2PiPyg5fo4azkCLASduLoQb2/fyDbUF/tQ6e0+cjsFPLD+DDJijz44v7Ed3/7N+nSa9+hfu0b33K43R7oS1R+ngd/wZx5OQoLbD+uwGnNH/Fti5RPNqezd7J6e7qEt7/tCmGgp1dQFUUwQAsDILULzKEYYgWDzUCbymUKjVObzccee1zPDZx0HnrpCes9NHwMWjSoznTFiVfoKLppOmSyINksPOqQyXfMb8myzbdiu6PK4xNfdG+a2V/+7V7j7sc3ea67eF16zdIFJsmuPNIQfoX8xgApn/3DcZcoq+5oIlmAYQU5SI4tCQAtDCw2PtC/Kkm5H/7uttTXP/lBHxR9bN8ECcgdkREfCi7uQRmSYdtqXW0tBRSEru6++HWf+brrZ1/7tL5k7iwP4lNWqGyY2OxbedS+yBiTSDACAYpREA29oLy0fffg4nmzwyT7iUxq+5SKlE5UFY6CLGRzWSmdzSmpTJaCjRxaWi6vObK5PD64x5otCEOekLlULoMUR6pSqmCzQCaQg4RtgeSgL0eRUXgSUYwfEim6piySkSiKDjKeqN+hfEBIjv1z5MSPApbQ7ANRaBwj2iQ9lkiCrjyNf2JX36ByrKNLIzIwfGBXYiaRyen9sXTl+69/m8Pr8fDOCQQAKkhvf1/qll/f6v7o9VemiCkOyk/zuV0OvOtdKBhSVSRE7d+kLqAV0C6I7+DnYM/AIN4dFBPpjBRPZWRijJJKpeR4KgsjJYBoQ/F02u1yMjlCeLHyKhJ/ZegGNBbC9pD8Pk825PdRQ6TWyc4LkamsBqURCg6HQ8H+Y3JoW6y3kK1EY7aIhXHD5XY6iZc6bCNim0o1oeMzI72DUXEomdamNlSrk6oqNZfL5fC4VNnn82pow0Q/XRwStsN63W6KPxSNJhJkRJouGn4lctTaTQ0TvFSHVM15kcrrInpcYGwmnxP6B2OGw+UtrDpjkVhTWaH4vV6R8IkOh4yj3NkKqwUatSdWqwVUsykVqLaw8lvIZjOFru5e4cCRY+aB4615n9vtnNJYL+IU6kgwQHgrxfqqCtPjduc/S+Pr+etW+a+55FyZDLzOT3zjh+mvffyDU+bPmqagfzy5aXPPsy9v0SPBUPCidSu1u57ZL61bd4n/lp/8V3/l9JXVy8+/AUYy2hyRxBsAk28AusKLZrr12bt6TMlRtWj9DcbOZ287WdM8v65myiLX/pfu68rnM6EF665TculkXnIo2sHND8SnLj4vsPXhn+UWbrihoqJ2hsJH3pIsxiT3mXNqhAuWNwoVwddeGbPBEj9FQBrn6ZWx0/D/P1BqXuUtDQ19dNPLZbOFT33yk0bYofdecT4ZY4aB9knd7LU7Aes4NMjDGLM7DxT8fCpJgxWTqRbQMxudlb9NRSkYIeW0oSNbT+kKPwRsLJ7Kr73hY7A+oHlgBtR47Lc/iseTKc83fv5H57J5M+Lb9x327j/eJly8dnnXp993fU11RYSUZ4zXHB/bdljGB9DMeIOb0s8IYPGLacqf2yXggmPz7n19jdU1Wl7Xgm6nSsOMImDbIQl4vD8LCUUxeXpeZAi1MqDA0XVUBCsrfDNNUV2Clk0zo9LeEorVCCgyNNJhGGJblhQXfzdlPECZX925N/fJb/24cO9vfpTbd/AYDqbgz+jvjMVkjD36ZCqb1/Mff9e1/mwmJX/mv39qNkydK/3wll/h4IsCjaBif1+P+J7rrxP627soTBF0KlOa8GAQQHGBEqRLxAG8S2aXGCrfWEDOVkEtKKUoAeKwoZ/8JW4hpBQX33gKED2IpafSwsyVy4Vf/vr3QmVVRXGwgvJGLJsQcMAHtpcdPHBU27B+hf7e5mn6ObWT/MXZR/rbl88OrSdjrDJ7xJ9Ks91HBNjexk8mo1hGW1dfbv/Rdv3giZPC1ReslhfOnu4mGtDw8Jx4VKKbtUUbv0WndUvekSUeAyw+8zCcrqr6wqMv784+8/zL8SuvWFeYPrUxgg+tU4cxunsGMtRe8lOnTIqw/CgpLrLsNIKhiOR0slcnGS5cOK+gWJNuCqZZZOBiG2OvaYjRMzxFE2WU2uRawG+twPJnZSjRrngWZXw5BYB2ild45KGHUuGQW55UX+2xaQQ1mMTAH9tKSuEOwWEeeuFA6qe3/0P81s9/61y95mzM8AvowWjDIMvCOQLK7zm/eBjmSuDHZ8GwTRP9dNurm4VPfvxDQiw6LOBQwFLSkY1xxB3wEa1oKZlcxmxobDAfeeSRvJwZdu19/iHBgc8mEPC2DUd+qifIZn6V2EmOMAAnhLJCkDaev/XuB4X7nn5J/tYn3pchhVbvHRgqxJIpvToSkiOhQK69q1c+dLwt6HK7xZd3Hcjm83lm8QW9HiEcCopzpjXLOJpboc6AP6/bqd3x4GOFKy9YL9ZWVuITEaT6U+uhxkpZY86Obq1uQRDw+4RJ9fX8nWQK6+kfylz54f+Qfva1z0grFs1T7H74eiCv63kn9ggDGH5elwQQBKySqL9hIc5COgr3OHnZ7dn2U68DIvIilPzs29T4wQX//Mri236kIFnB3vmjPsvT2s/5DeQ8+hYhZM94PyvF7egZSn/lf/4oX33JeUooGCzNlBCgjANDQ4kf/+LX6tc/8f+yKglGfBsO1o8oiYRElCoiQQeNVoQP0VEXOADKwMoQ6faGnjcMifyaUTDMvoEhaXA4LgzFU9KkqrCjsb5Gdqp4xZJ16gJZjCZZTg7CRWYl6ROMCqMQDgYhoLFN2IFJVUKNDofmLKYzWExCXynkqRpMewKI/kWVkHtdbhFbOP1ejwx9w+f1YIYBjYKGO962bQfZxPyEQ1ZdFIGiIZwyoytcLpfLw2AkVQB2OaGSpYLX45ZOtHViXspdV12p4BRWwg0jiLoUF3AEjM7XBcQAqjcanjHhwN+hZ7ygbOlXpyf4Z+hRTqJM/96v/pA558ylkbNWLJXIVs08+swLbc++stX5lZs+WB8O+vE+curOh59M3PHA4xkakxte2dPZtXDpmZVPP/twwjNpUdXitVc7YEhS5siJAatSXCkIuwIK1L+6O44MbX3yVte6a7/ijA92D7QeeElddsH7A/l8Nrnt8VuF5Re+3+/0RcDMwqFX7j8arptR29eyM95zbEvonHf9N97rIINXKU5KYkpj5exq4cIVTcwYw8oY5NDrYZfVhBkgPl8Z4wm5LHvz4PTR9qfh/wQgSEYLE7x0f//99wuNlcFsc0M9UzIhGV4PABdOU2QDJV3Rk/AeE05NhMHDepYNtt+64ndsLqUQRgPrpZAgVhgFdXT3Fe5+7LkOuq0gJ338+ivbSXg6v/3r2+QFMydnPvmea8WNW3e7uvv782ctXSSeuWge9tqzKWLgJDnEBrJyYDwpp3U8KCYZmbYcgKerd0CrioSkhtqqEAl3h8fldGB6jp6O1LIYABfca+RtQzEaFG0IeqyK6TS48a2NbFWLwvHHhBihBk0YlBgvWZhFP/nxbDAaM5/YuDl33WXnSz19g4xPADxrqKsWnnrh1QyRrq5dvkjBO2NPvPiqHIlUS1dc9TbR6XQMYnXF5/MpJ9pbhb27drHTLpE3ZKkOeskhW9xjohjDEcwoVr+s7KOBDZpFQFnYaM1vLQAGHmY7jmkkPhdooYxRZCjRW/fsEt55w7uE6upqzivgYbUCXuA6Ejir8M6PLuzff0C//bY/SGurG4x6j5fxCY9R1oQkpKdtOEsISUlXJgtjrMwQo2rHVhRSQpVpzTXK9Ma63C9ufyTfOxQzlsybTmoRpvVH0l0OqAc+mFIcu+4mAtbEOEfQPlzBiHAipqWffnbT0PnnLhcWzp/VQPXjaDnRkXj86ZcHF82fqTbUVwdII2ClRxrV5Sls334oWVFZqZDCQyXgNQUGsbbElJyxyjyjk9LbyuH4wEsKtjC+M8RjgeU4wTN03ddkg8UxjoLTnc5kYo8+9rS4ctlcF+lV7Fs8RTT0vAj0gNQm0evyKt3dfbmWnt7CZZddpnKaLV7waARWDlYg2M+q3HJMJyJAWdHc+D1T0IT6hkahv79X2Ll9KynF5TvcLGQErGmWAbIECvAYs9947ejKq67Ug6RZ95w4RHmSHGYxRwElZJYOXSGr0UdfD1D+5p7Dx6SnX9lhtnX2pJbMmSmcs2Kxz6Wq2U//4JdpEmr1tVUR8EWe3tRQuPWeR6T+oWGjfzCqdvT0KUdb25XNO/fJz7+6Q37mle3K05u3iVt27RdPdPU60+ls+lhHp9hystPAcs/x9k6trbPLmN7UhG10rBxYzWue1CB4sbUL7Y4cKfK5JzdtNpfOnyNPnlR3ilY0FrDiwzxWCjshjV1o2OiKluHAHr0+R6lGwIgg6LK4WMYBcySTIJeobHi1C1e3Pyy4A2EmL2A44PAV9o04RcVVpKuoqE58Pw/vUoqqy4X3/UQnGSgwgvEBc7I4Mi/v3FNobKh3eIrfy+MAQvOaln15yxb56gvXO6dOqvPgEKiKcECtCAXoGlQxTmHy0O1yyvD7PR45QHI9FESckKuqIuysrarwTKqp9syc2uxePGeW+8zF81xzZ0xVm5ublfraWkdtTY2jrqZGaaivVZomNchEizq5aZICN6W5Sa2pqVbqaul5Q73c3DTJMaW5kWRiszptSrM6Z+Y0dc6M6eq82dPdc2fNcM+dMc1NYW4Kc8+cOlmdQjgaG+qUmqpKRyQcdvi8PofH45GorKLL4gd4Az6RvKWrKqoev/XNQeIpeA7bk9UzRXE4HCpFdDmdKpXZQfaeIpE1XBEOeWqrK1Uau2HkOVj98Q7Ofl4vMOMZrzsY2I3IjHG0De7Q0KizEikKVpiJJvJLRJFD3rJ7n1ZXWeWe0tSAXBUyCo0vfP9ngwtnT4/MnNqkeKluqe9k739qIwln2aipn6xt37VtsLO7ozZYM1ltmDIf+VlU2MCD0Kt06tV5EqLeSJ0w1N3e39O6LzB92QVq+95nEqo77I40TJNOHnghTTqFJ1I/DXJDqmiYLZ3Y9XRuyqINhb3P/tEI1s5weEO1eWqrGAcZXyDb6is9woyGoICj7VUYVKy0ePrGAJPJSAsAx95MGC1jT8Np+LeC3cDtKwa/vQeOSgrb1/36AXGBo4gPP4TLXz2JBiFr3KNAezDC81wur5MwyeTz+YyuGRkyjDRMDJEoYt/Jweyu4vIKqscnOGmAgkKpev0CvlGGHDKZbPxtF5xdA9yRoF8n46ziyZe2OrBt8fMfeideyPYRCWZFIBDrG4iqRsG0NR2LQIIxwurUwKPj59Tp8DSn5TQqjqWGjQflOECQTdQbASqgtdWSBll2UhuMC1KqmVGGY7T5MdV5Ic8OU7HIKS83/OS6+gakprpKnSxG672SEpDCVxiOxc0NKxcLu/cdTKoOyaytCCtHjx/RyRArOGQJqyxuGseEK654iyC78A05Skdo8KKNm+6gHsq4QjHhaAnsfCAKyx21Jfo9NSAOYpVotX3l1CNPlfJE0dG+cZLdlClThWAoRMaVAd0LU/BW7IkBbEL7Jn5iNtMkNhvlVIJlzljcs/vxh+PEQhO8wOogO9CG9Q2BffsJbZxwSaQABb9w49WBlvYe4Wd/ejCZzWn5U5WaGTe2OxVYfdAGBykhR4dz6W989yeZs89a4pg/b1Yd9Tnz0OGW4Ww2l3r/u6+qozSePfuP6olEKovUXl9ISKcLQ43Nk4RAAN2IsgUyCzW2m3FDgB99bgMeY357dPsZD9iiLap6AmBZ2SpxGSCEox9ZztHAJrARxYoGwwwz+3/4w52Ot11zpRSKVDn4DDWQlRzi4Ypf9CPRJYmzZ06W7vn7nXJLy/E00UyP7PjIp+R4CAFiWM7ucuw5ItAPMwWsRLi85cprhFp8gJxFGAn0eAwgja2kAJjCpxsFbOHOptPURnNkrGhMFjCDhmdFwAhgYfCOh3s8IJktBXzeWEN1pfzJd1/jSqYz2R//6e6UUSgEHv3V92rPP2tlHFYA6mXZglnKbT/6Wv77n7/J/P5/3JT9/n98dPjX//UfQz/43EcSP/nyJ5Pf+9xH+m/+wk3DH7r+ytQZ82fHyMjQayoiBZJXxuYdezMv7dgnvLTzgPnclq3J517dkdt95Gi2p3+o8OAzL6b+/PdHovc98Xz62Ze3pchoy69etshIpTLsjO7XD2WlZjzgzAHv2KpU+fOJGFTGexsQMiLUYjrwwqjCLga84wsjjBtnNBbSveoNCMH6KULD/JWCv6qOncyLrY+sjkZAGXb7EcVBvHJHsdCrZF3L2++ajQCS1aJJ+WqaBuo4rmJW5GF44OP4wFvGX4RjCo2uoIQH4RkTrKysMCLJKBTwrUl+9eCUU/aBeOZw76Jn+M6dqlL5JeqSZo7JScUylMAbxl9eXsJczIs7TsO4zopvs0qEoet0M7xvFIANOG1cHPHrA6RDn2TvnFM/BM0s3EZSKp4FI26QPt/V26d09PZq2MIJfCSHK2/5yqedT256JZ5MZYBQvnTDWe4V82dLx9rbszv37nLm81mfy6EkKkIVyZEYOaA4eINXM2k8FB3YDdU+2N0mz151hadl+0OZvRvvdCy95CbnKw/enMxl4s7ll31Cbdn+cLR117M6VQm2koZrJi/Q9FwmMmP1Nd0HN90hJod7tYHOo9T/S8Icn/Lgp6nyydJ/BlgT+DfCP0vnaTgN/xSggdsGkw24R2fnriCoTi7DIahfT4dgONmVe+BHpzdJUcunhgWJBC0J80IqkzE6urozr+zc179p2+6ubD43kDf0PAlMQ/W4ZMXjlRU3N77ILygkuKFIYjDDyo+ezZBLs++TwagIB33alr1HcKyA+cFrLk0vnT9T7BkYcn/lo+/TAh5vZTyRFElpIJdzxdJpDWMfk4VFoQpKy4DoH8mbYkReHnZbCgOUwkcCFDpZxlH4VsAIQAI7ke0vD3sdYEW16w0an22EwSGMDQbk8O4G3mWAUYaBnu8GAYoR+Zkk/LWGulq8yjVyhYa8UMYm1Va7enr6UmRipRprqyPYwLJz9x6qCgOzjFh1JMPDIcydN1dYffbZQiaWYm0DA7mbmC/TDbYdwRQrsWUEDUXgz0c+A00IRyh/wu9KuDiMxohVMVYjFl/wwd1LL7lcCIXCbCWR8Y/AuowLdrPA9jVKb4QV1ax1u/C+BQvHY8IuVHh80nMvvCJ19Q9liCUUXt632Ps1mJUnfNyY8blcyk3vvMh9yTnL8MIJGXnANwEhINCqu3EBRDJCSxyBL6GZ2XsfeDx5yXmrcjNmNLNV5GMtndm9B44m58ycWrFv/5HcbX99YLi/fyhJylGBFEQTR9c31FdXzJg+2asqxT1LDJi8oD8YXMXsyMHIRACrJ7oyV0xVDlgtZFEnBI6X/bD7IoAFjD34KecF8uNJYIRx3GXp6YJZ1p/+/Nac5BCN5uYGt8cXEFRSDDlO1A9P397ZkyJbI8VwIJBonT93lrx4xmTtF//52f5YbNjA6gzqEIa8nQd1NYaLXRlwnACUtxyw5dWwDkJAm5g+fYbQ2NQkkJFMT1nGliuWYATYZeU3ghCLx4VYLFaA0l8wSdkiJRC4cChTLpejKwwzvkPBlnGQDRZ5rwksDelV0XjCvP+pTUZnb5/vuovOUTOZXPrP9z6aTJHlPqO53txz6Dj6iDSlripcVxUJ1VQEg3VVFZVul6syEgkHSCEPRkLBap/fF2lsqPfOnNokzZzS2LN80TzzwrVr1He+9VL3x2642vGpd1+rup34kLRM8kjKUlMb7hsainX09SZ3HTg4eLK3N6UbGt5byg3GYqz+Tg2cYcwI4mXBLTOIsIMDRpE9aTgGKJ7187oAMZkjfHgnB87OAxONzCgjQwRGWKRphlA35wwh0jyDvV+d7O9myjvDY9XTGKCi2vKkWG5cS2EK/cjZfJ5awkjKEZuMX8UfCMgmjamqCgOUYuAf/MEf4xOCbH85BoTyq+UZAcBfTlvJWeH4YzccE1YonU42u8oBz8YFhtlygHJ/CWya4cOhVYrqZnz/X4GdDdDa2Y52ZcAnRnTm2PvyZWWyufdaQFUiBwP+DEtBAg1looFWmjGlydt6skvbvu/gEOJlsjnfD7/8qcLMyZPVOTNmZztOnnANRgcC6I8Cq32bRMhlvBogCbpJ+hTbmSIIvkiN9/DmexNuX9i/5MIbh0/u36RlE0O+5Vd8ZrDj0BZDpgF9+RWfTpw8ukUb7mvTqe5Eb6jGkxjuTS/a8K4pgfpZ/dHeEy5S43rTsT57Xz7LC/IWryIg/xFN6BRQHo/RPWF7+NfDaWPsNPybYfxegc6eSiWFjo6TBmkiODe6eOzCeB1p3M5FYZDr+EiklstoJ7t7M3v3H4o9+9Kr3f949OkjT7+4tWUolhxYNn+2dOHZq+qra2pr6xomBQORKh8ZYCoNEtBQmcGVTQyTi5FCHxVyiaigEW34Rg4EHcAgSyBMA0pbd4/uVBUzmUyJX//FX/xXnn92Ysmc6b5EMml865d/yu872qK5FCVPBgH2fLO0EwETeJb/jcJ4MoMKBAOJOPL6sAIHNq3nNNKcxsU4ChAFChUJfHhHCy7coQ6hdOF0Pqya5ckY09g30bC4w5+zeiaZj/0SFaEQxscRjLDjDAwPCy9u35ue3tQYIX7Kk+qqDZ/HTUolG/SHKH8dPAyHQ8JNH/u40JkdZg0Fq2NwTEATPrsW+JwZXLlSbQOnvvQM83msibFQRjD9jq5R/mwksGGIrbAgBdFCrqq6BsYyBfHBu5x1p+J8jqrG4/GqUS0vRLXcCO0NtLhU0gDaejw/+OMD3cQPFJkhxPs97EoOs8CcEg4qadAVQY/PjzfLJ8qcGWGnIGwiIIWwvS8qz5rZHDtrzdKg4uDHdZuGnl26aI6HFFrx+U1bsx9871XOc9eviHjdLo/LjfcaiUZJZnt4wCPuGMJiORAEknBhs/30x2eAQef4tHJD6dTlYNlMAKWUE8VCjPGfxRNJ7emnX5CuuepSh0GKvEHKaEVVneALhDjt1E9y2bxx+Eh7j8/nxZYhopUr7x6v27lu1bJC25F9yUfuv2/AbpeoLthUbEcqZYtqxqoj9TdyBcwkM0MM8ciOZ1fgA25MXuAkT/DR5/cL73vfh4RYJskigR7KeUz7tgF4bABH8X7v0aNHCpLk0Nl3xRBOxLAJGQMTMTkhm8lS+bgMRZ6QCa8XkB3pYTjoQHjbxRuc65YvzrzjC/+d23n4iDi5sS4zGI2nP/atW3offWGLmMvlhUxOY2MBFDJMBuF0xQz1HUx+5PWCkM3rkEuyy+UuUDurzubylIWpUHw3Gf+knzsUGifCG1Yv96w5Y0lo1bKFkU+857r6r930gcZvfvZj9RTu6B+Kp3cdOqImUikNPYxTOjGgjaI/oPDM+IKhpGClmoe9YZgoDdWtxIww9KFRNQgDnoxvvOfrCVUKXmp/2AUy1HZUGO5sYSf4lgPaSgnAIlYTI7OmMPZnPaO24CD2pan+y1/WLoLb7c5VRSJ4h0vjUpTysa4AYOFg+Vi2dihy4lf7cREIBfoQp/EUUEZ7eb5jwX5Whg9lncjRH17BggxiqzTEJLR9XcuSy7FJXBx0pdO13GH1ip2cTK5gsO2E5Aw28cZW/QAg5TWKhSY4YiVsgiY5oswjij8iHN9rdA7HYgXqT6mOrt44yQyxrqoqeP7alVnSrYYGh2N5SiHWVEdC82ZMSe8/ciA4Z9aCVCaXlROxIWrYhKRINBQ6fKQAK2KYk8YzkgGGXpHX9IGh7hZ5/trrKupnrYrtfvYvYl3zgiaXJ9RN9UkjmluZNGtFdO9zt2t45cQbqnR3HdyUivd1B+avfqvad2K3FqmbXjXY09KNfCQYYYQfTaGY/T8Br4fl/0qYSNaehtPwpgCE1niAcK/XZ05qbMBChllg59OOkBRsALCdDfBT2kI6k80PDQ6lu7p6Yi9u3dW5Y/+hHhrsExWRkHjmssWh6666bOr1b7186pnLlzZ6g6EKw3p1SicDAd8iyyXj3KUS/APKeNGVKQtEL05rK8+UCCTazHQ+h7fUlf5oTPrlXQ95F82aFr/mwnPUg8dbxZu+9VNtyqSGxLJ5M7NDyaTLh2OPypCUsJXhfYNQzkoMmqR7YbGIheKno6ubrRjh/vUCFGWFlGBWxNcA5GFnBuFfEryjgZ5YEUEeBhsMGsXodKWBp5DMZvXdh47gjeaRiIgmQ9PNTCann79mmU9xyI6BaCxLSpP2gSvWC4cP7DVIt1EoGqMZH5lcuWqlsHr1aiFGBhwKA60AlguiADlnip0NkpUGLh6jHPgMPmLYsYAH+FiZ2C9/hms547A1EuEaKaYOtorBz6jWdbxRjpPkRrIZJ0FNCBQVA83+fbv0GqfLrHd7xkSmKOLF02a7jrxy0PeXBzZGY4lMlnjO4jEaqZ6wesi2Rlp587ZTEDIZnJJNgIgsCTlcJxjURwDhYLkzQFoOeV0zXt2+L0GV4PJ6iWCGixqXQyrEEvEcEVhYtnRuweNxew3dMPWCpDkUnIZm1xQ3HNj7K9RnGb+siubvvDCjjbUrttLCsh5LB4AbYVAk7edjgT3Bz8ikDO94eh4z7iw/AJThfmQOFCZKhYcffc5Yf85qvboqqORyGcIFZcsU/MEIGUMhpoC1tvdkHLLoliWJbWlGfbMv41LHPGPxPEcmEA607d+a275t2zBWonEQB8pO9nURVBWnY1L9snN6SjTjhnGA3ZuCyymTMSYLOMUOUmLFmauEBYsWkzzEijLytBJNADC2dM4UE+cHBoJBVVbItMfJiUhXlpaTQPFJ3mKlDKtkp2zrY8CUGqorjHgyJdz/zAsFUgSDf/nel5xnLporHWpp8/VFo/4rN6x1+bxuqeVkb6E/Gmf4ybYVMhopt6zgbLKJ2iSOsIccwkAjyEdb2pIG+96VBUQ3ahXb2ZxWWaLxhDDEPwECY1euq6qMXL5hbWj9mWcUuvujTti9VuqRACYSc7EyxRy1X9SXls0I+SThS8WsceYUUGTTOJWBtmy1Z7ZSSgYYXwnj0mlCoDRQ2nPxqDDYelBIDfUikD+bCMqqyxIp8HA/u+VhaA6EXtI1HeKPAS42drQsmYhNZHMq2j/vMRzAH/R31uetqx1ml3NCABmQAeWEjgaLXjZeUVzIPfCfGT9YTYIhRFcYTjCgMAGrY0eH7agt4cPpNB6xK3jIjSfSF5ij/oi2TQZYnnSJPOkUGl0xmcvuMambJh2DOfJTX0N/wxWTwBrJYLYDh+QDPpJeoPxhwGG8LPJ8BKC0ZIQxY44fzvGvAFIcZI9Lzfu8HoeiyOqx1vZYNBYz/H6vt6GmprDzwGHn3Q8/lUlnMlTcgnTF+Wu9LqckzZw5NxYJVhhOl0cq0kKygRlidLVaCPsFwPictfS8itZdzyTTqZjaPO8sdaBtd2bzgz/Og5+DXcfzJFAclZMXet3+cGKw83CSGpdrxpnXOLtadmRdvjA++th7fPtjqpHPOWIDHQYfD1i2bIwrb1//3wzjC5DTcBreRBhPqDAFiUwwHKlkGDpWqEZIlfHksB1GwiCbyeYGyWsG/D7Xsnmzqs+YP7ehubGxura6OkBKgtuhqGpe02S2ZQZCjwRhPkWCkoQiBka+pI8sCSlDbGeI61h6MT4YegEn+GAkNZbMmZG9+Usf1R7ZuNn8jx/+qrD2jIWxqy9Y5xtOJH303DV3ahPOG4bmQrfl+Liflb+8kGOytNJZvMMFhhNegNdJszjZ02ds2XMwQUYp21pAUc362mp8o6Mc62sC0UGyTMZhDlaIle8ohz8GRAhTKol3SAGBwhylL8+XpWBJKS4pkRg8+Cym9ZzGZLpXGmurTQzVRfwEwION/S6nwxEOBaVsTtPbTnYPBjyewuTmZn3TCy/mKRYZY5hi5gDUf7ntNmH+GUuYAgiAamrjZaSMoJDTy0NKeZeDHRtXqLsoI4Dj4mDHsQGnKKJwUAzzVG4QiAaDb73ahhj4wvlNjarI93GARhevm+x/QhdQnaZfJft+FIAOpyg7l9RVa5jVvOXPD2jHT/ZkKKLBsqPMsC0NihtTg6z8cEXfwEwtx0KOVxgenwKQ3iajFBdogbMvljJe3rEvO31qY4Aek07FDb+qSNBN7dPt97ml+fNmBCiu1NnTn9p/4ETs6JFWvL+Jk8bIcMQ7byrxhThH+EA3HBROhwMnp/IqZ0oVo9cGThPqm9NiX21ax0LpCYto+QlsVowBOw44yfGzICvYfoo8E4lU4e6/P6Cfs265I51OqpgxZ4ojGiqBNxDBB7jNrdv3pUiuOGBoIU84SYFCSm3G5fSsOWOhh9Q24ZEHH8yn0nh3kBPG+xIxmDIFNWA0gqxgBrY+C5ZhEwAItLIXnKpDqKioEL79re8LCbQB64FdBgZ0UywjAVFo3+PPjMViacnhMLHaY9MFQPk534EAqHEQjca2Mo7P13GA4vl9ZK+TIRUdjiWf2bw98ffHntP/eO/j8tK5Mx3rViyWz1wyl+xQRTjQ0qbD4Epl80IWhhhjAucDPgOG7yQhjBkCRHd7T39B0woORON8NwWny8kOrrDTUZ0I+GQUjEiUhbU3oeCcN32aTOMK2XhjS8L6WPGdxgI7cTafhEKeIEU7R3KQlHZS8I1c1uIPgX0lAFMtD3cMSs+LQGlE6icS8d0+0Ia1LSKp3PEHXALCAAE9ib5OMsT6i+1wNPB0JVfExa7gAcJHAtaFyM6V+DbFsfRSenxKxUyks0jNJl5gbDFH8dmfxQdedMvPwrgxy3K1ULNQeoYVPzjQZa80FVejiN9aNsscjB3sztDI2IHRg8lXI0/OXr1iBhY3qsblI5xVbv47PoAmRjNzLIA73BT9/Jbj4fc2T3kuVr7sOrKOsLIMOcKMMIvOIpT7/wmg5JjILQzHE2RGSfLsaVPUP9z1AL6zIK1ftayS1LT04xtfTh5t7chhzCIDzddQEUjv3b+j0jRyRsDrwXdVWBl0agU6YYFcIi+BVW4CdBsytALB2inDx7c/ng/WTHHNXPO2dMeep91DfSdcA11H8r5wtTs50JlesO4Gvy9SqxIfpEjdlErV5Y0mBrvluWvfrh7Zcr+WGO5x9Lbuz7F+R3gx9qoOjHVWZm8A7DT/Sza+IYDedBpOw5sII3vCCIFRBggnZUSqqqx01FRU4DTy0j7u1wBFcXiqKsJ1FRUhr6rIThKw+C6FlIoOCunhISEbjwp5Mr4w+GDg4ycLYUaZp0fHK3XY0fRxgTI6HB1+aGgYgehDosfl1P987+Ppr/3PH1xnLV0w9MG3XV6ZyWWVVDqDOC6304WZ7qKxUA4oe07XNLqOzpzB6FBbyA8nk7lHnt+c+uYv/lD45H//fCgS9Od8bjc+YEqRBNGpOIx4MoP9NyXAs3J3SniN52XpoWCBhWzwAdAzbpCB1hLNiAe8+F4n3hmwgdhZ0EhLoucSGWsjMkZ5RNLN6ZlWE4moW/ceiC2cNd3rcbucRkGMv7JtuzsWi6s8H+6AobGxSfjq178u5Eg/ccoQ0PSM8MGh0vhOfgxwyA6hgPGVEkAxHRELg8agMkwc2zLECEALWpFu8QRQiyOyHQ5yMC44zVCW4SYCKKJQAo8fP+J0k/JFRpc8glEE4HHncDK//ro16o3XnB+67qIzs+/98q/0n9z2kH6yZzCLo8vZe2MwyMrqF7UHtuMExtE4/zmguiaeH+8eEJ/btN3lx7I3QXd3X/qPf7rvUG/fYILK6sSJisQDtlcul8snKG8Y4hlssSo3tsB8tCUAvi2GZ+iDAKYUlrVFDvweKUTxVLXEgWGmnzFYKGAM6tGAFTe48tScVFbf2BbacqItEQz69WlTGhw4edCOi3aBFSa8x4fvqKXTKX3O7Cn8W4RWDInaiOykdkINas2aFZ6W9k7fvXf/ydyzZ2cWq1uIi/YDwJXYXvTzcDIbrC4FYw0OcTBrrDhIYSHc2MqXSKSFXCYnLF24RCBFmsVHOcBmxEc6zlD2hO4lQcEDYhDxX0rE405qRwVZoZ7F1HAeEXXDeViSEVC8oUyOVjBPBS5V0VRqLEvnz/bPnTZ5mAww7cKzlme+cMvv5P/3le+7n9m800EyRNx3tNXAahjaMy81b+nYpqjBACJLAe+S6IWC1FhfB0LqkpmsmMppAuxbkbUvhdULMzcoLlaUsc06kcqwg4rAVwqWfD5Pmm0nw3K8DSifjNccYYBl2diTT8SZEYAVlNcEXmkMOBet+1JwEdjEBBlhOO0QK0gjecpLPxqABso7DBGsyoztOxxGhJOX3VvO5mwJSvdksEouJxYq8lTYkfGsIqhOpzJExi1aZSkC8yHEcrhDXiiPdUVNoh2CJ7gyP/ELfMAOCKwg5XGADFaX4MjIgiEGI4utYGEVDIYLc7xu/zngJbHKc2p4HVnwOh4noh1URif4UFyNo3KUPytCWRsaD4ptCjAiKr8hvPJZy5ZI2/ceEvO6JjU21FROn9zUvWXXXjHo9wXecfkF/nPOXJb8xW13YwKYSDIcF154jbxr9zZfLp+WnKoDbwZQP8O7YRBI9mgDPwd+D1kgylMWbnDseeq38Xi0S5yyYD0WTqMn97/o6z2xR+/vOOhXPf4s1TPZXyF8lBOplamLNkhdLTtMV6CiQlQ8/W17NvqOvPpAbrDrGHV9kfowDHyWyRuCEaz7p9vHG4d/gtTTcBr+d8AFLG/k5X5Sxc1YIoHBjjojprLRVUdIivGBkjMMbIApfVuJJArhhuDCAIUY1NxfE904ETh5IwB0JbJZPIHRIw7H44U/3/9E1eol83MfuOayQHQ4LuA9BJ3t4xEKJMt0h+woYrI9OOo2n9cSqqLYL8lqmUwuNxSLZ7PYr1eet+WPJ1Pp/Udb+rbuOpgNBnz61z91Y/TB3/wgMHtacxVFKfZpVVF9esE4tVFrZ0DX0SUfkTeBrUSx7SOglcpFCooWjcW16HBM6x2IakdaT+Y6uvszA9HhfHtXX5zKQ1WipQ+1tA1u3XcwsfPgkUwqnc3gxXv6wUwbTs2EtogPGouksOaZAB2dOWXf2FCbbevqzoYDfpNQFF7evS9XXRlW1s6sMfcfPDxIifLlyUhHEs5ad7bw3e98TxgaHrTaADe3UFZYbw5iV2kgpIGefscHPpggLk5nhHILPBMBMI7mJ/Cn2VYSUwj4/CwCZoXHlHQCwIc5M5mksXXrNgk4oCgCiukJXzKT0dOL6rKLFy8MG2bBMXVSbcXTt35FWjC9KXPznx7K/uDWf3S+vONAPKvpGurTTmcDVQfbrmjzanywE5QlHAVIrZOBkSMLcv6cqSopDuajT7wQ/9JXfzbY1tHt7uzuI80Kp7rDGMUBOaYwtbmhZu1ZK5SlSxdHHA6qHZu+MiiddMaB9W9qOwgZjxpRggygWpuYVJ7Oej4SN37K+GvDiIAxT4sA5Rire0ND0fSVV3/A9bnPvM8pyzCpeB4k+egH8o8MhVTSfPSR54f37DuRcjqdDioWheM5v8peMhA8DqGuod5ZV1NtyqrHefH566S+/mF8C4lhs0lndDMPvyA/tDPuZxcG8COc/wmCz+cSFi9bIqxYulxw0UP0c5js3BwuS8howoXLDKzOo6zHjh2XYbTAsGRQTGLxn35AEvcSXjJYsG3w9QDSeVyqK0sG1eMvbHENp1JNR0505CIBv3jfz74Z/9rHPxh7Ze8RI0VG1fHWDgVjiVV8NvueJkMrxyYzeL9Bvjky2LKalu7uH3TsOnCITAfNVFSFff8MVgIoQ3wYbgCUN0PGVTyexFjFwmSCXD4v6VqeVQDqG6u4GHOKYxGlt2kpB9QrVrRkHOJCAJ7YfAIepkkigAdyx+55n2FGmBNH7ZNBTuXhhp6VU7H0pZztPo0r4nNjxMJso8ZNOSACS2dfR0VA0Agwafw2BLdTJdZhD8BohMgD5UPLKmB9lolcxOL9gsfn2drIrbytex4L9+yWAOXgzo5TghLONwNG5wYYQfcImPh+TAsplsVyVATgxemxtlH55oBFhygWtuzZbzocCho6PkQtX3n+uvregcF+Grjl5oZ6x9I5s0hMSPHnX96azOUyhWAgGLjskmviBRpVDUGRsBpmb01E+fDiCfzcpLZqhsLSyaGYKMu1Z1z2mfT+5+7IOt3BwOJLPpFKDrZL4ZrJwv4X/hErGFogEe1J8DZCQAgkh6OufvrSGIyvy276TZXHF8h4/REXjQcZ9Hnwy5Z7Y4Hlzr2nBB7n9cT838LEusdpOA3/MhjblIvCswgmTtsrkOJSgNFCDbNsqpEDifARf6UwngP7ptgEQqo40FnpTg2j44BW0MwHYDbgOrAlwsECcKJzZ9+gDwbKFz90gz40HFM+98NfpvuGovm505qys6c0ZjH9T4IBQAICBgAzPo1EKqMfP9mtvbL7YHLT1l3Hn9+6p/dI+8nBI63tQzRg8gwJEB/vj+BY/UhlpWfp4kXVl198nm/D2Wv8vkCwkpA6Rys2NDyLsXjSeiO7nNejgArHWQMeYcaRhCUBCTRTNwwzr+lmLq8VkulMYe/hY8NPv7I9de9Tm5K/u/vB7O33Pxn74z8eS939+Mbe57bsHCBDOkPKST6TzaVgPJCSRjJTUpz0AyWHykxmAAMjl83qyVQqeeREW280nsyRUSdVhcNMfI6mFtSc7Ox2tHV2p4N+L2xcdWp9vWN68yRfU021eOff7iik0xmDSC8C94vCW66+SrjwqrcK8XSK3Zfjx+qVgtllCuFDBOe1DSU/95E2zXhkK2gTAQQrckKNwKGtl9RDekalhEIHZa8cRlVhERAOHGTEUjpdzuiakNb0ovy2KDe7jVxu3prlDiMbZ/uVKA3GI9+6lfMDX//otcqqJbO8T760I/3FH/1l4NU9R1IalkQIL3Cz+EQzVR+b/R8XwFTG2DIuMW95GOcxVPJMNq+fsXSeeKSlLVMRCehf+Ox7vJdevNbf3tFLZrqpM+MKf4TT7fVLAX8wIOFDbCjRSNYQWgomx/shp7nYRaysixQUV6qAmwWNAQSzR/SD4nPH8cI/kgQrAMAS2fc2FhZIwOOwmXr6I6XcePjRZwpXXLpeq6oIYDGWEWSjQGzM2ne0ncj98fZ7HTOmNiget1NhZWRE2ECKBb6XowjS4gVz3IFQQFx71hm5Q4f2G+ivpfyp7VGrsFhVdABcR6Ak4PWOrasSW6nFx36Xr1ojNDc2CWJZG7D7BrsUcRCf6NdBijXqsX3PXqoO4OJrzmOAIiM7Xm8wjMiR0WKRd0pAmoDPx6yW/mhs+NlXdmae2byt+ta7H3J97vu/Vh/d+Kq6/sylBa/bpac1TYLssunEYR0w4tBW2IoYNXm2Qka0ovlQBzE8Hpfb7XIJAa+HJUNfZfHJMb+FC0dmkwHHVskALqfiyWQyZiadZp+ZYCszmSRbceLG0VgAznQuL8QzWWE4kRQG+vvI9Qux2LCQxUksxEtsOYSsh8NhHHBsKyJ4C+OLKhnyA301l8syh0NS8tiGTw6rr/ywJPKza8nhfcW8vVWPOcQhR7iAA58hYZ8mwPY+5uenYrJnzGVZ+lwGLi1k00khm0oKmWSCuSzhR69MpTOYVOWFLgfip9/jlohnqCbOWRYP3nJXgmJlTgSsv4+C8fIeBywK3jjY6SwEY/EgwHLFh2MiWQBaIRrQiuiPxhnUNd4BZO8a0ogCmcCM6NdL8GuUH/kUoei1PJRHQ3WVuOPAIWqvXKcyzIJ79rQp5uBwLBH2+6r8Xpdw+frVhV/+7V7Hs5u3G9SPlDNXnJVXVJc8FI/7S1ObvEwAS9MoAuTKcHeLMdC2Nzdt6fkNDbNXZU8eflmedcZFkUB1c7xj38aIrKiZ49seU/PpeJb0OzZpDSGHPukOVAUHO4+lMokh4+x3fjuw9oZvKuG6KS6skpLKwpvFiLLZzoZy/3jwOnn9L4DiYH4aTsP/FUC4oH8lkgmxo70dRktJdlH4CKFRBsVwSiwV8iQtJtgCgufUeV9ToJ8SiEYoHTj8AFtzCGco6GdaBwZXbMt4+o8/Hujo6g1+6r9/Jr/j0g0xMirVhpoq6YbLz9cxe0zxxJ7+fm3b7gPR+5/a1Hqkvevkid7B6Izp0wtnr1rpuWDDummXX7C+YfWKM+rWrVpe5wsE3IrLKaher+D0BwXVF2TH7bPvnFF5dF2X89m0hFMf8R4CZ1qpjJS/TKJ73K2R4DdogsOpagUR7+Ea2e7+AW3PwWOpB555YeDnf70n9pO//H3gJ3++q//ZV7b1Pbd5ez9WvAIeT37ZnBna2UsXRK+9ZJ32ife81fzoO6+se9dVF9UunD0tNGtaU3ByY324jrRP4rtESp4ytakhPG/6ZP/i2dMDTpczoCqKn8xTn1OWQjWRoJMUl/xQfFirqQwrolkYj2ZmA3nc7sKk2prKja/uzB1sadcJj3j42ImB6IkjSltHF6m+fOBA+QBgid/nEz7x6U+SopNmVg3aDVRlcArRkBmuVhJ2hWCE42FcTCoi8QpEENLXGhB527TjkFJHftzxwUgUgsEAa5PZHA400Bm9dmybdht4VshTELp7egutrcelOCl9CT3PCCtGp2y0ioC++sKrFLwYbWNEOnJSMODzrlw4K/SlD10bufqC1eLnfvTXwvd/d288nsrobBKDBntb6cb7Y2VzAQSc7tcGKrlVAAddevsGdZyulU5nU69u2xfv7O6XvvTVX2TPO2e5t6oqHEA8UnUFt9srhMM11MdQJItu61oC8IDThDJNNDvMDTFc2WVcKD4iD+dvOZQSjvUhsoWf/ZYDQlB+PtkCOHzoeP7IocPaV778UUVVndR8+BOOgcpDZYhHB81XXtmZz2l6Ztq0STjKnzc4Als2Ii6bjHHIwvKlC8VcXi88t2mL+OTjj+jpTLZkk5YRxXnEHfxwo3kC/NlsXkimsmTo5wW/3yecuXat8K4bPyJ0k3GA8qDNgl7LBmZQXjdskoH+C/uPoytJONLbzgdX5tgNPSzegC4YRugZrwdMIRIOxuCLJxOuBdOazbdfdv5AfV115kBLm//h51/y//y2v1fFkyl8OErK5TWTqoEZYnh3jBleRCf6Lq6MZCqQ26V6wwGfUREOa0EqO8oKJQ/xsfiFeDaB7NtFZIThGT6+DvoDZPwRPt00CiIOgOJbEe2dGOMDtkvCGMMBPnhvDivRyURcGBoYEDpPtgsnDh8U2o8fEXo7O4WhwUEhQc8yZPTAyIKxBgOMGU5kKLET+dg7TnxiBw2BrcoRXqxys4kVSscNtgzDk02lhEw6JaSJ3hThTtH4kYSj+mZueIiucLiPCqn4sJCOx4pxUwkyughHlnBkyejMUZmzWW4Q8rw0fMfLjc+6WEUeA9MmNwnD8SQzxtCWELEYmdoI4x7jPW9pxbG+DCbmMIdT1UE52G11QhiBh/ygqbwzEAJmRKHf20YUM6S4EY0VTFl18ZVMXLGa6XQLDqdXcJDc45/ToavHxz6rg2+Z4vumOOUSONGBx07O/GtgPL4yME3jSEsbuopD0wwqGNUJVVNNRcS5Z/9hanJZ6jtO/7yZU+u+/OH3tPz+7w8WBgYHNZ/HpzhVtxmL9kEQjKgjfirYyDLgjnhjDPa2Zkg4qHXTlnhiA11xs6D7pi46z0wMtEptux8LJQc7dD2fMVKJYc2UcNg2p9vpDXhIdfC3738ZGarEX/bRajzmLYvgNdn2Wg3gdaD4F0BR6J+G0/Dmw6iOiM5CjvtFHH0sUocWPW4XxsMRCvmEQoNAMg0yxjDDOn4cO5QJtjEwEV5LuJLDTC8EI7YUEr0mDXpYtDLrKiOQyAxo0JN+9bcHAv/1iz+K4aA/vmbZYm8qkzXIeDGa6qoTB463DD394pbBvsF4T2NDnXHeWSur5k+f3HDG/FlV+JiiLIkuQirSYC/SIEqZyyIEOJsRpT92whP2v2NQxqmPMMAyCTb4M0V6xIgCnmKJXjDzbIkDZRFp8DfoPq/TIJlu6+zJbNlzILrrwJGuB595oe+2+56I3v3IM7F/PPZ8f9fgYNqlOPJXbVirf/ydVwc+/d63hy49Z031W85bW7lh1RlVyxfMCjeQ1TS9eVK9S3XWkS4dLugFuaAbkLfEI+5AE6eKfq16NmhQwUwbHBQxzMw6TCPs9XoCfo9XicUSTOGxU9qAwUgm6T53xpTwsbYOEvru+OxpjYXHNr0ycM7qM8SmSl/opU3PYifEGA0dStXcuXOFr3/n24Imop0Qbwg9WgMaGefWqQFxVbZmB+XzteMXlW6i247PHN3DuWnQxWe9EA2rEgyIR1ayIoBtdhg7GcossC2KLgeZ5DIOOgFP8QsDKit4Fy7S/ZFKJVgznSlnHKyhi+KBt2R8q5esO6P63p9+PtMXTWh3PPxCnMLZ4QhMmaNkQIm4rO5sAoq02XhtKD4oRSUPWff61r0tos/nKZy5YkFkxpRJgZbjJxN//dO33ZMm1YfQBvDuoELKO04TxPthXCZwHOMD2jJ/T2oMUN4s6akRlKBEdhHsehsf+DP8jmEJAdoskxnwUwTip/Hk08/oK1fOM/BBchu3nQZUphNJIRGP6fc/tknu6Yt6STZ4Kd4IQYV4vESY7c0JLo/D/bWvfoaUHsX/6otPF9paj1MTAL+hjHP+2SxAlnCwcYs0W1cYaZgQwOusXq9KbVJlqy3eQEBYd+55QtDlFgqkdEGlQVxAiZYSIEdqNUI+4AHpBeDHFjj2jNFiG0A8JgBFxEd3RxV1YiA8IjOvBCEcCGj7j7frz2ze5krnNOmtF22IzpsxbWBa06SMQ5ZllIG0RR2HdSQyeAfSppoXnFHGGMTqSIyls2I4FCTuYSW7ZLDB2QADH/KKlQM8BhYqqGQWxOF4QkxmMhJWu4vMnQAwcUdymN8AF8NHPEFS+pPoDxMSMGri0QFhsKdT6DnZJnS3tQidJ44J3e0nhJ72FqGno5W53s52oa+zQ+jvOin0U9zB3h5hqL9XGB4aFOJDQ9S2hpkRlU4mhDQMKJwcDMMJ77Jh1YsZdPwkPjhWRsgAZtxBFsAo5SuEvP7g+DO2SsPaG/HCqlf4sfLodbkwMJFFPD4/PB5vPkqyHp8gwIQUDFTObYpfYjvzAgPlQrhZkAX8phg24tkbBTCfO/DeduxAEEy+KgoZUgp7L0+hPuEKhARvpErwhqvZ1ROuEtwhuoYqBU8wQs/DgtMfJqMqyL7lpnj83MjC90thfLk8guLEN0xdDCfej4Xhgr7Iig/+6vwgEfZutUXlvwcsvoqismLpfLbPFroOOzWSaPK7FV9LR2fmhW27jfrqSldrR3du6ZyZU+ZMmxp/9JmnRJfbq7pcHrN13wv6wa2Pwxovkj9uOShQUT3u7qPbtVw6kXd5At7q5gVay57nU03z1zmbF2wYCtdO12KDXb5cLuPtPLYrYY9r7FeUHc3zzy4ceOnv/r7WfVH2gLUYPk7j1FTr9jVggkjlBXiT4XVKwtNwGv63AEXlFL2CpCoJI+paspBg2xt48IgUdGPJzOIDplgXNHYdGbkEbICgQad4gh+LWx6ZI8SKHBRjB9FAScxsLm/EUmmtq28wf6z1ZKz1ZPfwUCw+rGl6rGAY+cForNh/MJCeONmp5fK6/rYL1kmbd+wpHG5tiy9fMEdbMGtG5fuuubLpkg1nVy1bvKBx0qSGynBFhVdy4qO9pAAQTXwAJCMFAyO2iJDhhQNHtHSKvwCOA0hoIMXJT8WZV0iJiXhKz1QS8F19A3I2m9X3H2tJ7Dp0NNrR3ZsYjsaSpLjng36Po7YqEl6xYI7/bRed43n7ZeeFb3rXW+suOmtF1cXrVjU0N9RWOhXFqZDiT4OxRE6G8mJ/wJVoEO0Bm3RBRgvnJHcMGH3cyGBhIBvxQT8Be0pSM53NCckMlVnPk03H9KIRQAIYKSVFcojPvLI9tXD2NEcqnTMqQgFH0O+tvGjdmdk7/vQ7c/fu3TopThw5ge3DYPeBD35AuP6dNwj9sUHBibomovAYA/1EYD/BjD4chkZu/EycBlzgpSa6LQe/HQbA5B14h5eMVYW1N+LRqEKXAXtG/wVTZyix7dPpkEWdBm4bJyn80smXtshbX30551P5qYkAmwdskLeVLarPWVMnVf/8qzd6z146l+wuHJvCZ/7tFSem2BexE5R5izCGZAQww7/w0o5DCcXpKCxZNAt9Wzn/vNUV73/flY2VlaEw0VGAwoxieUlpURQXClnEwK8cl80XXNnBI3S1289I4Op0EcE4wDFaP9Roy9EgvxForch2GvYaq31DAH6CDrQi0MTeEbOeg8RNL76SO9bSJixduiDE0I5ITIoC9fV0PG62nDiJZcg88UhuaqhhxjZntpUfAWjDyWmp9LAQi/aKM2c0Kueee3Z048vbXI8/8aQGMwXJGDW4Ijmngzl2bwH81ASKfib3yBDGgpzH46R2pApOt0+4YMMFJIvTI3aAwcvbRCkQJBJ9ZuPaVTLKgG1VLIalNIE3+JwCjoknJVzweX1sBc7n9bC8JgS78ATARHTiUyIwGOTtB494yCCTXtiyS7n/iefkUNAvbVh9RsbtcmZ1Qy9ghSyO0/qIBvRb3oZKNLP3V6jwCsm3lUsW5qj8bnqKQ4Is44PLKLudsXAyMlgabOkknkFO063UNzgsYAs358RYQNbAkiEjLEmGBw4XsIH5QB+744C4nMelUIg/9Fu0AfRRrKjpuJIsZtsI2bZErJxlmMGVTiWFVCrBVrJgkCVi5IaHhfhwVIgND3FHBlssOigMk384SuGxKD0fYnHiFB8O6bBqB4MumUgISTLqkskkM+xSlktTG0mT7M7QFStkxH8YMhKJAHwBnDOA8b8EqqI62/sGpO6hhNgdTQm9w2QoanyHAOoKUxq23wbby2uE39hx7GfgJLx23UGWMT6RyxGfclRnzJE+kCMeYq6Shmz2uQMYyRoMeZKR/FpyGO8wkUjVTVeB8R9bQXXiPzdmMSaSMUs4EJfL0HJKAaDTduW0l2hm8pmc3e6syz8PdkanAuTB8inLjMo6rakRUkXIpNIYFNgEJvUB+d1XXRTYvGNf/Fhbh1IZDOi7Dx/RP/Xet6m51EDquY1PBvO5rD55/rqBfS8/4MpnU5akof5LjsnK8nzI7/aFRSOfch16+d4kjrNvnLXUP9h5dMDQ0u6mBWcbc9ZcF5cdrtzBjbeFClpuIBHtJoWvOFcv+ivqwzOXX549/PI9yI9Yhzx4sdGPR2R3ShiHT6877f8eThtjp+HfCBMLBcxEDQ8PZ6PRaMHv8yLEElHkrGTlqZmffmRTF0iVZWGnAmaEMQ3EGmBJ2AC4IoL92KaZTGVyx9u7uu548Mnun/7l7s4/3/9498Dg8KDH7UzV11bKddUVnkjA7yel10+DjRqNxXH4RGFSVaQQCfrlHQeOhWOJpPLNX/3F/8nv/TyQo9HlmovXRxyKw+lwuQUR2w6QF/1hpgmGFd4t4MYWvjcCYwsnQOE4XjIcmVDnCkARXkuwWoAUiiLFN23b09/R0987qa5WXzpnZmBa06RQdWWourmuJthYXekPuF3uSCiI9yU8lJFK+Yl8MLGMLAsXAFf7mQ3lzxnYwt+qPRbEfFYYvJSApWGDm5WHQUMeDWA+jxvvC9pJywBYHOa+o8ez05oakg211fVzpzbLS+fODtEgW1Bcrux7LjtHevt110rYTgQon0EDC72+gPD1b/2XcPU11wg9w4OsfPbziYEPHfhGGJRxjou3o4nA3hCLIWF0TJm0ZryjhllQbA8FfqyQ2QD+lFc3APcIp4HQjEZjeCpiyyRwMaWFRyMFU5JmZjTXp97/7sLx1vYUFF2kZQkYXq7Qcfo5f4IBr2fRvKnV+JYM4mJGHFuh7G9BQengRhmQsGQjgT3ggB5rQWHLvmPpfSf7s2csnG6csWyeQrhFpuRCWaGq/snP/5r++rd+Y8STOc1JTa+84MiN9X4yEHByItlx5GRyDgpnq9Ms3kigMiF8PBotKD6Cp0wh5mCrCOPgRtQyiwT5M+WrAMWaz1yXaoGvdJ5obU/f+JEvSjd95J0y9a0RL1ExTIQDp76RsSAeb+nIHG/rTlYGg7qHnYbKohXBxszKTXWXz2eEgZ4W57uuW2/Mnz0t+uKmZ8V4PMH0Dh4X/OMKCUuC8BJ5xXs2EU9X+xFkoVOVyalCMBQSrnrX+wQnKa0mKa8ASmZxh//awMNNccb8eTmn00Vl8AqhcEiIRCJCZUWFUF9bKzTU1Ql1NTXsngwn6uce9o4aZO/rBWqHMMbS56xYIv7pe18pnLtqeYpMvwIp1YGXtu3y3nrn/YFEKu0kpVocjKVYxeD78SUgfxnpaGNer9exauniPNGh4xkzeuhqRwMX4WdKOckn0FwZ9AowN9kx6ELBGU0kc9gWyVOMAsoShwoOJzN4h4q9c1WgdsNWlagu+RwTlHDiIPwsR9BGPZt5WBCLwy+Iz6/oy8xIsK52evzyyHBAAK+FiKXnDvGZQ/+msnFDwMIJR0YKjAsYGxoZSvxdMu7wDpnt8CFve6sitlwWuPyletAwWQcqOFiNEHl6PV6vTtYNDBwAVjB6hpLCQDwtJMiwS+XyQhqGJjNuiCarjIwecjCusLKXRTyKn0imhTgZjENkPA4MDTHXPzgo9PYPCP0D5Pr72X3/IMLJDZCfwvsG+oW+vj7u+sn19gi95HDt6ekWeuG6u4Se7m6hu7NTONl+Qug4flQ4eeIYc52t3HW1HWerl70dJ4S+k21Cf2e7MNDVIQx2d1BfPSkM9XYJQ33d5HqEaH+vEB3oI2N4gBm+zOAlgzmDHS+kA+D9PXu10jbMeN2OD6yZsI5sOQbcz+ToOM4Gwlz0lQPaZzadVoDE7VTktpNdw/c/9UIK/dXjcvkv37BWu/uxZ5NzZ08L3fHg412E0//h93xAHxgaSPcP9XhDVZNqpi+5oLW/8yiwcaQEyLmUOwcm40XJe2DTX+X40ElqNIZn1eU3Bjbfe3PcXz1VOvTq/cbsNVf3p6I9+d2P/6z2yOb7BqEn2UCtSJpz1ltreo+83N558GWcumjlSOMv8c0e518flFM30mx8s0H+BoHlPw2n4U2HiYQKOlB0cFB75tlnhbDPlT1jwTwvCfJizyiTH0XA1kQYYyMejRPPBrb1AI6QZXM5cyAWzwxG49nWru5MS0d3sjcaS3g9HtfalUtd561dFV69fEmosiLi8/r8ZLJ4MJlHQzs7eh2z12JddaV82TlrUu+66iLjmos3FK5Yv1pfMncG2VGaceaieV2ffu+1YRq8XRiP8D0ZGF84YQuGGI2kYAbnxwiWlApwKhkCfpQL1dGAZ7FkUtq278jwO684f6rqUNwoOuiGgLfjgB9sBQWoxsuvjAjQigHxVDwuB5DHUo+iE7d2CDMo6CZDFtSTL2yVZkxu0ibVVat9QzEijStqiBsMeIyHn38RW4Ey1118bsXLO/enNm3bra1cPEc93t7dXxUOYre655FHn8mv2XCuUFNbi+NxKSUUUwxADBWboV+3fp3QTYPvnr17BYUGAtAIs3B84LO0KtU8Vxus2bYJANkwRz/gF2JaWbMZ1YiqsBfe3/vhj5NxSEqdQ2aKHlbHADad9hXAcXF8R48cMe+6629yrdtjrqmux9F8rD2zeOS8TqejyfQaz+07nBs2cno44BWdhJzxkuEoCKQws3rnaXD0ugNbY0nBsbcKWUop1TWUMPbyvmWUQWG30xbByh/beobTef2uJzdH73ryFW3lGQvks89a7ByKxnSf16WwzCiHeDyZdrnVAZ/PbU5pnlaoravFshihgeMGGLYG83s4wo26JFc+EVACi2pOxrhQfDTWw4CRVoSJEUFJwcy/rcSgjcFQBJ08nSkMDPTnP/nZbxg//fGXjabGOi+xkj3lwNPh47HpeJyUwcHUfQ8/n+rs7q94+1UbsgvmTXePqFD7UobBVsL9fre3vaMv8/zGzdqceQvNGTNmOO2+zOnhyeDQfmwUdpgN5c+oKbJ6xqEcVTXVQo7qY8fObYJDsVa76A9Ry5KzFWasMKxbs8Zcc9YaWTE1yeWQBBelgWHHT1uEccHr0qbtjYKqOOSf//W+YZ/Hpa5dutCIVIR9Zy0/Q142f07G7/Pmk+m0lE5nqYs7pDkzpkrBgH9UQyWw8sYv2b2C1+0WyIDLUrmcfjLM2EMC1s4pFq5M7lHhUc7qkI9kAaZbrHjkefbVHfrqJQvcDTVVVigHHLiRJEMF76wBhw3MT46tHDI/56vlKT5nNwSMYvCNXTn9ALsNAhCMdCwZ7nnsIoy841BKTWAnLALuy9yoOhsPHwdRSOULQvfAsN7T15ebN2sGsY0J4iKg/l1ONbZ1107HykXzZYfsYFMdoB/v+CWJX4lMXoilc4Kpk8HFjLwsM7rSZOyVXJY9g8Nql/3tOhjNMN64rLC4RASD5nIHAJ/YcwKwoOTAS67IM2fhY32PjGluqPIVShiFzCil8Z2vTGb4O3lYOcSV5D38bKso3eN9O6xcMoewBDm2jbQsLIWwuHXFO3r8irGDHZRC93hnD7iQF9t+al3Z4SpESx4HtbAryW9M/DI5TnoIJnsNrKxi6yGVhWQJHDPGUT56jsNnjra0DT+ycbP/movWGQGfX/v4t24uNNZWS00NtVJ1JKzvOHAkXl9T6Tx39YrC48+/ojU0Tq+cPH1x746dW/0ZrWA0TF/krWmcI0uy/Q6szXUCeC3GFwpGqnXfc1I61udx+yuFqsbZOKnMo9NQEe1tCdTPWpMQZUcwWNWYnX3WDU5XsBJ7p51uf4QNmkAlSQ61cvJis69tn1zVPF+tq/CJc5pC2FbJVvy5SOX5w2u7UwP6P/V7yC7cvXaC/xWMFVan4TS86YBeWO44JFMpqaXlhDRjSrNBSmOx5Y/sAqxbYK++IBfIqLGEJhyDEjrWeXgnxLsympZIpDItbZ3JZ1/d1bdt3+GOTE6P+QP+wuwZ051rz1weXr/mzLr5c2dXuNzuAAlZB18dIOGEVSwSZNiWgnsbKE+xsa7K7/N4vC6n093cUOc5d9UZ6tdvep/w2fdfV6eqKr6thJgUlw8MIH/8dwt4vJIbH2hgwHGEOikQWkdX39BE8gHB+HgsGRkiBhObP1CKFChISsmVaJk4XwaEA4MXibZimtEpwG9WPObnClg52HVi65tEGcOVStJgks+LRCd2KVLIyHQmWUBBr1e/7qIN7q6efhzzrlVFAurtDzweq60MqR63yxcg5euCOdMLt/7h90YikaZxBdRxPBhkwAO6CP5ASPj8F74gXHL5pexF9dcCLxlw5YP26xHKyKucN6h9F/HeTUYG3lrD4IcVMQzojAtW/fAL7tktYzP8Nv1QOgjMZq+fKTBWq2IOSwG4NldGXGcJAfff//6c+fcnXkprlAlHg/IDN6WyioD84Xw+H+XFVohZOK5QaLgf+bM+xJQPVjZy2M7DYvM0Zn88E/v8j/6UeXnPMf36ay9xnHP24sCxEycxAV7IZvOFPGlLoCFCFuL0aU01K5Yv80ye0uhFahgR+Lgzvu802tgDqWh5Nm0jgIWNE24B0lpFtRDRD5wFqNdS3dp4bJy241zG+xs6KTHFvkyAtmDThUNTYsMDxl9uu8s4b8OqwoxpzT56YmVWnifnO5j6+788kHK5nUJ9bUVh9ZmLyQqlXkPKvm28ABgVlAf/4+2AhRMZc+c0Owtmwfj5z27Re3q6IBDZMxvGYxlgdHh5k0a+WHlQFKdww7veJ6xYulIoxGMMMziFqGXRrRCqQwWfi6O2TQpfjpRGtHFO978UxL6BqPDK7gPxh555IfrS9l1Zj9vt3bBmpf/G668x50yfjH1K1E51na4TZk3ygq3OsfoDlRTTVrwB9hUP8HUStH98o8+JLcXsCQeqJ5NkkUHZ5ez6AsDvrW4kg8zJZF3pUclfig8KeF4jHPo88qaK5mGIatFlUQEcQINgOx3v44jBErB4rw2gpdyhD3LHbCkr39cGfDMP/Rmn3RnY9jmyM1tAskXVdUPJ64YEMW2jZ0YwFYh9A48ccKF8zAFT8QblLvlHOIYLPxYfbDfqnn6K1zfmgL8EkB/lf3YoA4oPoxuGDvoDVrzYiiLpFnhvD8ZbJpsmY9My3pLYXkqOrtgOyraGjnYsDoy8kiHGD1PhV27wwXijeMUtpnG8m8pW4eLYjhodYg7bVNl2VXLDzD8gxGhMjMdi5lAsiooXEomkKZm6/ysfflf85j/dlXv+1e16Op0O+L0u88FnNuW8TqU24FPyXT09WiqZkLI5zWyaudIxadoSNw7UACc4N4gX5GPsAx8JUF0yVbkkyRjY5JZdTxl9XS1kCopCw+xV3ljP8STh8A73toozVl4Vrpux1FPVONcT6+9IAR+kL/BAX6ycNNuXzyST7YdeZV0GdYGxhPczTgHzloHdZEaHlwMeneLxvwzG7Sin4TT8e4F3zFg8bsRiMaO2ssKNAaUEdnfgXQLdufie2CjA1i82m0kiMJ3NZdq6etJ7j7T2pw1puD+ZHfCGI8nz169Vzl9/duPcObNq6xoagv5A0O2QZUdB1yRsF8yTUCsaX3l8mb/0wUibVhtsQ4cJXLpCqgQDfhcpl9hSM6IPM8HAfCQmRjzhONnAcAqAUOno7En/4vZ722+77+ETGO9Kwn9coIdjxQxbISTlF+7UyUcBoQJvmTGJMlvBNmBHEHclpOXobcWB/TA/f4pr/1BU6BuMCkGfTyZTbESxWD6kEdAA7UAN3Pf0xujCmdO9x9o7pcmT6tXaqsoq4p3o9nnE5auWOro3v5w/evSI4aBhAKtO4CvPiyMFmxubmoUf//R/hLUXnCcMDQ+NywaIeqzc4btijAb6QQ2i+OOBnQPisvgWwA9BG1TZt40Fg8yowwf3oUw0MMMgw0oHN3w48AxAJ3ccG7ZCtbd30K0p1qous9yoxXts+HIPj2kKO7q7UuvOX2bWVIaNH/7h/tjB4x1ZWZIoE6xu8rxgbGUxa8oUBOsjv1beAGxZsrLmQDf2LGo2l2VKA2aIiT1CS0d/5me3P24URFn7yc3/5Tn/3JUhmZh34MCxXENNlfuG93011dnZl0XF4h2NcMDnnjm9yevx+Bx4XwyrYXZ7AI2vC5hR+TrjAsqMsCKMCBr9HLg5fhjD3BC16omCQS/qBmF5khPJ1JBw198fTB04dEK7+qoLIcMIIf8vAa8jBGXzWqp/YKjgkERnY12NXldbRVKI90v7UBebJUyZI76hTmxA3jNnNotT6mv0zS+/4PnaV76sk1EwQibY6XG163L0FQA/HLbL2VvBcF9TWy989HNfFAaxjY0cqAJK2wEYD/BHNLKVQ+KFOaI9/2sAdXDeqmWO6oqw49qL19ddd/F65eDR49rXfvxLff+Ro7rTqUoL58ykeKaYy+XxPTd+oJCVHkwArR6XUwj4/WwCAHxGP0CfYnFQFpaA4lKIRs/slXAYY+NNFEBGGIa1N9oC5BPr62QffS4yygaboLJwXk88YHR0Bowo0MYdw4GLdY9WVeo/LCZ/Zt2PhhHhrE1P7PjkDeFm+XLH86XHBPbVBlDhJWMXV6xSjQZOr+gkgzkfT+eNdF5nWxIzmiHghEn+nAxmlctaViw461LuxoVignEcnjFnB5X7x3GA8mt5+D8JYJfNMvCu5Dhf0c5tOcvfQ7NOxSR9hK8EYuUtbRlsCTKy4kKcDC3+nl9MSNI9jDYyjMjAg6FHRloGnzPgq2TMsRU97tj2UziWBxxWzXTz4LFWVJ5o6BoOqJEXzphcN7u5oeu7v75dO9ndrZ8xd0bksedfEbft3ic11la59x4+nsZunFQ2LTpUxeKUXVL4uOyzAcdPQV8gNcZB7UySvVWp5FCXq+Pw5gLqxeUJORU1mH7xts+HHIo6PNzXCtVA9AQqvUPte9Kx3vYMRcxQ+2SNzKE6PcsuuVGlPJJQtdBVWVP4/xEYKVlOw2n4vwLqQdEhtkohJxJp3VYyy8Hq3dwQs5UiCyDL+oaisX2Hj5/cdeBY29ETHb10G/W63blZU5u81RWhyrkzpjY21lTWklYTpkFS1HIZUc+kBB0HZcDowjatUXhPCZZkgfKDgdC+kkAlnQRAotQo0JhjaLlsTj96on1wMBbPDsdiSRJ49IjMN4bDElKvITmgaEUiIfmj73hr04evv3pqfW11hT2DOy5gZ52tZBAwgQ+lCjPX2axOgt3WwC04df4oGxTF8XPEwM/Tl9NUjpH7waWxOZENmydjK4sDAvNafvRjKEwGjoPedeBI/uqLNqgnTp5M1lZEzAUzpkoYvEBbV39/IlxXM1RbGZI++sH3RgcHBnTkpGm8TsvZCxJ9Pq/wuz/8Ufj8F79ABrfBtnaUU4ZacZGyplGbQJkwcODpiHmCCQBRyqO5iW8qlDaiFQbdlKnTWV2gAXjc/D13qzGMAdCN8lFjwhZTJrO9ONmL8Nm2CLYr2pA3CvqO3pOODSsWCpeuOyP8/645X3365d36Ixu3xbr7h/PYoouBHoM0eIcVLrzcDuWUb8uiMhJBoBXPbGD1j3e3KF8M2sgaW/ZiiZT+wJYj/Qmyy37xP99xyXLeHx0aNHI5Xb7kwrOU9pM9en1NSKupDslQ6LHtwx+ICKFwjaA6SWkrkT4usEGciEL+RWAKouWfAEY8fo244wG6DhzjBZWTMcYGCx8zxHIZYWCgu3DnXQ+lH3pkk/yxG99BNpXMtryxaCxZKS3CdE0z9x06lia8Phhg69cvy6getcQM1C00CronbwlGtZG66krPB95/NV6yzR89eljuPHkSR63zhwRoV1SNRD/34xGysB3uYTcROSRfSvGLOCjOgkWLhc997stCNhlnxj83SCw6CUQKlCWZlDaslGIVAN3OSv8vBEw4zJnaVNh96Jjw3d/cltp3rNV59SUX+D77wXdlX96+x7ztHw8Jr27frUCRjCUSJF+p1VAaRikKawHb8krhdlnImCq48FFEAIvHaeeHOKBEiF4QVPQP9qQE+H5kc32NS9MMtgJQAt5mbVwlKN1zzKeCkRgBI/oAp6zks+vMBivqqXPhsvFUwIsxHhZuPNhX7vgTn9cL7kK+UA8aWw6KppJmncT6JbaAsjZInizJ6izJYrhklowRema3W+Z42qIbcWdFwoQAkw/FROM5O1m5fxwHKL+Wh/+TAG4QrxgW+Nk9c2V/9NjmpxV1DKApFF0RE/ESkylse7nG3v3NWds52dZOHLYCx7ZKWqtxoxy2PqaSqQKNhx5dN/KPbXolk0wkzXQ647hy/Wp/Y23l8K/velBwOmR1+YJZ2i1/ubfTNAS1u79X23/4uL+6bnLa5QlCeloU8VaGO0xrQoOAIWZPaorUiXyVjXqkbmrME66Ndx16WU7FBzHwqHPWX+92eiPpxGCnc6jjUAITUtRilPnnfsC5b+PfhrR0wjA0jb1ABj4pFHnKvLMDxTaDP4t/I7rOOGDzksNrRH4TYLRsOQ2n4U0F1tjRN8odA5O9UEugqE4HaddWBypzAJF6PVw5WCjEmkg4OGf65EmL505vnj21ua6htqo+EgqEVVnyZBNxMR0bEtLxYSGXjAlaNkNGWHZMRy3fHsSgrIdyL7/HQI53IdDj+waj+omOrvTO/Uf6yBgcOtndH40nU/FUJhNLpkiMkWTL61rG6VSdpCgUcBAB3msgpbSYFS6W95RABoGhKFhzkBxE+6jUIzGAPrIEI0QjH3GJVsywQ0CR/JMVdoIE0hAPivVQgnGC2EDHBjtKxnNEWp6+yEv6A384WMOExTf7yvx2OEF/dMjROzjsMoy8SoPJmAEcdisZByL4nMnmjEc2vpLff+yE3jM4yF7YzeTyWnffwOCUqU1V73n3W90Lmmv93/veD6KJeJJNbOOARou8IqAY/kBA+NRnPiP88Mc/EAIBn5Ai49wGlQwPGDl5ighNC367jK8F5bFAH4wx4hwzcIAjFAqjTIwV9oopWyGjMJ4Hd+yPvMAhigXhpZdeYM99CmYe+XOkhUMK8H0wmTByC+YazVMm+6jqpepI0P/R6y92N9dXy0+8sCN269+fzibIgIJBBmOMDXCUL9LCUCovI1aDcAS5y+US3G63gA93Y7si0iFNNpszH3hmS/KJ515W3vvOt6gOh+bavPnV7I5dBwYoXt7v90Ta2jqNj3zoGnwjzuPx+IXq2iahsqZRYAd3jAHkjdJYQLegB3xijGBA17Ioo8HmBwPbY3cVG+xIFsrSU/IhzM6Cug6bpEFjsYDRYqXAs0wmYT7x5Au5J5/erP3sJ18pTJ3WhIKVUDIob9EiKUS53KNPvJSePb2J5IFoTKqvdcgOB1tUth2MBva9IpIXdMNS2hwoA3npkjmuKZPrEseOHXW8/PKLFJ+EBNUNSIYD22A/2Vu+bMAz0tuYIkzRSXkzyOkUxsvK6KArTkH8wP/7qNA0bQY7gQ5hrD2yWAw4xyjA3pLFU/4voawdAtAOwgG/OxwKFkhpzz/54pbkX/7xYL5rYND5rqsuK1y8fq0+f/ZMnMYqkPwVsVcJvOCJLUeADz7jBvHQjoloWVUUdEyWB2hHOGvjhANhZOEW3+ssB8xdeD1uYnfBFmUglPVpNtGACFYw50mJL+Uc5PlyV4pf7ufA49lQnt7ylIFtD5dijQPjpBsNpYK9flBUhdoDCWwiGLYvQ8Ecx4Whj8ZAWTc0zHGxPCAFceAKHztI7vJqOgWUPbS8Jf7wfE4FXKa+drw3Ash9fMfbFhzaRFtnbyxFRhLaZ1t3X5IMJbaiXfx7HXShqCVXwk/JmQMKi5VjoDz+aMcmYqg9k4aSoXasRAL+TN/gUBZEVVeG/WctnY+Z5MRjL2xV3nHJBuFoR5dn+/7DwkWrVjh2HdpDtl9Wd3mDEmEjPCRbLIIwAmIcRZlRxywbCjcdHue8s99tpmM9/tlrrssm+tsKR7c8nAeVbq8/Mvfc9/dq2URm/3N/VGM9x3Vsm3W4POGGWSsz3S07iFw9R3QTNgaUgymycZRht4LKgFMz0o2E8hDut5G/mXDaGDsN/2YY2/RZS6fgvXv2yKTwZj0up4SuNVoeYVgT2arY2K6BqBAizFFHtJVe5niUErDRAdnyJ+jcIik8+I4YVn7w4cbyzDGwkuFCz1WMLFreMLSTPX0DDz/3cufDz790koyt/kjIp5MNGJk9vTnYUFcZDPr9Qb/XGw4F/OFwkG59Pn9jbbWvprLSE/B5fIS+rO+NLc9YMKEoS26XyzeCuDFQekTGGI6jx4dmmfXK5BUpFyivTJwmdEUaXhcFjLeWooY/ZDVOwnKOIw5z1v0IKAtUybakuisYOt4ZozzGSZBMpvOJdMbs6unLN9fVSOesXOqjthJBwm17D8SaamvClLcSqgg7bnznVeLGP/9eP7xnZwpl5tu+xhILlkBpevsN7xCe27RROGvtGiGbz1H2eL+Lhg+kteiHworSK8Q2lH80IMTOofypE/wmJvD2KAhuUm5dbhxeyXFi4EWZU+kcKfZ51n4R19IZGYDvZFAWqqrr2GqfDydz0p99lARr9zyqMJRMCLPmL5Q0nb+vgeeiLDnmTm8MvP/a8ytU1ZH+7q3/SDN+Q+kEXRYeKApFBZYA+eIQDyjkZC2wOJhltY3GvKaLbT1DKUUw3OGwKneebDeHhmLpmTMn+w4eOt5PBmb2zBXz1Vkzp1SBbn+ogsruo7RQdvnKIMJLMJKvnKryUJSSh70uYFFH4pwIWCxGjw2oAzI8oZBbIaV656tlONmwpaUt9sqWXfFvfv2TjopI2E8oRupS8LN7O1AUnn9pW37P3sPhefNmpWPxtBQKB72srGXpUBdMNsFZYaMBRqKiyq5bfvR517q1i7tu/NAHcrFYIlc0AVh5uN8uGrpwXsO2VzJMdGo31M6wAoQX+mF8s1XAIvCVQbxn+eEbbxIcmKxAAa1naGCgEo7aIt71Nc2yD47/KwFtMRz05cko0tevWh74wHVX1nz4hreZ2Uz6xO/+dk9iz6EjRnNDPdpUOpPLlbVi0MjpQf2h3cUSJBaoHJh8IJCofVMheElY36Mys35ID2Gcujw+oaqhie5Hl0s0naqSz2CTAdUTAHEUr4+9m8vem6U/5MyAecspKwcer/zpRDFHg23AlKDYAsaFYkyL5lMDYRpDs53f6HAOaLPDsaSc1TQIUWpj1OjoWg4V4RC+Y1fwuRTB53QIHqcsuMjg5dtBMe5aESeEsXmP7HgTA1VxIZFKZ8ggGrU75E2CsqJLohzfvHufg7I2kuns4Dd/dbuTrtRxqOXA4Y+u/5dAxMirly5AnxAnN9R6Boaiw+Csy6n46yrC4hlzZqSOtXVkovF41Vc+eH37H//xsNHaOeBduvzcbKGgk46CAlAbpEQOktkqSQeMo3gb3AbsEckXJPZOpssfCQVqZvZ37H3WXTV5cfzIxtvc0e5jBVGUHQ0zzwhXNS1y+SqbEy/f/5OCls/lqWnIU5deUBftaskM97Uzg74c2OQrXdEeXk+TeB1R3nR4PT3xNJyGfz2MFjZ063K7CrppKqTgoRtbD0oAQwwHd/xLAOiJBtZZSenmM9CY+aScSQs2NM1MJlNmz0BU23+8I7n/aFvyaFtHLJ5Mp0iKZKoqwoFL1p1Zd+W5Z0+a1txYF/L7A06n6nDIiizDORRRVlVRcblF1e0RnR4vN/JGleuNCAEIlZJgsT2jMXD89GsOxhI6EZQlv8IDOe/4No6RdLxeAL9gw3E7jtcSFAEo8KV3xUo0wQeFx0Fu9FOoHfBj6Gnr6tW8bpdRXREma0wfI5fcLqdMLDdrK8OOhze+pCxfMMc7MDScgcKUzGSNSDAgkvVLgwAGkoIQ8Hmday5Z7/rJT27ORAcH8nygG1ls248yYTNNw6RG4ZYf3yIsX75MKOSyQgZGGT1DuVjRyOECpZCrWKU/lJFtf7KA8YUc4mOrI4wP9p0ayhRtDYoacGJLSTKVE7I5jeWF1THuQG+praOcQ9GEODjQx5ZjVcoPJgIvEymPFIflTv76ikrpnj//XhwaHNJYXYF+9kePDVN6x2VrAjMaq4TNOw8NUVvAUinDQ7+MBpzwyMpLgPtUGu8dZHDDyo7DHRAXCFXFgWEPHyx35rOZgkOWzbaOLjEaTbgi4WBVOp0yCIeT4kiK080O6GDA8uT8sPPljj8eCaQ5UTTU62vB2OTjIBw3j9HAjRN8mLoIVjrelrih1tvbl7r5lj/GpjQ1KQ31NS6EI5ptrowGlJbqxByOpfQli2bH7nv4udAlF63VIhUhvk0O6cAH9BdyDBPdU4788Wig6OBLXW211+32wKgQfvC9b2NrNNtdgCPugYPzGUoK2hLzUlqTDGyOGwcm4BtjLlKMef2X0U9enCC3/oJLhcUbLhBELW/Vk0UVX3U0dV0n8UxGNnt9qiz9vwCQD9oAKflSLqeZfdS4T7R39ue0vOesFcvmfPDtb1WqI+H8nQ8/kZ9UV6PLooRv2PFCF4HfYvUPExBQ+kFmPJXKuZwqJqeK5Qa/EAe9xutShclVASE/3E9PRpWLIuBj9LKMcxU5YBzBR32dLrcQqaoWVKfKJoNQncBX3tZhcMPD+6gF8DBXDCnCiHopA9A6EiZqgRxGxGY4bTceUDjwI94E+duAp0w2ShIWviRD14qU2W0QOFCOUDAsYVsc0nDUVGHFKDzOawNLzS8W8GQjSjgC8tQ77nliU+rG//qJ+KH/+qn5wva92No7cYJ/BdhkEnG9g4PC81v3iQGvR//LA085Ll67XKgMB0YMHqDGdqPhX0PoqbEQqQbxRfK6nXo44MOpSubhEx0a5Mv8WdOqnU6HNK1pUvqBZzbrKxbNnrZ03pz0vc9vyrplh+b3h2lMKYjYighDDFe+OZEXETlrdK+ZCEO7lwv9nUeGFp/3Po9JqZoWX5RT3EG948DLpIflTG+wOuKvajRnnnWdkY2eNIdOHibyCIuheWunLRZ6ju1MZxJDGbu9ACPyoOaHcrxhGK/Z/TN43iiUGsBpOA3/BuAClw/i7GpLG2rtCxcswJSqMDA4wDqxRAqAPZ6K5JfKFaNxwO6Mr0+uUhxE4wq0mSaFvq9/MH/kWEvimZe2pJ99dXtsx/5D0f7+/oRZMMzaqgqhsbbGE/C6g6pDCtDoqxL1NALTQIqv6NPAy76u7/EIZHwJisslOFQXKd74VAde8LZXAQjKertVOvZrA6KVilD0jAI7HNdyx4Ewkt4imsvnz7JC6KmlzDLDwMCaig3If2T6kq8E4C97Z8hSWlAeXOGKBguBpV8wwBVeXGGwsXDrGX9IeEjLIgPEaKypFL1etwhjxI5iAwlWGfrlky9udV68bo3YOxTNqaQk9Q3F8wePt8Yba6vdpADIdilocBUvOmul8/D+3dJtf/xDPBZLmTi9ECtQdj0wWsoAk7dNk6cIt/zkp8I1N1wnzF4wTxhMDBfjo6XYBgHSYoXMQXULB7GPVg2UiG1f2TfF6AbKElovPtKMmUAbgDuTyQn4FhE7NIH+4IfxBb7iCgMI+dKtqCiK5CX0CmnPwM9W3KyrnadPUaXVkSrlD/c+ndF000B98ZVBlJHyNkXlig2rfItmN/spf3rA+yHbYoZ86Q9pbMCzRCLBTunCoR2gB3FBn8vllK7YsFKMVIYT23YcMFwuVTpr1WJXV3dPMpFMZlWciU7xgOb4sfb8nr1HstQX2J4ue9UH3LJ5zKHcbwPCxgvngBxYLqeC8SJZYeA7/vg9trDx74hxsPLGP9UDaMVWvN6e3tT3f/S75JKlCwPve+/VHuIZZls4UBxe7JFZQukmQyn/3PMvS/F40rNr31Ghtq7C73BgLyIH8J6tqIBH5EeezNBHjZcjI+D8A17TuXLFIjYj/etf/cK1Z8/uHBlGRCqnnbUhqjMYY1gNw/s5qGeEgSbsegW9CCMDmxlnaDOgwTYUKqoqhXe+871CLJNmPEBocac0waFtO2CQyzhV8p8G0Gu7cqB7lCHo80mVYb9j5bwZFfNnTvYbup7rHRgclkkeL54/N7B2+RJ9Ul2ddMbCedQn0PM4ABtuwEtVUfA9QyuEyi47csRzxkiUFWE+MqAmV4eEmQ0Vwsy6iODCpqvRNAGoajwelxAO+k2nPyzIGAvIscORKFc3jQdVtQ1CdW098a9GCIbDgtfrE1xuN9GhMoMQSiPjN+rdcjgUhNe/xf9xHVE67j2/woPSvCawctluAgC+MfUyNg3uQDM1Z1NxKHmiYOSgbacHPknSMjmNkViOmvsn4PcYQBwk4HfcA5TjlxxddP+xtvgrew4qH772MvGt565OPfT8Zv3AsVYy3sdP80bAznksJh6CUp3o6DXWLJkrDw7HtYHhuHrxWcupuViWg5XQqj7myuH1cGQMWImK7YjfWny2bkYBjRJ6MpVSqU3iTB/pjPnz/J0DsQGB1J5QOOyaPa3ZUxEOFE509mSffWWnesGapYXZDYGh55++wzvU26YO9xynNsDpL1BbJiOLtQsYZDDCcMxQMWtq4tnEUKG/dU+wavKidC4x4GlecvFA18FNYiraR6qK5gjXTvH7g9WumauvGzz66n2mlk6ScCsIVU3zgr5wnaOvdU8nyWR29hfJUlZOhho8ZD4O5f7RgGdjnqMdWt43G7gkPw2n4f8QmNCl/+c3boSWatRXhkn3JOMLh4AzhYi6sGnNxk8AfPCxcJUBOhcaOQY4DHxQNEghNeOkCYkORyGZyefueuTZ7jsfeLT38LGWqJ7Pm0vmTNfOW7nUu3bZgvDc6ZPDc6Y0+EMBr082DdU0dBEDrULGl+rxCQ5yGHyRv304hobve1gfc86lEkKenJ7N0HNSqGkwcDidFmUlum2YSDi+YQBOyq+2MmIpeeBxaYBDvmXZjgJLaDNFb1Qs3NIzKEY2wNB4PWTDYLCVnXIghdNcNn+GGfR6pFQqI2HFZzTgq6rZbE4+c9G8wsGjJ+JL5850eVRV/fltd2szmxvyAb9/zAtIRL5j3RkLtV/+4hbh4QcfiOL9GBh0fNWJx8HV9ttUTZ02Xbj5lh8Lf7jtduGzX/iScPRkm5AcjrNyku5KYCtIPA1LZyHCYwsdu7ppjIUBiHQwYHAIAV6gxolWI4DC2Sl2ZDDiCtaz7ZoWNhzWhsFmYKDPrJRV9h0o3cqPLW2VgeqQHe+ZsUDa+uwW44X9balIJGRCAUQfYEoO1R10PsXhwLHoIisTw0V/Fk4c5sHbAOcKVsPiCWrPeWzlx7+9xcsU51M/kRVZ2L7zQB6rSc2NNZ5VyxcGZ0+fHFRUxYXY0eG48crWA9Hf/PZv+vYd+/IOUojLbRcAZf1PgV1vY2HiJxMDVidHb9WzgfMGPCJjzfjlb+8YXLR4vvDxj73bS0r3iI81W2wrXjlQBASQLbRk0bzEll2H0xeft2bQ52Pft2Ixebsivpal4zICAWWBFrA6owrE+09nrlyovvOdV0VT6bT48EMPiliVBK3oqrjmda4AAR/vh0xEkOOEwyDA96mdqiR42SoZPjWAyRfuiDLh7HPOFa65/j3CYCJWoouhksQtzz2rafl8gX1H8V8EjN/sj9NZX10hOVWncPPv78wODMWHQsGAq7aqIpzOZlLJVCITDvokandqQ10NDkMZwTDgwHbzYNDPruwxBQb8gaLsAJ8aK/3C/MnVQkMkIATcTho3sGuCeMYcCRXqG8wRb6BDL509XZja1CAobo/gDlYIrkB4RFXh1VwXGWWBUESoqK4VahoahRoy0Kqqa4RKuKpqMtSqhTA+iB0OsQ9u+/1+we/z4+PI7H1NfMAddNh52rSw9kJ/7B5+VEdZsVGe0TA25LWAUoyDZyIg8igF9GJJJrFtLYVzsLHQ+IGPwLtJYECIjAC7DKOq73UDyjxeuS3Ib951QJ4zrUles3SeetW5Z/mnN01K//n+J00aY0qD2v8CkPPY3HkI2Q/GnU8+Z164ZoX8ws69hfPOXCL4vW55BL2nKDYevWGuUALeNtBScP/aWCSynFTVgdcCYJDJvqDff93lF2rPb92ZwXcqG2rrwvXVEfPKc1YN/+LOh5wBn9/TVD9JjKX0dDI+IB/f+wJ7N74gYPWZ77SAVZ4zRRoDUeVl+ZuCWD99mWPXwz8pBCqb5HRiSJm77u1KJpWOt+5+mmw5SXD7Iu5MMp5ftOGdlQ6nt+/kwRcNyElFUV3+SB2pci41l45H0S/RP/JkQWKrMTIeWxcEIKjcTQAs7bgI/vVw+qPPp+H/AKh1j2rgEBR9PT2FRx59VD1z8ZwECcgAlEZIL3QVnJ44XpdBOigRmHWhwZqSYOWB1Km8YeQ1/OmFGGn4iWQ619rdlzvc2pk82tGdmjt3nunx+Tw0yMnTmhtcZIB5Jjc2BKqqq1xen98lKSSDVLeoOJ2iTMIHh6PJpAQww4s6PAYnKGyGlhOMnHX8PSmsmDGHw6xNsYxWhwetKinFECLsxDELbEE84fgx8cAyIdDQLAzFEvKBYyeyS+bOdLP8LDwwCGV7u1gZMGFNgo9dbQeFm/mhAGB2iyuK2N3GV4lQNhIkFGcEFMvO/ouAKsqTykbGBDMS2coOBT7+4tbkniMtzrdsWJNL5zR3DltVLZwYSCg/7flXtslD8UT6g9derlRVRCpe2bWvUF9dlTt39fIqGBUssgVQVNq6evVN2/aIYb/P+ec7/5a95PwLzKqaWifQctyUd5G33I9wzPbDeUgRWrV6pXDllVcLHR3twmBPL3v5nys+lMRKylVFKhv7LZUXpyfiWznsKfJEHlQPmAv+9Of/k72LVQ6gGYAj+Z2qwqrLYgF7liGD/sEH79fzvb35FXUNin24CHCzL6FZkZGfiwyy+f5K4f4XdhgFn5qZVFvhME1DLq7QYkWD/uFntywlB2CxlfUSf5gCVcxDpragOp1CgfqETpTQg8Qddz3qOGvVYjMSCqhUpRSVx3W6vMLkKbPE6prqdDgckiZNqpWqq6oUG7Mdj0OpHGOhnEoOE8XkMOrpBJFLZYRBTIYYtmGeAnEmnTZuueXWeEE3Cx/8wLWV1C9U9oDRzXHxdSMOJaox+c1WnNTVK5f4r7/mAkdtbUhsaKj2UDixnNoVM4IRl6dH24IPfQ/bIoGsnD+sX1Ia1BcZKRIp/vKzz20uHDl0QFy8ZKk4dep0tlpcKFDbIg8OSCB9njk0N9zzQxP4PVBz4xz36HfIBQE8TwcZBA2TJgmbn35KSGfSLH88IZ6Zg1pO++RHbpQyfe28Ib9hQD4jwa4b8AEyFduVp02qG148Z0bhQEsbtgiSaic6iVq/Q1Yc3X19Oklux+zpU6TBaJzGA14Y+qUmaeJzEOCR4MbhGvREx8tMosm20pJYMiNkU0c8zkIqkzN6B6PS8baT+pG2TuFI60njaGu7fqy9S99x4LC4+9Bxce+RE8LJ3gEtHArkm6dNVRQci8nqkH+wfCygDAb7ZArkMcYsTHrAMHSoqnVQjpsZbh4vnE/wwigLBNk7ewEy0gJ09eMaClNYwHoWFHxkuCE+czDgyDBkBhxwQ0G1DTnIftxTZcNhxRVh3LhDOyJuMj/kPcYCyzE/tUTmeGlK92ihFGg9wCRRPFcQ9h44YNZUVQiV4XDJ2LDiE27xeHun5nc6hCmN9dbwgWdFNKh8wa0gX+setVgEO9C6FuMUPSyfEUD30Xg89cRL21QygmQy4okFojxvWrP+xEvbC/NnTpHCAf/IGaJTg5nJ5YxjbSexb73gcTkpQ56plTfGOvbhTGSEsGQqnY7Hk+r8WVPE1pM9OdJ1vGRkjyL0tQGceCOJeF3Cx1OVVce4QI91at/y4daT8g2Xni9WVlVJiix6D7e0D5G8cTXUVjswWTg4PGxObaiJbd1/yB+J1GbCkxbpne2HgzVNc41Js5YXt17jSK4c9VS2EYOgvCYBpFe5w5Pm97TufMxP/SeVzyTD9dOXxrqPbXHVTFsmqi4fDi3T2g+9Is9acUUhOdynheqmOoFQcbmzPS17VNXpybkDIS+1YxHvHy6cHBJCPqfgoPYM3qOsnAXjFLosDD6bPgTbvLPq9E2D08bYafg/gZICBD9OLMsXvvb1/9KOt7QUrr1ofaGuqsLLlD+KB3XWUmlHAAk5LZ3OZHsHh7X+oeHBZCadz+byulEo5Ejm6QDV4SAtvSD7Q2F50qRGZea0Ke65s2b4aED2WChFVWXveFFnpzGBBp4S4P0HrHaRggajK58VdDK8sMrFHN3zTk6dtKw8HMZ2XChN2LoIDQeGG+/yUPzHlm00sBivHa0EhLa7P1rYsudgdt2KJW7MVtvJuVE1csxhZZhA2BTLSIA6geEJXGzgxnNkRle4IiuQhi78CmWP7thDusNAbzE6l8sbeV1Pdw8MKrsPH1POXr5Iz+uCC9+isvMENNZXmTsPHtXecfkFxoLZ06pgCD+28dXc2uULHZMb6pzj8TCWSBZe3L4nd/1FG8QHn96kyr19qaXrzlZ8Ab+DNDPiA0gq8Z9nhx9ulFklEiqrK4QTrW3C5uefJcLygkRKDkbf8hx5kTkneCpsY6Rfws3v6Y+e4xMKOaL9E5/7EhljePeGh4MdiIm4mAHHyW14CRmrZGwHC8XBUcWPPPJQMnuyQ15UW6/kSdHERISbKVGMeJavTbnXqTqmef3mli0H9E2tJ7Q5U+pNt0tViryyL2W8Qz5FXHTlBveoOPSnqA6m6BnkYFxie+KWbQfyVVWhwuxZk93l8Z1Ot+Dzh0VSCKWAzyNMnz4VBrGVTSkvhrksbCyU0zBxrJFAsU4RuVT31ooYW9Up1SH/pTtOGD5/oH//h7/W44m08Ymb3usLBnzQwHjcETxCKvpFUvvPwmHCbKcb0s9Uf4C0Zqi/9AwTPmw7IgGiIsxWiPFxdp3aC/LAfflz2ACUkPqmIVZVBCS3Rx16afNOko+i44orriA9EPPcFI+MLqRDs+TpuZ851hdY1oxW8IVJXaLfLhaeI9xLiv+RwweFQwf3k4KvUCz+LJPPyh9677sMYxjvNVrIwIA3AiQf7DQ8b+IVXWFUIW+RbHziudxystt1vL1L3XnoSCGVSuP7lPrAwKCx//DR/IHjbcKhljZ95/5DxuHjJwqHj50wDx3j17bePnlgKIo9F8LRlhPCwcNH9Ja2Dse23fvFl7btMnfs3V94+pVthcdf3Go8snGz+fCmV/NbDh5Lbd65R+vq6RePd5w02072GL1DwxrJwkyWlPHm+ppCVcDnMvMZCZ9JgXyUFSfJ+7KxBGWgfs9kJ7Nw3xhfUNfMQXbCmLIMLLx7SloomxhRcdqp5SBDsBOERjY2seOEoUdx4PgBQi4YttbVReHkcG9fySjE+0F4xp7jSng9WK3zBcjoI4OPjD43Xd0w/jzciEQc2eEU+uMZ4fCRo9lQ0F+ora5Ri/LAKgeux9tPpsjYUqZManCYosm2faP6sdJrQ1XIz4xU5kjWYGsnd/Bzp9A9cxQH/USh8jI/tU30DcYrjL2KYg4Mx7OPbHzVdfmGM8VwIMBkEPHKIUvmcE1F2BXy+xx27pzM0vhgA+uTgqC9vGN/7m+PPqv3D8VzL+0+YK5aNJdEvijiBKr27t7s7sPHzfueetk82tZpTp1UT3xUpc7egTQMvqDXm9PNgtpcX6sSrjFQniXosKFIm3V9PYBCovyM7xZwCcehHL8NJC/0V3Yd0I6d7HFddM6qQn1VJSZ1JLeqFLbvP6zNmTEFp6w5Bgej6aqKkHsoGsv2DqedOdOZGhrujyw95zqHN1hJtUrjFlUqDupg8pDcSG6ibxPDNL0Qqm7ypYapExfyRsu2Jz2zznqr2XnwRewukmqa58luX0TuOLi51xuqqqqeskAlO5pUsmTO4w+RrqgN7HjsV4Vw7QwPPXc4VVmYPzkshP1OS+5hwLEyHK/AAITbzywvHNsyzB5bz94kwMmjo3lzGk7DmwoYjLB6ZDd8GDoYWL785f/M/eBHN2t33vw1vBzqwSrCqQCdgxy1X3RzXOHDZuRyZYpfWFz2/hbPH9O/EglyPjDCWYDRgFCxXoGzDejKlB9Lg4ERwwZECGRybIWJrjCu0JXwsVO8MzFetwINTn+QHRCi5/BpDE4lDBxGc3mSkTcMH9jFg8fi5oCi8megr7Wj27j5z3cN/ewrn6rS2De0CCy8UBYgoMsx2cIGRUU0np9NF79iRQw80zXN6B6M5iJBP+nlNJRRGBUdxxizfdvZrCapToUdM426JpuZzAtRI4UBK5YiaYga2QpCPJ1R2jv7BmgQDP/hvkf1r9/0Xnn/8R5vFkdoW/SA9001FcYtf/xb5qsfe79YVxXxvrhjb/pj/3WzecsXPyGvP3OJi70LVQZISwNE/ss//m1ix8Gj0i1f+aTx0CNPkx7jT/3p4ccnyWR4Q0grRBXpqsW8OJ+53waEZTIp4dGHHxbeecM7BI/iEGrCFYKhulk7wp8N8MGAwVQvLA7wDNiAk6pEiOFDydQ+DrQNCJm03QYA4C/FpH8YX24ntU1ql5i9xkw+VrRaWtoKH/rgu430kSPZd8xd5K8i5d1FDEfJofZh0B1JOYAGYtIPnu7pGDoYELKfeecFoSrSQrCKTHmy6PBxYP2ItR0bEA0reHZ7BmtQFi/ejSSlLU+Kj0btqED1uXHT9sET7V3yhz5wDU64lKlN6ESUAwp1RUW9EIrUMAQsU1yBjHl5fqP5TiHWFQD+FAkd8eRUgBRj8XIox6freWaMlcPIVFAiCoXf3XpHpr8/anz+cx9yE91k2JZeiSnHByjdU/mgltAt+jreRwPAn2XfOMwJOKkSPKFEPB35maZIwLHAkM8J2UyS6odPpIBvTA5RO0b/4xMM1AFNMfeTX9yevO/+jf4//+WO/HXXvY2UFV4ctPVyYN2GghBqswmimX1fizLG7DffLssBNCOPJx66X/jKVz4v5NJpKhcZslThvdEB89VnH8t59X43S0EIWdXiynCX5W17bRYxIA5TR8Y2cqwyIS+mmBMhWMDCyyvwpzOZ9NZ9B7Mr5i2A8PTG4nH2XmJlKFDAxBpFwYcKVaNgZqm8ZDDlHYOxuJ4lTyKZEtu6epx90WGxvatX2nOoResaHMqRkjm8Yv5scdGcmb6Vi2YHayKRnKwobp8PxraJrQzFEnCSKBfR1PGllUw2k6MbMjgMGKFUFQXRHQwLgYpKE++t4XQPjAlk6EPfQlrm3hiU8Q5g3Vq9iTx0JZwG2jF2amDsROVOlM0odOODXW/wUnuEUUOGloMMNjus1LeQEacmmc4KL+4+Wnjk6WfiZHR4V69YrmAcACA+HNrhY89tTnlkjZT9s+TKgEcI+VwsHLI8ndXIuNeEOdOnsHEKiIGdZ4cfOCtP4GQTViW5ZUVkaVhVIY4kFQ4cPjrwH/99S9XtP/lv0+91U73gDFDs8mAVQvXD3wkF6kQiZSSzGZGMNAl9gI19BCfaO1L/8cNfFy7fsNZx7plLqMKN/M9v/4fjSze+0wNjbMf+I+3bDhyrBC6fy5mDYbBh5ZIQGcIi8gEpRB2I4iSWAy8StXteBJDCo5UAUQCjgicEjCHQr2xgkwIozzi4iyAKqZ/fdl9u484DkYd++0OttjKsoC+S2Wrcfv/j/RWRcMWi6Y0KCYrcT/9yT+95a5YHf/OPR0V/RVPn8faO6edc+wW5sm6alKZq17AqXwSeoV0GQC6TSBzd9oQwf+21/ni0K7rn2duJjYWe2uZF0xWnp3/L/d+tueDGXxuhuqkOqqvMgZfuic5a+ZZ6h9NNhlq03eMPN1HbzG1/9HdtvkhdzYwVlwZDXkW4fv1UYe7kEMlWLktRVpb7hIW2gJhezmPFegcNE59vJpw2xk7Dvx2Y4gDhTA0czU/Ppdls1xe+9KXcj275qfOHn/tINwm5Oq4cjd8BmHBlnWpk8wU+qE3jQSmUd06JBNTI5s9xMsEOowvKDsVhyin5cY8skQTdFat2rNsCBaOHvCREsWrGthSNAuBm74th0CAewJgbMYBYAJrw/hnjEwZUbAnEtQjIk+KQtMcWCNIxTE3XjVDAj2PsGUK6mPsPt6R/9fcHUz//yier9Dw/7RonSWXzOTOTyZtdg9F0ZTBoygqNSYZpptKZPEajWCrl9nrcSjKdIfkj6SSDsB8prxmmP5GIO0ipMRI04N73zEvpxbOmyLOmNOJDq7l4Ki2SUklGdEF6bPMOce2SeeaJzm6he3AYCoqM7Qxzp0/27jnSahxtO5meXFftqAwHheFEUg4FA+5Dx9vV733uxlxfLOOnMjF+AbDNRhSN7Pd/fZv4h//+ku7xut3/8+e7o31D0fxV564LnzOOMQbIZLPZW35/Z+LeZ17w3/nLb+kZTVe/8Z1fZC648rrcTTd9tqK6pkomXYsNSnjpl9UjgZ0vq0/Gav4A93t37xG+/KUvCC+9uElQZVUI+AKkqo2sQ1DiJKZBZWb71gkx1TRDEEvHhWgmLXScjAp5KiNrrzw7CxBPELxuzPLimGeJjAQowKLwyivbtA/f+F69JhqX3zZrnhq08sV2RaCwlffxQCNr7h+trcneQCF18fnL5HmTG+SaimAF6b1WIhSULoSj3BjDQyhSWKGzAbRgRtoZCpAxprKUrZ39fb+69V75M594h9pQXx2gNlIYHo73VVSEK6FIN02Z5XB7/FZ5QS9hxtWi3WaCzfsS4J61dX5LMDrGCLAfWtHtVEBro0Ae5fiYAlu2cjwabArue+DJ1ONPbDK/9Y1PKhUVERefweeOp+W/KFE5fgQzqUSaO+Qet4PJwCCHo/Gx4sUMLLovpbL4QiEIQ/pCIS/kMzjhk+qH/hldLA1anF1w3g6G4+nUV//rl1ldU/133XOvOXXqVCeyBdgsxi26jb2AUwynB1iVxS5a6tfsngPKwGVSf2+PcOstPxLu/OsfBIc3IOA7XD3RfuEnP/hmcv7UEFYXTFLcVLfLaSqKIuFdXaKL/m06wVHLawEeDQ7FUsPxlDZ96qQQl3mlclE7Mofjcb1/IKrv2HdYiA7GzZ17jxq9g0NKKp0Vq6g9rlg8V6qIhIyqSFCqqa4wSOF2OlW1QIJS7Okd1PYfapF6+gfNAy3thaPtnRIOoHG71AIUVqweok7Q3uOJlFlbETCnNtSLfq8P5SBxTc+JJpI1GlapnYpDczmVwsBwXOroHYARiDIalB6HDRUWzZtF1SNKJJdlt+oQAn6vOXVSnYl3BLGljUDyeTwGVn3Qp8joIPvPwQQZ4WHbS0sAPpR4wdmINkIe+se7yljV5aunlhF7KkCyUXVBxJK9WzC1HE5AFAWP2wXRwoDlI0mmQ3WKUIJZ2mJ6APLj99l8Xti862jhmRdfTvT097uvvuxSFe0IgHQoK65PvPBqQsgm5XddeZHb71FFj1MRXGS4oP3iOcsTlKBuyMVTKY3klRSJhDAu8TFaJv2cio8iezweBx+rR/U/Cwhb4aGnn0v8/q4H/Hf97HsGKelkYIDdnHb0JOTJelzB1L/zyz8l73n0Gffvv/9Vx/JFc/nhUJTTiZPdGcUhS40NdapKg9Nt9z3a63GpFZeddw4RhGwEbEtMU0NQEslE4f4nNuavvGCdn2xykb3aABlADlecpsvkAtoVJj2Ibr6VHI73NxvsMo0tGQdQzkpZBuAjthbjNGNGP8OPvHCiKJ7zeKOB+m7u9oefSd7z5IsVf/7BV7PzZ0x2MblFQCTFfvyHv+WbayKhVYvnKrFkqv+F7XvkmqqKzI/v2uTLZ2KBs97yabNu9iopjzT2EFNGG8fEITbUFX/5zm84GxecK89dc41xYONfh1v3bBQ9gXBo5VWfi2+8/SuyL1TlP/uG78iSQxV62w50yw45UjN5riufTg+YBc3j8oU8HQde7Grd87xv5ZWf9VaE/fLbzm4WFk6N0FhFxijanJWfXWj7vpwWG2xeIw50A0yuot2+mXDaGDsN/35gAoFEKF0hhGCMYfLwgzd+JHvbX/+m/OHbnx9eOGtaFXvPaQSUOgPbAjJe02Vh4zXpso5EcfDeF4S83fxpFORbS2B8MWWHHNGG59wowgwaBjkIydJgh9lCWwbauSI+G6wImMFFcfAyq218sVU24GWR8QMhzL1MoNIzZqxSPjSIFfAV/Sy+pM+MLkOLJZJa72C0gCxI0BZCfp8Q9Hml+poKH+GHDUD5ycKx1pPZm/90d+JXX/tUWNNyzPJMpNLpRCqjkbFDCkwmH/R7aTiRsEuAkkoitreks3kp4Pdg64fsd7tMTFJTQUWHxy/GhwYK0WjUiCUS0Fwk4ky+obrCge2gRLqJ74LEUkkpkUwbXo9LonAwAh9sNp0ORaRIImZOs5pmdvUNUArTzOU1fe/xVuXF7fuc//2pD6ZzphzIZLEyhpJgZkomVujpm39/h3zrd76o3/7gk7lI2J9NJrP++dOnKDDGuOI2Eghv7oe33pHYvP+w/xff/mTe5XJ5n31hW+rHv71buummTzk+/4UvKsFgUEIdIy8M5Haedv0BUFOoUx5PFDo7Twq3/va3ws+/998CTtPHIS4itR0elzt8kQs6Lk5axAmKfJjHMdpxwR8OC9t2HRGSyQSLC+DKBwe2MubC9hu8T+JgxhiwtrWdzH/g/e+MT+sfqlxZ2yAEoYzQE9tBieFtCA779MvaITmNGtWR4eHcxmRfqnJmjXbF2cuczbWVIRps+DsdVmJGiZUOOMcaY1BcqV7CIUF0u4R0Xkv87R9PD4fDocBb33KOnxJLA4PRVDaTy1KbcjldbnnR4iUuVbXPSQAfrVUdlo9V9tJPGaCJcN/oJ0UY5wFbZWQF4ulZn7Xqj/VBq3z2ihh7hoDSTxFIVul/vu0erfXEyex733210tzc4CWUPJJVt8inPBUj2aIbgFl1tFFGB93zVTID2x7ZFejQzkAs6CsB6IecxAeZc+zKFE4C1uYRn+5Z/VFcVi7yUlcuPPrEy33f/t4fqj/ykY9pP/jhj8gmclqIwQOWlJWiXMdgYdYVq2M4Bh6RIBNZDkQ/lDko13te3Sx895tfEQ4e3C9ILrfZM9QvvPWc9en3feBig+QUDkTAe1tGMp12DpK86u0bFpoaa8QVS+cJZKCIXo9bIBGjyiRE7fqIJ5LZHbuPDK9bs7ia8i0xgggigyvR2d1nZLI5pX8oKjfUVAuBgJcZUrFkWth38Fjh8PEOg9odDCwyyoKaz+sRQ0GvSfTL+VxeTGTyOkV311RGCk6S+X6/RyQjqYA+h7YOsZ7L58WBgWGJjApjcDhG6XR8HgTMdTnJYHJ5nDmSiHIlyY6KgL+AiUQnWZv0j/fXTDLUpHQmq8eTSaG9q0+IxlOFoVhc6xscEnxuEqhUmHgyVSA5LA/Fk4bLzb/h5yIEpATD0DBmT5mkn7V0QaEyQt3T4SD0KlUp1RtVFla1MQkHOmEcgDt5TZN0cvgUg9vrNsMVQRjDTLaxhmnxFwolpcCYgu2dQiyeFtpbO43New4QnUmZRLFJfEaD1M+cP1u64Ozlot/jIfy6aohSxuX2KKJDcfb0DWh3PvIU61TIYf7MKeJbzluvut1OMU+y4pXdRws7Dx5K/e2e+5RvfP6zrvL3Y0ED2vizW3bFhGxM+fjbL/dgOEe7Jh6wegC5VBdsxoIuZIab+r4jx7MnOntcy+bNVIYTqeHdh1ryZMCpkVDQJIPASGVzrqVLF+sDA1FxUl2VvGD61BDrbaCQX427H3m6/x9PPl/91x9/wyT2YJaPqOd9CLnhO3sKae9Uf/lf/OXvKb/Xq72y80Dkx1/7pFQRDoJy9EEa/9Ja0O9zUY3lL/vAZ9I//OLH/bOnTy0zoEn+i7Kw99DRgUPHTgTeeuEGTJSySijGYXQRUCijECVlZKKPYTLWkhnECDaJQzoIwtH38F4r/Kh+ag/sObAXi4o/ugGvFQcOS+JdCWGQ5TDG2NcvGEVjwev1Zn7z90fSDzzzUuSP3/1yduHs6W57wpPqp0D9LfabO+4RzztzUaCusrLw3Ks7+72BKt/RhG/4tj/8oLZ50QXC6mu+4CD6qcFZ5WTAx6giEAHdx3ZEX7nnOzhwxzV37dv1WSvfkt726C8zJw++6FlxxacUhyvQv+2BH9Wd+dYviZXNcx35bCrRtm9jfsYZF0ao+Jl0fCDni9SGDV1LbnngJ7npyy4Nzl603HHFmQ3CkhkVgrPcGKP8JijyCLpYq7ZAocaJ9ODlmwmnjbHT8O8HanIQHmh6WEHCtgq8bPyfX/1G9vs/utl56zf/o2/xnOk1ExljGJAm7BZsbCoDNG9yJG55RyTHvilGA7GtDLIwtXT4FujSsLpFyg+NA0wgQnkqAXDSP1AClyXs+LtYhJPhxeiCDgwlBnjJEW0mCVGmfJGf5YvnhB9lTWayZpIMpd6BIaN/aDg9EI2RPCYOGfn8rMmNosOhFkijdauqw+X3eYSw34fRG9vAmAFGZPMC0AVbOw4eP6Hf8ud7sr/52qdcmq7xL/YyhoAVIu/7dIWhyIxKq/wTgqWQ6Xh/Dso5Q4VBh8rxGkkBiI7TBEcCvvejmM9t3Z390R/ulP/rpvflTIfTn83hnTEeA7PqmUwq/f3f/VX+n//8ZP6+pzZmv/D/bnD+/p5H1NlTmoVxjTFKXDAK+nd+85fBRMF0ff+bn5T629vwcnDh8Sdfiv3tkZe8f/3r3eKq1Wcq3NAAz+xCYPzgq1Hcz2lmirTlR5qHHnpAuOH664QApfOHqgWHy209p7pFJPKiDHgXQkMbIvMsmYgJ17/vA8J/fv2/hVyWFPFie+V5Iz62tRAi9u6G262yfDWtIBw9cli7/u1vM5cVBPXcukkCTDFqaczoYz0CKJA9XRGepjblpnplM5oWM0nrNdO6ln2ipSX3YlDJXrNsmv6W9UtrMCmPPNEmGQorPuoWgFMUraIzVJi8kEIBoaA4tN37Wvp/+8f7Kr/1tY8YdXVVbiqucec9T2eWLJytH2/rNK+56nJPZWW106YBwPoKtScexMNL3lI8XqDSZVwojw6guCw6EcymzIs8BvA+h/w1asdsJYFi212nnB4AtQHzsceeT+3Ze7D/A++/riYYDLgJXzECr2/eB2z+MHzwIxZoobpn3yuDHz/Wc8g+DadqUjxWR+TwlBk+RWSIS0YR3lWl+KgXoIUMQdn4ihqPx/ODQcG3t5JSnPnN7/6e3r7rZPC22+8wlixZZr1bCR6wC0uCMiMUbIIxYgOJaCb7YKiwCCw+eErPqP3rRl74y+9/x1aKKwJhoWuo1zz7zMWp3/74iz4oepTIyJDxo6qKSIaHjtM48T098FR1SBoUd4dDoSxMF+nFbg+1dYpr9vVHk5WVQQ8MKEaIBZQtDuAAP0D2GMAj8C6RTmtsVceqTVZIACsb++HinP2cGlg/sCuD4cG+eDthGWIqLtoV+MUm6qwklp8GOooChuqmTgZuIZVO6blMXiC+iFSXkF4mTlKl9BKVzowEfBIZibKPDCGyRFSqA6oEUSAjKK0ZesbjcibIoGPGEyqFjB01bRoBt9+V2r73MGjxX37+GqGutlIFJel0Vsck3okTnRIZtOqBY63mxpd2mrF4So+EA9nLz18trTxjQfZkV5/j1tsfSnZ09bg+85G3mxtWL1cqgj5py44DKYepyOetO7vukWc29tzxwGNyKOAzo7G4eOREu5TO5sRNd98arIiEHSjNK3uOFA6f6Ij96Be/Vn78za/7YOTYgDrEGLl598F4e8t+ef3SBXo4GAg4yZgNBnz5wWgsQXhzaTIYqW3Q4CYVUpnMcDqTqa4Ih1w0Fkper0ujtq9Uh0OK1+tRyLjQadzUUtl8yulQ3FWVYdXncePTHTxTqioaOY17nn6+/8GnXq7926+/ycZIACZ2KZ5232PPZWSHw3XpuWswUanfdf9T2Xe97RLxo1/4bv7qS88LXnL+anwyy3hx6674jCnNntqqiHM4nhz+j2/81Pv9r35cDIf8NBajvhlarC4Zd973RKyxvi6wYul8B9oCa3hljjVlSoNezSQ5eEM6BZfqmLxL5o8ebxUdspLq7u1z57WcHvR5XQ21lXlSBEyP1+UgvrHJNGoLYiaTyxOfTIOMX6+blCpiH7ICNpYlmiKTHSYO/GH1YIMtj+F8Pp/x0s59ff/x/V/WPfjr76crQyEXb4OIiDiicODYib7tu/e53vWWiwIZ2R374o/vki+55gOF3/zuZ+mWPc/Wnv2eH+brpi1WYVTaPEHiohdAeZ7Y/WT/1nu/j32U4cqm+cbZ7/yOqXgCXXd9ZX2gcf656llv/1rhhTu/GadCVZ99wzccVEfmYNeJrtbdT4YWnvdeZaD9UKyyaW4ldJjBk0e7n7/zZv9HvvUn38UrGsUl0yOC2ym/LmMMUKQN9WgB5B8OAXmzjbHTB3ichn8/UIeAggJgB0tgwKd+/urWrbnnNm7S3nbpuY7KgM9Z1jU4QFhQPFtRHAul+OiY2E7hcHnYt7+cHp+gev3sOHocQezAyYikf4qk6HPhR2DhBX6skOGFeugDwMUMLkUVZCf2zLsJp5dwkcO3xZz4phhOWlQw5mLw1HHGdy6bI3suZ0im4cDWRSheMLpICTRyuVx+OJFMHDzemjl6oiPZerI7RVxJqA65EAkGpOnNjQq2BsyZMSW4cOa0QENNVYCEf5D+vaGA30mDMfa5QPhDQILwMqaQwCGdYWBoWHth+175LetX6TSqKRZ/rLgooyKy0yEhYyfkqQXgCVZ/EA1KhaXgglcQ8LieCgNyZuoZu+No2JXS0aAo5rS8+dyru+S6qopCRUVE1rFSZ0Ui49vs6e0TN+/ab5Jtmrv47DPl+uqqwAvb9ugUX5zcWM83xCOB7QgcLqe5v6c3l9N0+dpr3iLl0mk1l82Ik6c0OJOxWPbxp56V83lDnzJ1Jsl3TM5bYw1QgCdEbJEIALwWCzGQz507V7j00suF7oFBoaO7U8iTcQWFzE5jRwdWakEUbgrJVFy44LK3CIuXLKOHnBssDoQ9pdPJWMe2JSi7+AgvwknRwiy3ODgYNR944D6xlmoz5PFK2EOklNNHgLztEBi+THm17i26RDIOlRmRsBROpnP/2Lrfu7O1N95UGyrQ2E26MT7/oKJSKR2lpDTom6hjzMACBSYy5KCftBuVFICC8LHP3uy69KI12bPPWuZCm3viqVdzpAwUmhprE7m8WFixfKkfDGWU4R80MsfIKV6Lv9w7EsYLs2HUM9DKHLU4XEcCj8xWxJghRiFWpiPQUCApeIXHH9+YePa5V4Zv+ti7IpFw0Ef4RkYjBx4zf/FJKUrJGKSwUjABn5AqgEb2gNNJrYQhQgiLbpGf17LFWAW2hQl1i37LHjPAM7vtAQcpIMqi+dO1V7fuLuzec1Bev+E8fPeKZYG4IAvNHAA2wW4YIwroBjoIc1Zc+BFXFGHQGsLfbvuT4CHFMEP8JGPcvPzCtUwp7RsYNlrbu9INdZUe6i+OgM/jqCYluSIcUENBv8vr8bjcLicZYU4FeqOlHIs45JY4YOVWAsoWlMFNBKS0SuId9zw+PLV5khPvjyGMCsvda6efCF4zLdWJ/syL241J9dU0dJAsQWuHw/smpMlRpxMlsg8lN6nVPtXhC/vVYFVQrWqoVKrqK9SaukpnXT25ukqlvq7KGQwFFCcZlBL9yUw2ES7K3e/3KiG/H9vIQ5FQMFCFL6uTq2+o9k2d2aROaqj2nLF4NrHVObxp8w7pmU1bhSc3bils3b5Pam/vEmPJBA6sSq06Y772kfdeI3z6xuukd193qW/V8gWu5sY6f0Ndlfb2K8/1fvrD1/uXLZwTDIcDXqok97Spjf6m5hqHLmrK7BnNPjJOvJede7b3mkvO937gHVd4Pvy+q9w+j1fmbUoUuvpj5uBQVHtp63b3+WevLZ2mCGBcFIX+aELHZ1/eet6agqIoKWJcwetyGo31NY5ZMyZ75kyfHFiyYLaH2nB45bJ5DWtWLA4uWTTL09hc76prqPLV1Fe7vWGfU/U5He6AVyU+uhuaagI1DZUeb9jrVEiFUP0uwUlODbgE4rt54HBr+uCxNt81V6w3SVYTU83C3gMtuZ/8+g5t48u78QaxSLyRM9k8hR81li2c7Y0Eg/EHn3jBPXNak/bI0y+m62uqvTOmNmLbb+HFV3dpZIBKyxbNkqKxZIGMUh3b2hyKQ0qmM+nb73lCfuvl61W3x2nqhm7myGmFfEGknGQXtQuVOEHiFlcB58vCOah/w8m60NLZmkzmUrlFi6b53X411dnfq3VFB6SOvp7ClgMHladf3mI89+r27PPbdugv7tiXf2Xffvm+p1/Qe4aHdMHpyIZCATkY9MlksYEm0mX4yioWBSurKtk377xer4hPKdCVxhwPc06XWzpw9ETm6Ze2eZtqq2NUZXp1ZYS9LGjXZFVVtbRnMJ/SnEHl3Ldc5xGlfOyRx7fkWw6+5M/reaUgiIWG6cuo3dqSAzCyC+FRz/Edsd7j20J0m8vn0oaseoWa5nkVqq9i+Ngr9/pD9TOVqsY5ueM7HndKDle+YtJMh+oNiPufuy0dqJnmJD0uR+1LVd1+2Rescs8685JC0OdSp9T5hPoI6X9UH5DRvNlZ1wkAz0Y/R1rWVNAB30Q4bYydhv8TYAoKjeh4XwPGGAlG85HHHhM2v/Kqcs3565IVQb+31O05YAZrov4AWV9SO00ylsjwIkGDAzZgTKHTl3cmDA44IATGIPbbMyW6TGawuOSY8aWSsWUZXPg+EjPi6DHyzOez5mA0qre0diQOHj2e0fO5lGFo+XQiQUXLkq6lmzSUsqOvbZwAbEuhAdVRW13pbW6o9TXV10Do+z1uN3vJgeJCTPPZXfxZyoSlIvPMRwDHawO0ATII9Sdf2lq4ZN2Z0CD58dsWoKyyY0TQhGDzDcojTpTEC892buxKz0lWnRLYVgrLb0eFks8+GUD12h+NFZ7avF0qmGJqKhmiFKc4Kw5hGI3FjE1bd8mTaiK5ay4617N1zwHzT/c/Jpx1xiJhanMDWc1cWNoO7PHVVgnb9x3WyABWLr5oPY7GVRLDUUbv9KmThJ07dou/+O2tSigc0hcvXizphiliOw1oxaDF2pSFD4Bf7kd1gP+iUFdfJ1xw4YXCokWL2be4jhw9LMQTMUElHsFo4ak4YCNjipSPteddJCxavIzjsHHTxUHtVMvmBBcZYdQK2DtjGAQSyYxOBpq8d8/ewh1//bOwvqJaDqpOEYYYDdksPbZDopmUgx0GvqNls7LQFSmIp3KTL+iZGwgJrSe7jb+/usvccajVaYiu/LlvebsQqGoo0BAmG/kUIw79AwwhHpL5Lxuy2yXJNLjjxJa7/vGM+dYrNxhTpjS4fvWbe3offvxF49prLnCRYumj+s1OaqwPYCsXeMEotMoM4F5uiDJ/6dFrwzjx0a+xasTkC2dNCSguDG6+NdEyxPDHcHBENroCwf/84rbYX26/N/mbX3474iMg3KXcGG7iRymkDOxwqmGrn5bysIiicGwzwpU9tC78h98gJnLETDZ7fxZlY+Vi8tLGxPKAs+sX6e0tTiSvXJQ++7tb/4aT3rTVq1eKkqySF3VqZWeB7YehBcA9guyFMZCKEDsPbFesq28Qdu3YKnS2twmJXE6YVFcpXHHhWlgPWMVJDQ3H8k0NtR7q64Cy3N4cgEG3bdfhBMkEj8/rLgn0NxFQrGMnOmN/+utD8vnnrBSxPdB69PoAjAZrML6pGC2o35OTnaQ8u8hPV9m6snvEweG/uGJGBkOXi6QBl1n4Cgy+65ciA8u9esUidfXyBfKalYuklUsXiGcsniMumDPd11BX7XLROEPxmZBCOsg9CnORsQZDAysq5fWFIUWhsoqmWKA/gzkTTsbEmYlwQkT0UR/r7h8W+gaj5uat2xznnn0WWk6RJ9j2jH0C8UxOS8UGhPPPOsNXN6nK09RU66xtrHaGKkNOb8inekNeUrqdiuJRZdmtoIzEA15+CbJRIQnFruTAOzjiI3dY/Yaz7lnjFoXjre353fuOu6657FyDjCZp48s703+7/6nCxeeudrz/hssKJ9pO5sgQdGKxcv+h4/qieTPUcCQg3/foc1r/YFS68JxVznmzpzKe6STwb7/n8QLsm8efe1XcsfewVlddoVdVVagwyI8c70i+8Ooudeb0Zv3V7XvMBx57QXjq+S1afW2VFgn7KQpZCacCIrmqIuxsmlTnJvqlYMDnnjtzqmfxgpni0oWzBTK65bUrF0vr1iyTzllzhnzOWUvlc1Yvky9av0IPR0Ip4rPD7fc4RdUhDWcy+ZauHu1ET2/y0Im23P5DJ/LH27tyR1o7su3dvem2rj6ztaPb7BscxHcnDdJDCic6OlPPbN7ue9dbLjJ7+wcT/dFhT3NDHd/6SsQ5fQHhkquu1UjviR05csR99dVvk//4x/vyh/dvdE+au1aaufwtutsXpmEIjdsqUPGXAx5Fu44Odh/dgglVl6y49HRsQHQHKoRJs1cJ/a0H9ES01zFrxSVK74ld6dZdT/gnLzzXUJw+V+PcsxNHtj0qVzbNKbTuekqqn7H0/9PeewDIcVXpwhW6qnP35DzSSKOcJUuyZFmy5SgbG2wMLMHkDbxlgeU99gFvDezj7S67sEsOy4LBGDDYGNs44hwkW7Jyzlmj0eTp6dwV//Pd2zXTMxolY2n44X4zt6vq1g3npnPPuakoDKqA1DLKwrrUSspYdZyUcaofKH/UA8CLH1XCM2cD/HonMl5MXBJmJSAwGiCes4bNGoTsPP3cc1jLQDzdEweG4+xNwRP1OaPgV4TLLvQIAQWCGpaRQKCh3ocUAShaWjBCag/4K4QwWzLyWSmX6JEKA32SMdAr5RM9drKjI3do757c6tWv5h978qn+hx59suu/773v5AOPPHkwnRg4NaW5PrB49rSylvraivJIuKKqPF5WHovGwqFQZKgRU4OmXxIYFOo8KELZT8QooIkpK9SLcsGKuwbglfsfHsbQ8+iAMBoO+uWW+mppIJ0+LT+RB+f7cVY2gk+KBnliI/eeEMcEaHpPfOqsQORe6cAppZB1lOzDv5BbKJyKWMyqjEVzl82cnME6BO66CNe1TdMww6GA/M4br/HtOXjEuetbd7sN1VVJXsBFAgbvyZCgGK6skK5YsgCzk242k5PjFZVSMILvvLkyCWr+j/3l2833v/P6xBfu+px63333GRjlxxKbTCZPacZG/uKm6kGUxEWJ8jqlWCwmXX/DKum/fvTf0muvr5e++h/fkhqnTJGOd7RLdp6UV8o3Elkkk5xHa+qkqVOmMTsAygGOmMa6fpRzMBJk+8RwdDxyF1FgGU4+j70M7Phmp8+27IJL9ZRoxewXiWQsLIaS21KQ2M/KAcYD1Ta5MRIJ/NX0OWV/1zTNrOrI5X/2099JM5fcqM5a/nbln3/8VOrAid5cd1+/lc7lLEdRpWQma2zesjt1/OhJY+O2/dmXVm/JGKbl+9FPH/F39SSyJGFYf/3htwXqaivl9Zt25auoNzxx/GTfs8+v7hpIJguMBpZvQ5QMto9S4s6FUdKJdmRhGXBpAyoB3hfwSQpvRqwkEK76FEkg4er7P7wv2d3Znb3/vu+UkWKMgaERMcIlfMGav+LRFsOhB57OUkBhYr+cDxVtuUeYoSgG84j+LaNAz9ReqczRBhEI3rLXCIfsUI/gmy1fpPYKvRFSOnje4vnT9elTxtvf/OZ/hl5/fTOqjAu5ZFi1KbkvNknWznFqPu5hR9Vy8BmjzcGAT4qE/dI73vkeqYxk8zpV6aewuUZAbjo6u309PYlyui8J/eIC+dbYUKl29/WxLLoUQPL27j+izJ09CbNxlFN/AEC1RznlGtoGUyaoAAaVDyhnQW58JHRqJHBCefOA+vBf9zxkPf/yBisYCPiCfr9KhLGDHbHkETwOfO30+gm/3JwfqCKRAjZIMEqZ+BzyQydlRNNU7DPAMb7D9hvAWTqbxeCTHYwEpJrxVXK0EoOn2LNNgjMTfLnbQSAKRpx3P8KcB9DnTJ88kbinJReMgrpj14GeR55erX7h0x/RV165MED9tb9/IOucbO822WoYIkTVVHvt+h3mtl2H/Jbl+KZNHs8UMZCXGEjatdXlZlVl3L3zXTelP/uJO/1zZ02O4nAP07KNL33tbvm1Dbv0f/r3/1a6uvqMW2+8MvfF//URec7MyVjYMlRgZwEljcQh3legvFB21KbxjS98StJHGrVG/CnADHbnBv1aWVk8evmCmXXXLl9ENNsDW3fuax9IZ/OzZ04ybrpuWdkH7nxr5GN/+xfhOz94c/idt10Xuenaq2NXLllkLpg7q0/3BzNUNdKGYaap3zGo/rm11RXKvFlT1UeefWUvvrXHiKFy1nS/lsnk7A9+4AO1hw4d6vnu974vX//W2+xItNLJZ1NGTcvMoIyR1kEMLyjwIAwpRSqbIlqoLCOpumUWcm4hm8y+9uv/K+eSvYEZV78vfXL3C/KpIzvtWVd/wLXyGWn/+idskggcLRCqq2mckj6542Utn+7vyCS6eMlQNAgb2eZxbXYpqdgj69dp9a3EAvl+nlXsD4KYGRMYE6CCQ3Dg3/Whzl3TlM2bNjtbtm33v/2GFclK4oyljQeAwMFb1UigA6DKjI3UkThTrsBMETY+yMyEGSgTbDwOygTv4NiADaPDco18Ts6nU3Z6IGH39vY6PX0DZltHd27XwaPJI23t/Zv37Df9Pj1bWRbTG2urAtMnTdAXzZ4enTGltSoai8YpcMzmYOYKpHAzooV7HSuAfWuYbcPsHEvmGVq7FwTziz/mn8yIvGF2JYD7bC5nP/XK6+78aZMkUhBPmwZjCgEiQNheRKXw4ii+Z4IfDjKBXfHdSG+w9rpnsDBceVdCbosGI6d8z9BQvEjZK5u2ywdOtKszJk30kf0QEyctdfveA3ZbZ49yw7JF5pe+d0/wXatWpqoqygO1VRXKhOYGvlYfKEaCJ5WUnF0Hj7j/ffevnDvfd7sbj8eZIDLQ18McYc9964QmbSMpFy8+8ECuob5BHj9pii8UCspQzHBiIFIAps4EIoQPEM3eTA5LLzlgwjAZfIB13vy50oqrb5CuWHqltPfIQQnLt/K5jKTRtWrceOm97/ugFInGWNpDQU0KkHCFY/5JfiEhV5UCAb0YXjFv6ALF8IXnn7Puv/+Xysqm8WpY1eQACRd+5CVzV6QPNNGfRy0vAXR6CIfb8d8hUKkq5f5geG51jbOostaKuG6+PZ1Utu/b7XvipQ2+XYdPJg+09Q1sP9iefuCpNcqeLtO9/5HnkwcOH/cdb+uSkgMZX1t7lxKJBLM3Xn9F8L4HnnYKBZM68bgzeXJrOJMxDJIU9P7eAaO2rjpAdBAlyMPiSPZIikYSOBpK3KAes9PBUFAMw0PkZYjZJex7Aw8gMArYDctfdkc3qVTa/s737u3NZDPGP/yvvyIuFA7zPXfcDQPLUs+Td/Ec4Aplif5OayPQU8iODGa70J4Q52DdPQ1YKmlKpskVeviDHfIMfmAHKwiZAAuTLHjTKaaLDOUzRrbNbTsO6pFIxLz66qsUXdeZt6G08yuAe5giq+LRDl5LaeVx4CTFJ9e8JHd1dOq1jdUuZsbwIjGQzuGbT80NtXyk65KACHJdI5XO6vW1Vecl8P6hUBXZWfP6NodkYHnWtFbEWcy5sQHVV/fRZ14tXL/icl9dbWVxn+AlApQzxZWyBQMzY9ZLr72uLl9yuZ8Ur8E8YQNxJKMXDMPt6j7lW7Z4tkK89pLkWf9AynzkqVfUa1cskihv9BuvvlyjNs6+vYjZNOqQzSPHTqkzpraoL6/dYhw93m5s3n5A+/hf3pF77uX1gWWL5jqYcUWOatSGLps3w0eKSrCqgu1xVAbbCjGjpYtmue++7VrnL267Tr5i8bxgA/E+TIfR60uRVmIDstZYXx2aPmVirKm+hilrYL1EIxgEaMXJFJRqVdF9pNqEQpHm+jp/RTwSoP5Ie+ipF5wtew6Eli+c486cNDEyoam+779+9Yg9c/JEfywaUkPxKqlmwmS3u7s7tWjR4uC3v/UNa/v+trJg9cREPpcMtcy5RiUexdM6mGJ+A94C3gd+Eo5XuwPdbdbAqf1sNZTmD+YVNXgql0lUT1xwvaYGyns6Dm6IN0y/It+2a7Uv0bFfK6uf6kYr6tRIZZ2v/dA2s5DuTUQqG6sjZbVIn1QR1aXxtRGpKhZge8aYzMfiG+JrI1F8PQRYkMGF7znj9xcLnIsLCFxiMCFkcAJMxqlizsmODkhTrl/Th38AaxCjWpI1t/fpuqSTguN98BEfgiQZUwpGYpI/HJFcVXMMy7Z6EwNGe0dXau++A5n1GzYmnnn+5c4XXnmte9OO3T0Hj7f1dPUk+vKEMLXiBdMmh5ZfNqfm7dctr547bWLDuPqaSHVFuV/zKThdiE9nnGFD+engdMIL9qRxoens8Jg7A/lDh8EM4wpetKNHr2t+KRIKSTj6/gw5x2bH8CFShy3bGgoHnRPssYyUXc0Cc8M69jOGxgQB5gYGxQsD54xa+mFpx6gjdcY8DRy6X5NJeLJ37j8coE46XfoO5zF19fXjhCvpR795zNfa1JC99dorsZLkjBmILibXm8BeFhWCZ2dXN75SJJVX1RCzx4JBJi5D8VH/7Yv/Q7vxrVdr//EPf5/+3ne/lT3V3ukWDIsE8yzbEwPgAA1+KAFPC08jTxPi8sjFkdepdEGqqKySlq1YKf385w9IP//Fr6Xv/+gn0l1f/7b0/g98UKqsqmTCCBQxIo+Fg5MToYRxRYzFwOLwAEVjIJHAC1LEfHIZ9el+ire4Somsi25BU7EcPd94z/847aWAG+4bn12VgpXBQPTm8a2x90+cWpg7fXzyfbdemV4yZ5JCnVso4ndxYr8T0JT8pz/5fuWD73+b++mP32n857992ly+dG6OCsQ/oaUx9uUv/G3wphuvDCxZPLcsFIr6+vqTvj4qi4bGGgg9RDH9Ee0eMSiHC4Lnj/IHezAtzIZBESvJLw9MCaP6a5neiYlDueC5hjfk+aFDx3K/uv/R3vHj6txP/d2HKoLBQHBwlo1dQOnpcVD1pF8oQfzZm+Fm5UgGQfBguDs+m0X37B09Q9EqvmPv+Sv2zqMbQHgweEZ6ubviMxvUKcaJVBZpAQJBXZk+pYVV3vYTJ5x0BocDIm8QB+74ld2zeNnE8rD3AL/1wuYRYEa/pqZSKovHpNTgsAvoIqPKctDPTlO9ZEC+YD8atcPSj/hdVLBIqBhI4bgk8Z0LlOFUBV03GiGlgdWtSwdwEVu2pHHNcWn+7HFYDitTV2rzejkELMkujwYlv6pg2rdQtL7YkGuqyuWWxlqrvb1TjkXC2BGgegtxUGXr66qV9Vt3KpR9TndvP77qHfh/n//rwJxpk9WTp3qcQ8dOELncPWbA6F+nOiePnGlUVVUb31QXmTC+KVReFsdeKwWHPpW6uRQAXeCPWBI9atwYPvYR/9RMyfFRP++C32AQyHHDwQB1vTL7YDj5VcfV19YumTsrc/cDj6Zw0FggGqf+yx+JRWMyKXLK//vnf1F1J9nftm9tsPvwZpVkh9PKHY+M9Q/a4+h9LdA0fZlTPm5mpyRrUm6gq6qQ7avpOroteXTrc9qMpbeVRcprEmYurc+98W8T2USndXD974g01/H5g/6pl79FjlTUNZTVtPAQKU0In5LA+AGXSdgrlPFZAbKYKT4zkF/k3SDJFwlCGRMYO2DZTRGa7pdbxo3HqKJNDN1/oSwLvc+6jVtTjz/zYt9TL6/LbNixp3v7/sOnNu3Zf/yFdZuO/Op3T5385o9/efz79/y68/mXVrcfP3w4beWyyYpY1JkyoSm0eNb00MIZUypnTZpQO2vKhOqpE8fHWxrrQpFwIEwCqBIABsoAAGyGSURBVF/V/aoWDMr84I6I5A9F2UEgfDQN1J6bYq8x4yAQzIzBj9cRqN76nwtGqR/ccwOSQkHd19pc75DmyN6eERAeGR3D08BG3plENkIqOwNOD2E4sGnYxw5G4bNipcCBUNFwEN9Ms3z4smgJgqSoVcZjbjZf0NZu26P+5btucds7eqKvrN981pFvM5OTDu0+oCQHUmFV9fHKRow6EAqybGJMlxCNhSNvf9eNkakr5kn/+Z9fKXz+s59KJBMJgwpXyrHvOlGZwS3+6IEbzjo5kyaFiOoBsgjZGPBrUiwakCorIqSUlUlTpk6XVq68TnrLrW+V3v2eD0jUOUtUr5g7zA55WwdGdpYIl18ldtpo3shBspJJGZN0io9ykRm44i5LUGJBpUi/p5cMAvPeeM6LrpSw5g8RQerCOZOji+dOjq9YOD2+4rJp5TcunytPaa72ve0t11SvWHZZbMLEpsqZMyYFb7/tOvXZ59chv8xoNBSMxUJ+xedXoOwuumx26IorLgvjMADEwGd3i0Ca+f/5oegVeYWZLtPiBwAxFPOLgW7x3sDJn2zGqOhmBBCvrmvSseMns/f87MGu66+9Urvj9ptqcALCcKrQoYPQ4ZRSSxt2R66Yk0FKiu490hCG7ViD7xldJWQDnlvMisEtwvQARY8pngTUHRYjpQ9X7g11k93Q1aurqjpzRis+heH09PUGbNMc7PcRlJd9AMjB4aKjJLU4mk1XugHbY3Z0X1tTLTU3NoMINv3BjSwV8gUMhBSpuXSgslOqK8vxsaxLAiSQ8oMEUmJUXqMdQ1CdIiJcOxIO+i5VHowE6kVVRdSZPqXBMdFIR4FhOm6mYOJTAOfooN4coO1VVpYFmhprjXWbdtPj8NyhonNN05S7uvt8qXQ2M6mlSb/zHTdh/5dSV1PhCwUDRtvJLvTZ55WrcIUoRkTzxwfM8ynU8Mm4ATJ8TEExLJvtD+vtH2Ct3adp5Uvnzw6YtpX63k9+lvTHKqiqOVI4Eq7o7OjITZ40JXzTHR8vjzXMyNlmXs30d5oYKvSAloFFiyMbCEWhNkxaoMi+oE+PVKTISqFwA00zVnQf273WsK2CMufaD0fjFfWhiXOujoYrxg30nTqkpPs6LEVWlUh5bXz+qr+O+cMxFjSyG8uoER8UMsY+WZL+uDGUUwIClxho6GgwMBhCG0gl0aFjGfGwNeYehrUneCJ4jA6CydypreryuVPDV0xpNKfVlcUmVIRrp9bEmpdMbppw+1WLGz91520tn3j/7Y23XbeiZd6MKfUTxzXWN9RUVtRVVsSCQT1MYaJToFasKKo/IOuRmBSqqJLCVXVSIF4uaeG45AuEJTUQklScyEhXP05oJHdYIunRNIgibUPg7zEz5EELcuUO4cJ+ZBBDz0MvmB39jHQ7HNiXpSrEi3yJVObsTkcBZAp8d23E6dJnByWXkcafGHPBPQoUUppH92ig1CghP/sOkmphzVkJNNUnFyxLCwX89lf+/iO53kTS/+HP/4tyrL2LK1ijgaJBn3n8WJuLj1SrTHJ1pXRygNHAt6VxWlBKWJfxqU/dWfWJj9wmb3z9lcyCBdMKv3v4QSObTruZrMGUZsOAUM+LFaNvUMBgAHwLDHmGY+nhFh/N1TRtUOlCLBgNhjJqFaVf0AehBUsghsDvEZbXPjArB7/HjhxRavSAFKN70IxQmKBObiD84p49wx5EFu9LQy8F27VPV+5qOBqCIblO9vtIOCEyMfPrynQjN9dWRGTFpxVMenRcfB6Bbmypvq5Sz+dNd2AgTUIw8gLHCfMDWnyaT6N7EmlU6jqpPrEI6Yfi9+I+E40jgXRhpLdQyElOcaYSmVTqH6PAbG9YUQbkeeFh6B55nM/nnYd/90zq8Sde6Pz4/7izsqWlsRzCbNFJEUTnGcJADnpqEBuFZWXL3w+6Qu7RBYoUO7Sj6J4pYngzFFwRqD/s1NWSeLHPDHRwP7x+eIMoCAtOwBN42Lgyg1ZI72qqKuP/93N/dWLL5tedhx/+rY0T0QsG4sERZkP3CAdxYkaYGXKHKBAsf8eNFwd7ljXpy1/5j/z4lgmmLCu2N+uJNuC1j0sJv19XqkjoZsm/BKD8Ucrj8XxNZWUO+TTWoDLIU13J+89zX9Ibx5kTi3qpqqpTVVHhki426jLVkO5TXdv2DaSzwzjgxYRt2YHll8/Jb96xT+rrT7peewHwofq7f/m4u/fAcamP+phg0J+3il0RKSD+yROb0hVlbHn5H0EpXySgQevYO03c0zBYOnXdV2RzrlxWFo1/+sPvCZNsUPj2D35USCb6ia05al19nZ7JpLPU9PRJl93kD0Srcpm+zuIx1agpxImK2TZa7un+YM34mcuMaFlVQvOHSCGzpcxAV8jMJYzf//Bv85aR1/Rg2EddSGDutR9y8sku59H/eI/a137Qxuge8axhjIbzYio34l+IED3YBaHEPdidx/MuJi49pxQQYPAEHNR6MtRgWsaPgwWmtkffYzBKgwCPKIJkADlE7dIvq2oZhYej3xWILVifBoNlAqaBPRgmE4ogDIMGbigE9kPaAJY3QkHyB5gywt475B7fJTLykpXPkuHfITNydJ/LsAMuwKPZiYs4eREmEKQrTmP0s1MdPR7O94nxuGCHZYBmnsJgghrLikEzOoi1MYEHoz8Quoa75fd8tqYsHjV1dmjWaLlXitNdII7zWk7JCCA31KV69KB39a6gA/YYRUM+8QMGhvK+CJkUDggPvmw2i43D3Jbg88ny3sPH3VAwYFWWl8vf/NkDzGk8EkqQszMqZBBWScEzSNHCh6UVfCgzkxpgChD2snC6Oc0ACffK9dcuid7193dWrFg0I3X397+W++EPv2f19fWC4ZNyhXzgdQWMngvHxfRSmNzAHZSuoTyjzoydjohvhmFpYpgdWe/5H8p03BdJYcA93OCKnKEOxq2kOoXmgrSRPoiawIqNdTbksDTfPDC7M9gj+tI3LCwyGOLHR+4cm6giC8+EQn7ZyfVqO3ZtT3uCtsq+U+czKN1KOpWxsB/Q7w/ZPi2UIWWM+Ydb2AOUah4eewKYDb89nUwOeo0ZLnz42LKKq5qYW88D0oLvsVFbMvn32xAiy9Pi+1JAUezu6S089tjzmVw+737o/bc3VldXRgZn2RgQJlFGdkzxwX3RfhA8EpTNYFyDb+kZ+c51War7nraDV/CI8IrPgHeHsPLED7gyCTf0i/CLywBZmTN6uGIGsPwd5AceBXQt3lOY8sL506rnTJ+YfX3ta05fbwJKNkJndRFgy3ooOCxt4suuuD2Lv3gPeFlkkaDj1f9IJKq9/e3vLiiqankzn4NkXHLIajAY8L4wfimA2R21qqp8cM/QWAI01FRXFFRN5ifVXATIJPsqDl/dMRpyBUvas79LHUiaMrWvou1wUN/iZrN5O5fJDeP3FxNoW/NmT4sZhpH95YO/p0fHAd/2+VRp664DmY3b9mjpXMEhvqesvHKhHg6FWAJty3W+9JmPhq5YPOdSkTp2oPRR3+9rqqtl35cJkSyzccfeXGIgbYWJsZMMZX/xrrvK+np7U0899XsTckIoFI4mk8nsQCoN3kpMAatKEsTwoIQRv0WYxeABDGZ6QH5SPPK0RbfUX/W+L9cvfec/2vNv+phd3TjJN3Xx7alM7wmzp21PHjyOOJTSOH1xoKJxahZcb8+a+6msjFKmzQC6ES878OQNNErQWmouBYYkBgGBS4iR7cOyLOfBhx7B8jQ5mc5mvVGUs+G8GxkUBQqPCS9koGD4o3EpGK+QgmVVUrC8kt374+VspkslYRrCD5SkQiYl5RO9UiGZkIwsKUxkB2BmBUfDa1C4yGBWy1PgmEI2qJTx91owKKn0jGR5e7A8MMEKEs65klPMEjAabni6+AsuFMEMZgvJhn6fypSxQYnrAsHiKPr14sR1OPgzveUEgK0wd5jpoyt764EEOCi2JGjCeEus8D+zdTwpWGE5Z5hYqsBBnjVVNSnOAdMsKF/50c/1o20dskkVpieRxFr8EkaMmIZiI2HWUTXF0DWfve61Tbk8Kc5GIcfiYgoy27dWdFyEpvl8rVPGhz7x13fU3nzdgtwLj/+obfmyRfk1a1ab/GAofhIeV6S44EpyLgsHdgA6dhjY4T0GAQAv31jnRL0TZrtgh3AKBcoP8o/ZBE8Y5vkNBU+VBgYShaPHjqgRTZPYkYREB/aLIbkI1TN4BbEdQKww3rvRAFpGvmPuCbpPkyFrc1sOTfcrS69coG3dusfkChYZSgeyZvKk5r7K6nIfBJzv/fd9mfUbd2bxHmDppCtrs2TwxAKme0YtrNkPexoGtI2Ckaeyy5JCU9wbNUgW3OPkS2qrxZMS+fuRYQ3dEy323r2Hej7x6X/punzJXN8N1y6KUpvXS90AGN1H/RziM7iWGgDlT+XF6vGQLbuifBioDpgoX+7Gc4X0eiF5cSB9OOxlSBFD9fZcoWyKYfJHBuTtmQdMyCH9o26FwuHAhJYm+aFHfqO+/tqredQ5k+QYzLxiFgwzvzi1E593wGACO3OB6GIkEEpZCNgVwGaIyRnazcxZMwxKx+BAGkhEPb7UIFlQ9uuX5kAIAFU7ly/odVVlJXVl7JDN5pR3vfXqilg4HLpY9EAZc2WPu5wOv874goZT8rM5bN87HaqsuFmqb3nDHNlJXFSUxSOB//3xO60HHn1e+tr3fmEfPNqWf3H1xuRnvvSd0Eff+1ZrxuRxyWQ6je+uhbFEEX6oPWjlZbFoIHCxZxv/SEAslAqPLS3AN1NfWrchc8fH/1HtTybdyqrK8LGugfTn/vf/DO7evavvO9/+NlUEV6mrqw0eObC7O1ZZr4bLqjFYbeMr2aNlGIqbdV/MFPsIRdUC4bJo49Sl8WnL3hWavvwvqicvubnxL770RFXj5AUaxrQAfygWW/G+L/tu/sSPCzOvep9L/oZqD9V3DLKj2MAX0SVzFvoHtoNL0KzPxMEFBC4yhtdujKZUVVbCMkc8D9/0oduhNjZ0z694z8W7c4HPVrDGCD8YtSeFC4oS9m3hIAkIu/ios08jBYrNZvG9YEzIVPnHngOxcjJlbEmiD3vFyD2Yg0tCE5QrFnwxRghQmIXBDJqRSUp5UuQK6ZRkFYZGCEsGhhjTYAGUJvcMgFN+JQGMpCDGyDxBjL2k9GK9NHsnS/FYVDMMy0HazrbkEOSwwzqMAvuWGL+SwVKpYYJmCeFF8FhhzwUzZop2RXLPCKaEkmNfQJMaakkxDvgxqxEgrywiCJ/JVCbvD/idgXReO3yiM/S2a67I/+PH7sxQHQizQM4AKl85lc7ZuYLhfucHP9OymaTN4iNgZgQHvbC8J7D6ViwDRKyQprRk0azqlolTyxsq9Mw//u9PuJ//7D8Yv/rVr60jR446qXSWLV+E4GqQMS2uoEGgpfxmBoqVp/Dl8/i2FR+l41GhXlJ09C7H3tnsHuFBSAYdsMMMD+y7O3vUjvZ2JYPla1S3+PqPIWHeAzoi7DJCKlEGo5V4qXug9BmhAtRm5HR7QhpI5iwvjwC0FYeksJVXXc7SS+/cdDpjPfLoC8bk1vFuPBb2b968K51NZ42ZM1v9mIHm/jm9QzGUtl7c8adSWpBXUK7ypIRh/xezI4M6gZTjPRQho1BgM2bIK7hgMZUGRAANDhGTSCTTzz2/+mR3d2/+h9/5Ym1Z1B/QND81d36QyhAQPuo9LEcENggoYVTunrYyCvgBIqSIMTdDaQdQF/kgDK8XmDnLF3JUvkMTGqxeFoF0D2HI3nNSWk48Ds8H/ZIbCktZdsUcubI86v7zl+9Surs6bHzzCXEgDFxR/3BFUGygAffFego3CAr3MGylbzEev646kydPypkUAOov3OoazjY4c978yYDS6tf1ZIBQWl5jBdO2SEBl5YKfiwKkkh9rPzrQ5zY3xm3V5zcpT0Z3yCqsQspYAVMelwwUrbJw/vTYd/7l08kt2w+Yf/+P33B/+PPf+f/zy5+07nznqtCXP/cxZ9LEZigiFy3//qiBsiAmX1keZ6US1P3ah++4RQmG9MxPHnxM8fnDISOfLWRTqcBd/+dz8R/dfffJPbv35MORaHjJnIbkQLLPVmSflUmcKlZDhFJESTlzPsKVJvZQBN0yG8V1sP4QKhpVJwyWDUIOxSqClU1TAmU14/DJ7BLfBIoDS/9hGHslq+EO3gh4X3sxgf5aQODSA518seNCQ7Esy43HY2CAWjqXs4dGetGKeEsa7OjQWs/R6UGRYvuxSPHCQRs4eIPt7wqFmIJhYqkhCT5QkEyYPAlBuQwzRjZNSlSazdxgmSH2dA22ZsRbNGABUNS0QEjSoaCREwhXWIrH4sCx+iQoYlkiwBU8UgCxZJEd4MFBoZBHL5VDQHqHOnfk15Dd4F6R0VgErMiAnrxhKWZxrZlMeXJGsDD5QQc8Dlw9YbEYB7PnphSeH7xnxiNg0JwdrsnWqEvEy2XNp8rHTpwcPjFKGvMNK5bCxh1XV517783XWhMb6+P4jhq9OkOiIIi67vx5M5WG+hrMpOnpFP/OlQecqgiFDBmP/ITA7GIknxyxsqQc+/Cdt0Tefft14euWTDb7Tm0vfPNrX7De+953ON/9zjftAwf2mTipki1/ZXtsIMgyf3T1EsD3+uAd3OBERuQVm02he9gxWilCzEpAscvlSGmncMiNm8+ZbjaTl44eOaocP3pEypOGd//h/dLxdJJUgaFMQro8w79QBuZONWtYRp4BRI/n1wO8zY6U+3Yf6SbSeBhIWzaTtdvbu9LlFWXlsOvs7Lb+6Z9/YA4k0tlVN14RIMVD/vmvn7Tnzp6ifvu792ZtEvchmCEM3vGSJ/phMbJ4UZ9K4yYH9ICZoQK1UShibHlfMa34hVsoOWxJIpYN28Q2KBCW6mLYcIOBFuzRozfOyZMd+T27D3YePdaWnDlrasX8+VMbTSOjQ2H3+UgpR9g8CgaU2VBbgA0PEz8sfHrHljoXlRlOFQdLD/PHZ8TgjofBgWhgB/pRD7AvBXvgspkku3LHJR5KPRM4JR6xvO6U0s7Bw0CucKd0T3GNa6pXa2sqrG27tgWefOwRs1AyQASa4I6li9zipE+Eq7CDvIsYRgoCZvG4qqpky8viERK+9e7efmaPPCDdFw7/pAGFtbGheuhL+GMMqrtuLm/pp9eJ8wOfET6zogWcTRHzUBYLKo21MWrHBjs6fiSIPh92kyZTWdSV0x1cVMi+y+bPqLjnO3dJP/76Pzp3f+MuZclls9jHlWdOnVBVW1UxKs1/8qA64xTYqgzn8PGT7BAjUu7l6qrKiq/+w8cTjzz/qvXEK+uk+fNml23fui1h5vOhh3/zG+WFF17MHzp0qFBZP62298T+lKxqbi7VpzqmYaMaYgbdq4/82esPuOWQHTfotwafvVHLEqBshvgz+m4qq2Hlxe+9d4wPjgKEX3otRakVC/oiVwehjAmMCVgjomuxKWCTP8lOCkY//PmCWcCy41GBBsiUhlFaB3lhtvQOh2t4ipi3dBDvTYw8k7JVSA9I+XSCzADdkxCUSZE9GVLCrCwpZRCKoBCOwghGBXOD0XeL7yMj5c7F8jSiRaW4dVIMNT+WKpLRAmyppAeSBske33/mnaBnGAdAPhWfIYA6mC1h+67I0JUsyU2xYyxmh6eoYQ/IuLoqOxTQVc7g+CzgIIrhFzONm1IMvh/FIA5E65nR3Ixq4JZMCSD4maRwaCqpi6Qw0muemUUQ8Y6uaXpZLGJ+5dN/aU4Y3xhet3W3UxGPqxWxKEnbxXBHBKyqPsUkOTFvmHkKDKv6hk1/4FbDckWFlwWxfQqB/jw3WIKlyL5pU1pCS5fMC91+84rI5z71Hnlma0Xum1//inzTqqt99/7sbsuyDAczbZlsAZvAMbDAqMesCRQ1KF2YFcMMWDqVk1IpUiDwnDOZHUbwctm81NdD9ZEUMQtLxgpQzBwXM1SJ/gGp89jx7UTYCzFNk2dW1Ujb+nukJ48fkvqYMD3U1eAD0F4nBkukZHiulGQsYbT3AHWGcmUkHNp85FSerbunPzSHVKZgjJsyTQkG/T6yN398z+/MSDiYue22a5z6usrKvv602d+fDkye3KiTouSjYqNqh4FvioXylcVVUgYA6Bmkid5BARtaqod04O2QH9hjNgzfEUTdYX7JDQ+bPaAM7b17DnX//umXe7/97Z90Hz9+KjFlysTKuXNn1MUigUgmPSAP7uMsTlMPkQU6kWYPUJ5xgQ0ZKFkUNz9npmiHX6SvmFdoq/k8FEUoOCwVBO4O+ZkmvpPNpaVsNkn3CaoL6aEZMZ4gdjt0HQ2gHZczueG0odz0oJ8NPlRVVQXmT21lET38yINqX3c3pYwopjRhqSWWJuoa8SPwPYKOjwyXhM+ya5ghvoJRaFUJTJgwITxrznztVEcXXNI/Zsrp+icO1MH62kp28twfAzD4QbRo4GdvBKxcz+X3PJSxoO5Ta6piSjafJ3JOzxzQ6VN9+Bb+0PGilxAYcPH79VBNdXnY7/dpKEdmj3b8R1KWlxyUbLtA8pXsuv3JpIk8OtHRKdu2Lc+aMrH2xmWLEv/5g7vdA/sOBCIh3d2zb5/ROmVyw8TWiemHH/ptxiwYYb/qSt3Hd5iaFnA8eYMXL185w588MwRug76M5z0+gkKVhN2PBrjiitYIkDcmAtEVxcjKkpUpfz0SrA8ouY6Ks7x6s3DmlAoIXFRQyyip/BjNmz1rVpZu85VVFUw8Gt440KBIISEByMXILT0z+Qh/5IwZ7pCF6x20YZCCxZYKGTkpP9BHjIaUJGqVCBmCAoQOkhjZni49EpcCZRVSoLySnaIIYW30FszpQjhMMYSBkgiliJzj+2ZQwKBw6eEImRiflUJ6WHjDw0Q64d4fjUl6KEzK2tBhH6OCvOM9liMqEJY0upYsTWR/dA8hiShSdL9f9gV1qaA6eV8saOIeJlARk0K15ZK/PCIFq8ukcH2lFGmolKIwuCcTqq2QgrVldrCmzNYrY45SFrKlaNBxw7rjhjRu6F6NhWxfWcTxV8Qsf2XMDVF4CBMmUEWmMi7RO0kvI6U0ij102FOnsbSSIk55H5DUgA7p1jx+6hQ4OJdiCeFgQDZMK+RTVbcsFpV//OBj9jOvbTDDQd1CWnkn6uUprjzvDNO0jx4/6ZpUX6KRUB5LR73c91x7S7EgGMAffPJ8RH7iw+FEBlUUyl9Z1XxyOBTy3/nOG8Lf+Oe/y3/gjpW5H//X161v/ee/5J/6/TN2Z2eHk0xl3GzWICGbFK90QSLFROru7gctjM58Fqf8YSaE78vBzA2+wTWQGGD26WSaFLOc1Ns7IGUyhWw2V8hbhuG0794dtKlA22RL+vmBHVKO6lqA6uceqtPt2MtIKaJayP6QuqHUeLkxOlg+UJ3x8sMD1W2XOmRjoL9gdPamSbWBgmjYm/YcNpddcUWUhG95+46Ddo7wjtuuzU6fOr6RcknZs/eg9b5332g98ujLualTmmzDID242Ia8ONh1RLtC3phGgfKN8oHtp6T3RDijvdhmoNiwo+oxE+aF5iWOB8puAWoH6tSpE+PXrFwa+sxn/qZs2bLL6nya6s/n0goUH5zyCMPSTt64T557rD55NNMVBooF6glm4QpYvos2XxLfoDsCllRi/xr4DngWwvLcoh6kkr1U/lmmzCE871RI3nZHAezJeGCu8Mgu/A9CD+qwZzCooesBKRItl6qqxzl1tROdg0d7Tu4/cGrg5ltXWeTG2Lhhne/HP/ouVbvizDn+qN5jaS1mbIdmd4dQQkYxveSPQO6JzejS0iVLpONtJyikobb1pw7KPysSDse88h9rxCIhaksGdalMJL1woJCJB/6hoFqtVlVFe0z+gUZeyYeBkScTTxz6aL/AmMKFakzVBqUfCgQUDBxt23uIlR1xQO1jH75TriiP9f7lp/5BTvQntCNHDqWoj5RXrVpVM3lyq/2lz97ZXtMwMVrVPI16A5+fQkJvCu/8F3WryESGlznuh57Z1yhLmU0J4A1KIqvepUGUgLprio/6RHIDM5qz0cKHXak9btkjojpDXG8W1H8iFO8FBC4ZmELFRpZ5AyjkC+7nv/Alraury3nrdSuM2op4GI2VNyPeCthICa7UzNDQWCNnjYXbMxRvMUINhYwdlEHviTEwe7Y3jIQUHLyh4mCNAGbOyOg6e8f2VSE81vLQ4EnMJcNodUEzn5lih3AYOIiDGzZbhSVJbOkRnxED2NLEoqDP7KC0oW+iK5Ql0M5Hj4nVUXjsAAL2Hk6KGUB/8EpuKThS3II+19YUOWsXbFORHNmvmK5PckiZUbSgJisBEqiCpOiQsrN+297C2i077aZxtWnNhy94kUQa9KuKrkkWaZGZXM7NGqbUN5Ay2zu6zE3b9ihbd+5z9x067m7Yvsd6ae0m++lXNjivb9pl7zpw2F23eZe7ZdcBe/OuffamXfvtLTB7Dtp7Dx9z9h465uw7esLaf/i4fLy9M9/dm7CCQb+tYymgj0rAh715qiRril1wHDNrGW7aLDj7Tpw0n1+3xdp/tE1au2WXLx6KZOdNnxqgJCtcMXIzp3r75W279qnlsYj9zKubfHf9zftzyVRanT99ihWPhnXk18h6AGnkkWdfNncfOGLNndlqL1k8m3Q/HztakoGuKCsI317HwIRHBENh8eVaTNgkpbG4SwvM3XbkWCykt05sVq5cMkeOaAV5zepX8j/75a+V/Qf2y9SJWeUVFTI+PI6AoGRBEUR9gVKO8CzTgnKDes+uoAUYTAHRHgj5bVJCDStf0Pe99Lyybf/ulpU3LFPKK+LKSSsvHUr2S8f7EtKxdFLKUfjlVJ9ZfaNQkqhLVMcwUzba7ASiQ8VCekGP56LEpRxUNetwb1fhaDojL7/qaqUraScaJk92WifURkhhcp76/cuZsni0sPKqhdVUxxUoaM88+5qxeNEsedfuw+GpUybI06ZM1lUNK6YoZP7P4qMfuidFmmjELBOOcceexdMAD0QsBjrYkkBuOxwIqxgefx78Uan+aCQs+LAUMI/BGcoX9oLKBu2S8RFcQROB1QMyjPfAIEZ6h7i54jS0B47nK/eHuOEVyiKWV6JOefSAZryD8oUZMVJQh95BoCCgXQMsFcVwS9PEfumH2cEoOOwSOjL5d312IpE1enoGzO6epH3iZJd79FintXX7IXv3/hP21q373K1bdpjPv/ia88sHHtc2b9+t9fYmXNOylH379ynLll+Vq69v0Ig+mc2QEf/R8TkGIhqKGcgB/YysIpA3Hi14JIEnYZqOdfJUV2DDulelJQtnSm0nuwxSoNXxzfVDywAuAUAb2yfrK9nYfxFBdYvUDdcNBgJ/HEvbXMk81dmdbm6si44lPag7Bw+1ZXbvb4tPmthCVba0BgGyfPRYmxWL+bW5M6fQ25HvBS4pSGxxshiEYW3boTpkvfD6luBbrl5qzp8+2aeofqduXItO/Xqipz8hbd25OzyhuSl5orPbN3PmrMD06TP0irqpxt3/9WM1lzgejFTU+pqmLkJYBJKBiMdRyMXIgKH70pIHPyaGONySALpQnb0qPfh6uDP2vq48KDVWhSVdV6QoyUL41ir4Nfx4/ogofjMKRr7DkyevXSwIZUxgTMCX2fFl9qjgBaPgfv2b35ZSqZT13ttulmurKgNQTPD+bB0KNY+zNhA9FGNLBDFLhZMNNX+ABGuueGH/1qAgRswC8eC0ROwbY4ocO8ACyhYJYSQoOtgTBKWMBHjITljSQ9Iea6SDVxK22SetCExYozCZHwhyJHRiD5mZy1n9vX1ux6lOu6en1zx2rK1w4nh7qj81kM0X8sn+dMrMFPKK4dqpgmMlbNkxVb8qB+MBTSG9Y+32XZlPfvEbqe7uPumVtZvNp15Yl3/gkefsQ8dPphddNhNHWPmgxGB6xJWdfF19tTt94vhYJBoKkoBCpCrS5p37zXd+7AuZX/z2aeeXDz9j3//o83ZXb7/ZP5Cyj7SdcpOZPDFOx22qry20NDcUpk0aZ8+e1irNmzHFnj9rcnbOjMmFOTMmGTCzp7caMya1GJMmNhcmjW+0Jo5ryDfV11iVlXEn4Nc1zNqR0El9M89r07QNSmfqwOETJiltJP+5+ZZx9c686ZPsoOJz1m7brS1bOA+zY0yaqiwL59u7etWXqGPYuGuf9s4br07ceOXi+L7Dx91prc12NBzyM+GX8W/44ECdem7NBt++w8e0BfOnJydNaFZisUgQ71idIsNny+iPhGIoTQzF+sYEb5SpjhkU7gbv8IFuRdPQsVDSVDUUDvqmtjZoteX+wq9/87D9s3vv8T/15GOupvrsiqpqJxqLkWbnyFhWp+t+CgqzeVDoLRYn72R42IOQZapkapailc18Tj+1ab3v4Ikj0pXXL+yYNnVy/JablsjLV8yXxs9skZy4X3p27wHpsYMHpFQmIzVGYlIt1XksYewxclIZTvEsBlsKyPGkGg7Ls1J3VF5KSJbzz27d2jahZWr+SH/Gft9f3BQ3jBQpOKa75rUthZVXL0Y907Zv35clAdjool562dIFZWtf32bMnTPNbW5u8vPlgAiR4kK9ZPN2nhJG7YraBwY8QAdv66AJ7gHYDSnLbPZ5GMAB6Jc88Dtm5f2wX8xiZbNppgxhJhL139tqiHjYmEcxDlYf6OrRAr+5TJrtTYNAwRQ4j7jBC25cqVDIUDypwb1gmK1idNFr2GUyA0zpLHqDF7qn9LDw4I675eHzASTEiRkuPkYku1RfzEMHT5on27vNX//mmdy//cfP/b9+8Gn3wUeecx59/GX58d+v9m/auCd3or230Nubki+bt9C69+f3Wz1dfVnDNIyDx7vLiMkEqR5alLxELpNSD+/fb1x34002lgKjPiJ+1HE/6j0oKdLlDUww8og+5A8lE60n72DTp+TGAoGQ/NKLzxKfmCANJDMF07KVcU11l1QZc6jh9vYlcqFQ8JJ8hJmUfYt4mhMKBnSvno4lbMqAtlPdBcr34kFYYwP0gyfaO9PPr94YmTdrpkz8ZFhZoGyIXyX9mosDNaCr8Y5T4OKCsxcOsFNUEYf66AJxo2IfSGXlPL369dyW3fuDq5Zfbk2d2Gy8tGFHasLEicHLZs8kP25y74FD8tZd+3SSeVJTp02LlpeX+9q7CoGT+UiWOhaj+9ShwMSZy22fhs2nCHVkUxz+zFoqqgDx2JFANQavKcVgyx4RLHEoqaE6JNWXh6QARR1hyhh4N/x4/Ivfnw2l73EnlDGBPz2gE4fQg/67CNXns3/+i/sK3d3d7vvuuMVXVVGusVkLMIdih4JmwBoDGdYmcKW3sEOnA2f4Z87phSKrciAap0bEBSj4gTcCyX5YQsNmvdxCLmcXsji4I4NlZCSzWSRbQPTgp4OTsGZDqjh4oi3nyKQh5TKJnQeOOJt27UvvPnDI2rr3kLN++25n18HD6eOnulIZo2D5VNkghWogk89n2zq71d5kykjmsokt+w6k2/p6c9HqaDZaFTNeWL/FmDV/ilrbXK1X1sb1sqq4P1YZ98crI754RUSPlUdCoRhpGyG/LhWXIoZDQfudt6yUr1m+KLBi6QLf9SsXa7fesFxfMHcqlgpppSOQ1ZXl/qbG2gC0BqZBwpCKU11dobzn9uuV97/rJuUDZD747reoN193ha+mulxODGQKn/irdwaWLpylkALmm9LSFG6mMCrL4nosGtYpftI/gmFmQvxKgghdmQn5A/5QMOgPkj1RrUP/I9mOcUJGEybogoFAmISF4KTxzfrElsZQQ211ADLNmtc2G3uPtevLF83HcfY6ePP4+hr34IkOZd2WHVptRVn2Ux98h/9Ud4/62tYd9sJZ05xYJOyHO+QN1QImCLNldYZhv7Zjt7Nk6cJ0IKArM6ZNkElxC7HOB3WQShhCOZEvGaS4QBBHDWL+UfoUHg6BYJWMzVbiWWUzjrjH8jKeIijhstzQVKutumGpdPnCGbltFO/qNS8oD9z3K2Xv3l0uhW/F42WyP4DT+AkUP9ELsLoJsFk5ih+1WvGplqZpJtVPmfz6wuMm6Gu2rZdnzxwnzZ/bGiyLR+Sqqrg0oaVBmjN7snQDxVtRFZN29vZJB5LdUlcuT23Hlqpwaij9YSljiBRIShkaCGLCR5xZVjAaGAVIsnfP6JLrw5Hg4tpGn713b3ibkfYtX7FQoyZAGeC4W7fstQ8cPOor5IyB4+2n8qR8OlctX1ipU/ds23Z+9swZ/orKKt/gvgGWTiojateYZeLyOyg4C8gLnIBS3rAJpV6K9Hpp4Lk3BJRlJpNiM5F8phJgaeN37IKwiR+g3Cls1CPUh3QqQaZPyuUyZEdKEZRaeuf5RTgAFGsoe3AHhQ8nO3KlUcGsiZQjBQ1LI/HO88MiKipi+GP5Tobop6rmYObO8WlhB6sFd+0+Wljz2tbCps17zEefWKP96oFn3aefW++2tfcqC+bOzl939TL7sjkznUmTWuRUulCgOuYzTNPn2pIaCUaCO/YeUPcfaQt39SajoYDfBwooLsoOTSfic0eOHSnMnDnbP2FCq0btAeQwYIYM7QAzHCxfmH3xZSnYO2qrFCaWBD3w4MPSgunN5M9nYLatob7ay/hLAipr+2hbR766qsJPAtQoBL/psJLE9eOxyB/FaYrUruX9B49nW5obIqhTYwW0mYLhJJ9+YV14/qwZMtWHYcSAtsQA9Yq5gciSRbMw9jN2xP45ACyJjIMPvBeobeeprlrUv9nU5G26sn4TjlA2ivnqxu2FHfsPhz/8jrc4TQ31ynd/+PNMxrK1uTOnBS3TNqltm0+/+HJZMpXGcgNt/vz5vo7OAeVQjxz2B6PpoztXhyctuB4rkdTRW0VJcdMtGxhnVaDEntoTmtRQuxp6N1i1S5xD1sMgOWbG6soDErE7KUwGShmXA4f8XUjbgEuhjAn8SYKNhkNgKbYO6D5r1q5Vdu/eo7z71pvypEQE8S0vmdzIJFhTa3ANy7ISqYzc3d9vZ7KFfO/AgH2qq8/p6O6zSSEyj51sTxQKVtqv+1wdJ4IosoLl6gPUUabI9PT2W6e6u52u7h77tU1b5Q3bt9sbN20t/OaJ5xPdyX4r71gFUqSMpJE3TcW1Q9FATvb7XFdXpLbebnfD7v25RYtn6mU18eDE1ibfjFmtwZmzJvumzpggN4+rc2fPmKxNmTLeV1tXFYhURHxllbFArCIarG2sUqrrKtXKmvIIvY9Mah0XqaiIRWRVCf7w3kfsd9x6TTBCWoyu42s9KltNSPoLiRHEPSQZkuwgBwAzyGbzBcO0LFKMwpRGzDj5oPFA8YF8X3TKwEcjSXMYAdiT4qaS8TGja4jS192bkA4ePWksXTQrSEI0PmKqQCDjswdFzwArNvxQ6FBcipB9qnToeJtNKUgESCkrfTcSYLD0J7MrGZ1g5AzppQ3bnRWLFjgUvJ/olBprqpzdh4+7O/ftV7/wt+83VFnxfeveB4x4JCqRMqZEw0ENe+dkbFn3kk/R2hbVqQ1bXZWU6S179stvf+v1MikK7CueGISNRsukqtoGogDHo5PyQp0RDEsoZiIo91lQeKZ0KJpP0oixIw6Xfdmfv8eeN384iNkEGSVXW1Phv+mGK+RJrY32tu271epyzT2wf4t5YP8O69HHn7JOnGhTEgP9cjKZdLLZrFPI59nHNVFUmq7LJkmTrqykJFcpkKDsbnh9rRSJx/3PPPuEfP01i4KRSIAUNFOi5GHCjnUyAdLVZ86YKF17zSJpzuVzJHVclbSuq1NafeiwtKevV8qTsuBQgnLRgJRV5Pb+gcReqjkH87bZW6UHjhcsK0XKVHd7KhnVqsvt0LgaO5XM2P2ZtKtEI/7Wm1cphzNp0iayqaamWoy4K7Zj2w8+/IJ09YrLlAAp37mCoYSCOimRfmvmjJl6U3OznzKL/HAVhmUYU3r4Ml7vj//TD4BLsQzxy/Iebymt/L4ExfxnA+r0DstKvbBQjlB+cvkcO6EQeQR4M3CIo+idoRglgXgR0ZhK9kn48LIXJ2bRKV30tuiXDE5KxNJHKGJQwBAfDPwgfnycGjNqjC4C/LC6Q7zOIs8DA2mT2qvR0dGDzy9YfYmke+hwm/Po46udtpP95m8ffl769QNPyvf87CFt7brtvsMH2m3FF05FwtGs7chaMBSST7Z3h9Zv3hnYsmOvvnvfYY14g57J5nzpdE7r6u7zbdq2neqTTbxBI/2eSToeiBTiQD6fnM/n7CNHDmtXrbhGKS8vZywE7c7v1yjN/KP3jI1wT+yKbGHDVSy3pSOGZcumaYWoPkuP/u4hacn8VnwgXOlNpOymhhooY6VxX1QQb3T3HzphNtbX+IkvXvR4kZFH2tpTjbXVEcY/xhhEg7X3wLHslNbmqFdeYwFE7VN8/Q898XLZgtmzMOA6jBjQls1ljdc2vu6/7aaV+Oj/2BFLQB0vNvc/bVA2I62sv6QiYRIGWCj+LAww4r2iHjt5Kvnq5h2Rm65aao1ragrc/s63S/c88FBHRVlMvWLR/Gg6k8lMnNBi/OaRx6p27NghXb54sRyOVslb9nVKtuskdq15qGzakltxgFrxcJvhxYsnZqgeYBaViTslbuBnuPwwSvUoWqGugWdhrxgeGkgZq6/gM2NBMgHdR2mCm6EwEC+eRjMevPaDX5ZnxeeLAaGMCYwJmNACoQygRkeKhNLf3+c+8eTvfe+6dVWiprIiSjXfIeXLfn3j5t6fP/x4Zt3WXXZXTz/JGga+Ipl+evUGw1WkLClu6emtLcr45vpITXVFKBQl4Zy64bRlSL94+MmBB554Rnpl45bCi6+vN597dZ2988gRs7GpZmDK5BZz/oIZ0vLlC+Lz5kzzT5jQpDU0VgdraysD5ZVxHQKm7vfpoXBQ33PgiNPSXGc3N9aFiXH4iEWQjE+KCl2JCaiRSMjnD1Kk0AJJr2FHrrOvHpM7ckP0MqWKMRh4pEbd3tGdI+NeuXiORsyPS4vnAJhBIpkiIT4nV5THS7+9cRpIEJGef2VTpjweMQPYXX8e6Ozqkw4daXOXLJzNl/gwLgSGzZkluxYN7Bk8hkmPlH7pmZfXGy3jG5VwKKC7WAt3nqAw5fbjHdJz67YoyxbOcShL/KpPkZpqK9WNu/fJBw4fV25ZeYX9rz+8T/27O+/IRcOhYGNtjRuJhjSFFGbwScYrQRvRlM8VzCdeWSs/89pG/0c/8m5r2vSpvsqKcl3z+WUoYbHyKiY09/WeYp0SaCfVcFB4BlgnQv8+HQeN8GVnvNoO2ftDOKwF2ht1KpQJmE174uk1yvbt+32f+tt3K4sWTFcXL5rlmzqpXp08sdINh/KZrZvX5H70o+/LP/zvu32/vO9edevWLcprr6221qx+yfzd7x5SHn30Ye13j/429PX/+OdQhgTcRCKpdbQfkG99yzKZdHa2jIxqGQn8xTX+jFrMrEhSmBTD8U3V0uWXz5IWXjlX6ib71ScoXw8foOtxaXV/j+/5Y4eDR/q6tRdOtqX2dJ7qeeLE4bZ1nScn/abtaHSnkVZ3pfrVB3fvVB4/ckh57tRJ5SjlVC6TcnO5lLN40ZyQ7VhyeXnMeX3DDunn9z2pffZ/fVgm4TdIdjop4QHbldXv/eC+9JNPvoSloVZjYy1psUx3ZO0d+e4tOWR5XIpitfMAtxgMKLVDWrk7WSLlVcphZpstD8SsG04bpauFWakMOeNLiFlHCj8wxbqLX8TOFDoWJu5lUq6gRGEmiwPLFTnxCin5JpttgyKG5Yc8HUgT32PIwelFs4aMiTSm09lCZ0dvev+hY5kHf/uc9JN7n1TWb9qt3fvL3/sefeJV5fEnX1Wff3GjumPnIWXzll2+smjAN3fORGnZklnuh95/ixLU9ORLr26SSHGrsi07UCgUdIpP0aguYPklDOIDb4HBkmlmR/dnArEulRhWtr29LUjpMG5cdRPxIlUOBHSmiOVJ6Uc4CILlGwsLPAzPbPaMigZHfchhstegwD74wK+llUtmSfFYxDl0tC1HvCAA7zzGiw+iyEkMpKyGuioM5lz0ePN5w7jnV4/nr12xMILZxLEGyigWCefD4UCI+qpLlu8jQXVCsoht3P/I89G5M2fImjb8Q9ygk+pm7tHfv6B+5L23Uj0erqxdShAt7tMvrutuGddAecYq+Z8ekCoySB0bHmOG7GDQfUE50xR2iIdPUd0N23ebazZtD1H7d65dsUzRg2G9tqoq/djTz6cWzpkZTeWyanNDg/aRv/n4qf/64Q8rSMSwFy5eJm870Cf7YpXG3s0vyNMW3qRhzzAUPU7ACDBaKHJWTYvvWf9A7j1WOohR/BNQXOBVHp+D13HVYammLIATPdkSRXyrG4oY3Hqleza+OBJwCvcXs2oIZUzgkgNtDPunPGEMADP8+X33mes3bDLnz55h3P/IE+5vHn8m9aP7H+q/7dabzStXXKuvumqJL+CX5cvmTI/XVFWUL71sdnjOvKmx+saqeDAWCvojQZ8vqKmK7sMBFXI6k5M6+hLZu/7XR/233rjcf/stK4N33Hqtesv1ywJzZkyON9ZXh6KRcCASDqkkoZMcI+MIeA7e8nFhT909A246k3HHN9W/KaO8kBHaTnW7QV03p7SOR5hQ1s4J0JJMpR2TerkKEnyL1qcB7kzTtJ97aZ1LaXWJUZ6XMmY5tpvP54mmcVh2NDydxRwZlnpWmEWuSWki2c7dsHlX6gpSMMlW85g+58V0haKEBxYOvSNliwHuSGjtbO8xn3ltk71i0QJwPtKFfVJtRVx64qW17sFjJ6REKmUtXzArv2Tu9ODqjdul6a3j7Xg8rJd+hB93bESNzNqtuxyqGZn9B4+qs2dPV2bPma0FwxHZp1KWk5NksofNgDDpEqArPx2TEcwUKxze4enKsPac4jRIpoiRG2SVbdrS/kPHpRdf3ihVVcSkt9x4pUQCBlPy0MFj6jEUCvhIYQnOnjkpdMN1S0npnZGfPrXZbms7bG7fsV3dvHmz//iJw9QVJtXJEyrU5cvmW7Nn1jvRUEG7edUVUllZlMWN+GAQN+iEwoLsZQY5QP9Q1uKxsLRowRTpumsWSsuunCctWDBNmtBcTfK3L5JUpEonpDcPBNSpdtg/qxDS45F4WDUdW8mZhhKKhpSyirgci4flbLJPTaeSSiqdC7SMqzeqKuMkW6nqrFmt+aefWadXVpY5s2e2UuuUVWrXOI7frKioSl9++TxpE5XBvHkz2Mc5saQPtLLMx6+XmaUg2jGDhW9ggUcwZWowcWTIARQlnL6YxuElWZyQysPCH5xgCWmGFDHYsfJh4UIpclhYQx0x3lNHTeWEOOEQyngW33GDAjboDvu+cDhHhs2IeXSzMsAgBV0pXVTt8E05006l0m5Pb7/z6trtxo7dh43XX9/pvPzKlsJ9DzwT2bJ1f6irZ4CUVl0/1dGtXnfNYmXe7MnK/HmT5aWLZ8lvu2W5fOP1l8vv/YtV0sLLZsgTJzQpVVXl8itrt0h97cmU61PKQBbiLCHv/AFaXReapkXewfh8pmXlN21ar8SiMevyJUtJh1OorHD0N06dHEpjMdkMxTzA1DwaE1V1n7xr51Zp2/oXpRtXXi5RXZf7E8l8bU1lAPWfeboEsEgjOnmqy26sq9aJtosebyabzT3+3KuJm69dVsHr9tiCsprKMRym6yXL81FB0VsFK/jAoy8U5s6aqek6sYARoOLJvPjqusBHoYxpY6eMBQN6+sU1m/T5s6b4kH9F6/MGshqG2gRjInRlaSG7YouhO3rPxwa4Ww/e/dCVXdjzSAO+xfXr0me0Tc9/0fMbBPpgGFLI7O17DxSo/wzOaG3paGpu1hvq67SyWMT3+xdfTr+yblPhtlXXRbq7enLLrl9Vk8xkeu/56T1hx1du+cJ1ctYw09tXPxSevuRmHz4rVMovGZm4RzrYmLVHN/peUsSY29HScbod8hOnEpe2cgRXTYpYfUUQH6OXSBxkM2TYKsHyi94zOoruRwPelb6HH+73bL7+MAhlTGBMwPaMlTQ6dJpHjh5z9u7d53zuc59zpjfXBGdMmai9621XqTNnTKiqqauKBKPBwNbdu82p0yZagXDQ7wsQ8wbzwGgwDBOquGCFEeH27j73S//+o96//sBtlViqQ300pst9JGQo6DQ9BnE+wH6izq5+Y8L4xuLRcH84iIW6HV29udYJjX56PE9ljIQN0zJzhUKhojzODqMYDWAa+YJhrd2w075q2QIk9PyUMcuyM9lcvqmh9vwEqGJmMOZGZYHjx19dvyV75eXzQrbjeEPqxGcdCRtg6IEdxc/dU59HXJTdMzeS1NHWU3hy9Tpl0ZwZrl/TdDJSdUXc/dEDj9m9iQEfKQL5O26+2veVH96nD6Sz5s1XXa6TQsQHwL24eHSYNXJ2HTyaO9XdY2YLpnvtyivtlvHNAWL4bNkETu8bGOil/MRR6uSH4qeugAnvXMFCvSrSxhxwN3jW/fjYNylixfeJRErasHkPRsklUrCklnENLAx0FIP+Ae+WrqpPUaury/0TJzQokyaOU4NBTRkYyCik6Egf+dBt0vXXLpFmzZyojh9XrzY31crRaPi0OouwQQMXlvkzj4M9FGnGElAfUxCbm2qkaVPGS1deMUe6avll0orl86Vrrl7Iljdeu5KuKxeTWSS9ZdUyadWNS6Trr7lcWnX9EgnKwaoblqrTp7VYu/YcSk+e1BKkOJVoJOwzCvnCY0+8ol238nJb1zUVGgmps2YqVbCpww319Q7Y8+bOIEWNKjy1O75X8/R0AFCAcrksO3UQM0+QaTAzgzRgpgvLSXPZtJTNYI9WlsrQZmlHQhEEOkx8YDuTIUWMypId1MGiYgISd8Pc83wh5sGWH6I1QlEkEsneYQr64Mx9CeCXffKCvFu25eSyBePY8VOFl17ZmH/mubXy2nU7nLWvb3c6TvXkU+m83NOdIHakarNntbpzZrUGoHitumGJfP21i0nhWiK3TmyicpgvLbl8FpX1JGnG9AnS+PH1UkN9NUs3QHkqJVMZ6amnX7P7koUIkcgPxIBChUxlhX1+oDSTLmkmc/lsmm4szOMrGJqWZVOj/H3mhWeNZVdeKbdMmIBVtzLyH9mEdLP8KkZVzEKD8ipL70Coj4Rp6TcP3C/1dR+XVl55GeW9IpOQK0NLg3LHfFwCpDNZZ8v2fcb0yRMuiTKWzRtmR2ePNWdGa5ASel58/GLCNG2qmzZ4zyXL89GANk11xv7Vw8+Z82bN8mH1S/EVA94TnfbLr631ve8dNyihICZQLz1Ah2nb2Rdf3SgvnDeDqgyrzxcA1+7s6u1uO9WZp7aUzBn5Qm/vQOFI2ymju6c/3dndl2lv78l09fZnB5JZtD/sQydW52BJrU39dIF4lJ3LF0jMsEk0srFn3c5k8tRCTWJxtmOYZoHqdb6jq8/o6UsUUulMDh9U7+rpzx460mZS/AMUl+Ej9guOQImgNkrcFwzvAoF+XCEWvXPP/vy6bXtCX/jER6R9R9u6qe8MhQL+0Nzp06yf3v9gMpfN64sWzFHXbtlpfvjDHw62tbVlH3rw/lCkvN6M1LSYW5/7SWD60ttkPRBiRHBK+C/rN8FEivSBt3CDp7PRPPQOYWAVMnh+KRBEQ0VIqi0PspkxncREKGUaU9ooXnKOfDlbLB7ghnE9umE0j4jrzcSwxiEgcOnAWh0fHcE/VXJ/wI9vQimhSFhundzsnz93WrC5ub7ctAxfNt0jZzP90qnuvjSpLWGZ+Loa0CQN51pgCRlbRuZjihiEGDCjcCiAT1MGiLf9wcOVkWhILisjYXiU/VdvBGA8ZWUxpYmEbGLM5838wayCwaBOHVcKj9x2dFiWI+cLeSYocZvzAMmrbCPJebGqIiiv2eEiVIa5XMFtrKvBPiEmsXrAh62VoE6KGCts4jy4Fl8iGbinCwncPtBAAh4+JkUKDVHCZ8/c8ljU+OzH3ud+5Qe/DKSSaeP6KxYYpPAY3r7woeDoDl7IbzQazLeObzLHNTWYPb39GO1neYZvVfX1dbD9RN5AKGPQMNRJ4NtzXBguhkq+UGa8nuLTCFDEuIC6b/8xaceuQ9K8OVOlZZfPkaLhEKMbdRDumWdcPEMAY8d7KG9PPPUqDrzwkZCvYo9TmPxPbh1H5TwYB88ATvqoQDSD9LMHScrnDKmAzy9g6RT5hW+0N8QbDAakioqo1FhfJTU1VDMDBaCqqlyKxaJkQsxNJBLA3h92H6A019ZWKNt27E9lslmmCFD+q7fcfJVJSoVNgqhL4Ts79xxK6JQaXXODqVTKvvmmq4KWmVdwkAUJIjwbSmhFXmCmK5tJSn29HVIq2S9ZRDc2k+Pjz0l67uvtlnp7OqSBRC9beoiTGDFzgzRhSaKXN/joNr7Zhtkt2LEr/UE4xT0yBk5RDeADh3qMlL2IIqqefBwBihloRJ6Bv+AUzR7SiF58ZWP698+tzX/or77o+/gnvxL65nd+FTp86ITeOqFRI0XW98533BCmq/+D73+L9q47rlXnzZmsT5k8Xpk4oREHWsj1dVVyVWWZtHzZPKmuroopXFBmeHkXCSkC6TAMkxSyrEZUG0R9IqirfSSm9ZFIx0cSzg23YFl96XSqPZUcyBv5vBoIYDQLpSEpuqaFZF23KCeC//aVL/v6ejtt0IJZMU+/YPWK5RpbnkhkIX+dbnKWAM2FgiHt37dbmjWthYQkrkDHopEA5R0pdczbJUHvQNJ9fs1mFR8bLlpdVDiurcTLo1J3f5KyiOXnWMJ9bf3W1KYtuwtvYILnzQc1N+p+sQ92eCMjoH6QCdGtSXXHGcucMwqWbBnY6lwcAbkgyEptTUXVlNZx5RWVsZrK8nh5c2NdfO6MydHZ01vLZ0+fWDl3zqTKWdMmlLe2NFBXqJoHj7Z1bdqxp3/vwWMpUq6y7aRNnersTrZ39gyQ0pZM9KdSpzp7cr29iUKBlP0UKXGuK8u11RVydXV5oa6mSiovi5g+TXFIzrEKpuUOkLb2/Mvr+7763Z8fvu+hZ0+89NrmznQqky8SeUFQg4o0kMtS+3GJ90f0+rqa8P2PPHGM2rtTXVVR86+f+3vpsd8/Z2zYujM+ffKk5Lbt2/1f+9rX7GSiM7Nj41MaaZyaaxs5yzbZRgVWttQ20DxYG2HthHMfDNCxwbnzaq3cEfgSlKvR2hvqFWo+e4M6RnesC8TzHzH+CFqrwJ8rBhtSsXFu3rTVbTvRZSZ6OzVXtkjwgfWwJkRNixzKyjmVK/iqqojbyy6bESdZL8lt3xjQuCOhkDRpwniDIn/T2jRSQopLkPLhgtohCW4yCexVdHs6JyqBYRrqiVPdWEZUtDk3IGKR0G17RXNBID+5fN6ZOX0SvthftPTASg5aCH8sAUYI4Re5oAaYMq1gVgx+QLstOVgCpgb8mrJz32HMcJr/+6/fW9i6+4B++OQponWIWH6HIiIpgGTqsrIITpLUduzYG+ns6lJRlgD2+mCZG7liz6wwmOehsLzliSgeykRSwEghIUUJij/CgeB/+PBJqbKiTFq54jKpLB7BsdJcF6RKh/CGVRYEDQsy2Ot1/ESH9PLqzdIVpMA1j6uXUqksFGgmlEejIfI/RMuFAj5J1mZCPmjFYR9QXiyT0+flA4uDEcpnNUFcMAgFBSOOzAmB30CpCwaCSnNTc0UikcqyEUkK7lRHj0ZKlhwKBaSDh05kTcOyDh0+kZ/YUheaM3NCSHbzemfHcam/r4vNOGFvF05TxKcrMPs1kOgjRaudKV1evWHUgSyi08DnIEycUMhpxi9TxOiZLS2EHd1nMjkpMZAa9It6BXvTxMeiuSJGFvTP/aCKQREzSZAxDdMxDTYCbbFjwmzFyuZtK50z7eMdvfbWXQfzTz7/evrH9z6S/tYPfikdPdmu7Nyx33f5opnqd7/5GfnB+/7F9+//+gn5trcul+fMmqQGA2wWgGUcyIYZDahf5wM2k++4smEVEjgRzbDcGCmS+L7bmWbHKemuYzk2VfVCKpvLHs9nUliaWB6Ll0XKK6oiquqLUfmzgRq6qr5QOBwLRHo7N23v/PGPf1yAwIP6gbhR9qibeMZ9wYCSKx2nulpOZVGDGeBX17wirVu7Wlq2eD4iR7AsfeebxjcDoM8omKbj2Hm6P0Ouv6nABKxTU17mO94GXlS0HUMQryo23kuR/LND9Wky8TrbsnDi0ekg/o4TI7JELf/OzRghn8s5vf0DlG1DXO8CQH5klfoJlfgoM1QPiIWymSlmj9ln4jVYEhyrriovWzh32rjll8+vWjRvekVrS1NVa0tz49RJLdWk0FVPGNdQ2dBQXTlj6oTyCS1NMVLuwg311TGSZyKhYCASj0Sq/X69rCwajbaOby6bNX1S2RWL5lSvWLKg4Z23XV/3+U99cNzbb76qYvqkFrU/lclS+zynvDQS8JPM5pAEp6auVr3u6uWRE20ntZfWrOum0nRnTp3SfO2Kpfn7fnFvb7SiKp7NZBJUxuUvr15XaBh3eZp4EwaJQkYmiVEZFibPWGQVNxihAW8psvBzAv5hUL3PJtOAByB8RIvihDqGU17P2Bq8gGFGAcLD38XGpeOSAgIjgUZDlZwYFQQu9/Cxo76GuqisWilqp9T529gcz50COG0pFg2VkTCAAzzOCggD4XDQt/Tyee6prl7eQP8AkNBBbUUOEV1vWqskEkmWPF9WNARw+Rhph57AcyZEI2FrzrSJ9jmcDQJ5hBF4XccCpQtPJuLp7UuYqiQH2ZncMDhgAgYKFzHE0YbI2eEXZA2G5/OrJEPbTsEwiG6qG8R0SXjHUg0lpGvO1l0Hcp/72HuNvG2GSOqXJo5vCFCwhBJ6iXbIfyQguidP9dgDiVRh/pzpRlVVJcJj+he+3eQPhIbLK8wflC+eF5gR0AN+Sff7JX8wIGmk2OA9FCnsR8xm8tJ4UqJqayq4sGpimRsXQOF/WFJZmLxeHjzcJm3Zuo8pD1evWCBVVMaZUkGKrNR2soe5OVfZAojDM6MBSiQiRscFxQlhMoWLgmZ+iv7YyCT9YX+bToogZjXgDwZlAMWHKT+wocRVlFer8VhUA4nUZzukgGEpnuXTFC2VzhpkH+zpSbhUl9x8Li3j21ugBbNfyUSvlOjvlvp7u6S+3k66dkrpNJQwNANOLwc6UJspzfBHhDBb0AGFzcFCSEYRlESbFLkUjslm7wHMliF9CNcwLAnSEeWDS3SQvuxayVTOPHS4bWD7tn19jz72fOLXDzzZ84Mf3Z+964vfytz1pW+nP3/XdwovvrKpsP/QcfuZp19zHv3dS/5Nr++I6MQDFs2d5p8zpSX8/vfc5P/E/3iXPLm1WaqsLCsqvqCRK4HnArIfdalQYJPAZwW2fFIeu37dX0tlUEZxMIaEdxSXmS8UekmNtApk8oV8IZPNFNLpVDKbTiUc0sCpbMtD4WhZJBoL0X2E6gPWZg4D5ZFm6b5om5VXf3H33fmOzu488s/Lcy8vcUKtrilZapQTSHclWlxSprulL33pi9JbrrtCqqP2UAqTtDii8dwZ8iYAgwgDyXQerZyqLtfsLy6wskGe0NJon+rowemzlySdZwHVCVc9fKwNbfyi0gKePnK5cSnwQfL9h3u0snjc6B8YGDZo5oEohKUvkUxj6JVbjgUUBYfNUtd18WVi3p4Yj5C5MnIOQ5XKu0cz8kypPRmEhb7Np2k4aDUYq62prBrXUFNBbeLC0kThDqTSuS279mOgxlFU4mu2E/qff/Oh8GsbN2fBFxzHjtx20w3Bq6++JvuhD31YOXHihLt27WvGwoULqpdffUNcZ4exkLREnT+KnRU9M8SHqdBVyWEDl8iLUaoF4XRL1B/0ydj7NaoXAo+G5w8DLmTAvwZV0tIIRwbEAzgdo9m9ybjoFU9A4GxAA0N7UVSf3d3VbdbXVFkBXVJNM08C1dBpZgCYz8yprTIJXiQScoF3NAbvAQ39lhuu1EOhkVL3hQO+SR/DLNab2CxdN5fPGW9miB7AjEJBvz5p0jjXm204FyCwQ5YjhZdlbdH6gtBPQrGruJp34iKW/DFTTCTjkcSEhxUH7rGYgV5i/JAEVDmZwWAprx/ZXB7L+ORM3pDf9/Ybg1Mnj4u8tG6rEo1ElEg4WFxDNfjDQf4URUVEadIONBJOA/19CcM0TYoFHQCWYPk4jSyx3C/2A/kDEeYf4bF9iCUnNSFfIfBFQkGpogICuM46FexdQkLgrOi0GASli66orwVSdF9Zs4UEcFNaMH+qNHXK+MGZq1KMeBwVoDmXK0iZbJ4p0OcC0gzFFqfkgRaAlQn9M2WtaAeU0gNrpA9uMB6RSg04ZWWaXV5eFoQ7EsaVTZt3Y0kx5lHUTCarkDslly9Q8+NnafrxsXWNb+LGIC1mJLFPj5QHeksu2CpMHj+ihnCB5YwWpcubxQIw0wV71GdkLWjDexLk3EQyQ1XXdjCv1Z9I213dCfPw0VPWvgMnjBMnu81jJ7qNZ19cl73xlr+y3nbHJ+233f4/1Pfc+engh/7qs+H77n848upr6+Lr128O9fX3Rgu5VHzG1IZQsn8gdGDvUb2uqkx79zuulz905y3SO++4Tll1/VJp3typUl1tJRMO2Gzo+RTaaZClvr6B8yo/zDqOa65xC8bpjZnK0efTVL9pWL3ZVPoUXQ0SWAqhUEiLRuNlejAc1TQ9SkoYTlAYdRkWUc9aoK5p0VAwFOjoaPf/+L9/7FCdJf7hsDbMvpmWx0e68Q0/O0WKPUDvVGnta2skzR2Q7rhl5bC8oHrnHD1xKkU6+xvJoDcEisqmtFOzpSp5CRAgzTQWDmldXb0K5cclifNsmD55vNSXSFmk5I+qAP2hAC8ED0TrxoAbKk8pvKJGve7tzzBe+cra1/NUb07viIhAVQ1gBceITuHSAvqKNvgdwjcXY5EqtEHOby8sdqa+U0nEo2Ft3vRWCsJVSPmysH82EglVXbVkUXD9lu2dcFNbVVG+/KoVvltueUv/F7/4ReXrX/+603nqlIk9WqqCT5pImlkoeF0gQpc0mfoSyhF0l6gmI+snPVNUtmvzfdyI3+sAXAxGyTKrXC7VQZf6bmfQ0DObjqSXJD5QOMzPIOAL+QFCzqtFwNF5OXzzIA7wEBgT4DRF3hBhXMw6KE8/85y5YdMW59brl2rhUBCHLABONpdz83nDTmeyZjKZzTukM5Afk4R2zJC51DHgBKRRmw42kft1HcfQ/8Hw+Xwkk7x5LRQktZ/qyleUleEUugsKGIlHB0K+zugPy98TiYxZXV0Gt+c8wAMC99G2U1JlWVwKBQJvqGfq6OzFjEi2qbEmyLIcyRrVMOccKBwySEpPb8p99Nk17tJ5s2x8OToS9kvJbNp+4oW1Sn11ufOOt6x0/ZqO49Pz7Z3d0sK50/ChWi7Jl4ZJgALy+5fXq0+/tF4JRkKFW996AylArVAiiJdzRQtHmOPQCEXxScFQRCovr2PCpVGgquWFN6LuML/IexYrH53kfcbpnQDcQmE6fOSktHfvMWn+nKnsgAam/JQ4RhZs2bJX2rn7sDRxQoN0zdWXMb9nAt4ZpiWlkml2/Lim8eIaWT+HguACFJ7hd6SBAEUX7tK7KQJpxcp/cin19ecdRQnaEyc2+S3LwOmIzrPPv1pobqwvTJ/W6v+fn/2G/bZbr1JIabIb66v9ZeVVSkVlPfveFpYa8nJG54iZMp5uTGFQmTDDRnlJ6Mc9aOak8BkuzLBgJi6RSLl9iaS9Z89hc83arYXNW/YWtm7dnX9lzSbnxZe35J955pXExk3bpf37DsgvUL3ZtGmbs33HTmnD+h36TTcu1WZMG+dbuGCafPtbr1Jvu3WFDx+cJSXVt+yKOfIVS+bIt916lbxg/jR5xrSJ8vy5U6Rp0yaS4h2XYrEIayMj8+eNAuFgSSr2Bp4rTCyJffrZ143+/gxY2kiFSkb71nR/JBgKxf0Bv5+0swDsKFzMciPw0yKgHKasJh3WMnOZdJoqvGvAH2pyjhqGY1nWjBmztIryShVLPXM5g5RoEwfPQAmVofAlkwO+XDap/ss/f1n64LtulCaObyyWHQc1NGfdxh25VCanNjXU+EpeXTSQkqgePHQiv+zyOZQPvvPfL/tGQc2H0uk7TErnrGmtoTezj3gjCAX97q8eeraweMFMfzgU4LzxTQBqEeMhxfRhRh2Jx4EPxYY6rOxR4zp70tKBw0cL06dO0uqqa9AHcYdFUFh2oZBPn+gp6Csum+qDvsaCQOUsCQu8p3jzpgPNwyiY2Vde36Jfu2KRtyzgwgB2TvnCBomLeYSJSZMUUnwTEoN14LGcvxWvIwxfNcJTCprY1bsfNHg+3Zw34HaEe+9x0JqTYW3avrewfuue8I69++yFc2bKJKeo1eXl7rfv+bmhaXp2+uSJ8VQqZU5fsCScz+edp59+OqjIJNkptT5HC6U2PndvbNqSt0mR8mrkDilivDzzpCx5RYs0AZR+k3h7pvv4roIejJmv/var+Vh1s5PuPZWMlNUEC5m+9KmDm01V8/fveOmXWk/bwWTH4W1m1+HtDl2dzqM7T5G7kOoPqxgca6gIsqPtQwGs9FCgHPITFYl3eXGy38FEnwHF9/CCQQjP78XAm9ZQBQQuDKjUZPBPDcU0DMcwDCsa9qvUePBN43wmk0+k0tlEXyLT39c/kOkbSBo9/YmBoK5r+EhxkAkd6jkVGRxRVLx9w0AnkyGpmhjqUA/xB4KkKiWZymIm6ILoA8Pftv1Amph9tmh1RhCTlAcS6fPiIEgjyS6k9OZG6h/njYqyqPrL3z5rXNg+aIqNGDXJ5BI2JJNfN8xWYRI9uk9KZTLYy+OStEnKMEmiZOqrK3R6LePDzl5V8sAeqUpAcG5urDWongR7ewZUEjgpjQ5W77P0aVqAlK96poBV1zZLVVVNkh4IIw+YIjuIYvXywsWsGqtyFAg6US6U4J2Xa9w9DjQ4cqxdamvrkirL49KKK+ZL8bIIW5qGGaJSYBAfs1YAZlvOdaAX8oaELqm2tlKqqS5nfgDe4fPOHuD0ckWsFOiwOEAz35sHN0zYIhuWrmJyEB6cFUxS1tuzuSlTpyrBYERGPlEeylcuWySHI0E9k82aC+ZN8dU3VBNddbaix6yKqiYHSm68rIYtDUXeuTK+50b0El1YWQNA2WL5Qoox0eZg21Yul7c7OvuMI0fb0qtf3ZRevWZz9sWXN9hbduzNb9myx25r67BxbHFTY6Vy9YoFgb/56Fu1D995ffjLX/jL2n/9f38b/9w/fDj49a99Wv/qv34y8MV//Cv/N/7j0+q77rhWuuP2a6W33rJCWjBvqjR50jhpyuRx0oor50vTp7ZIE0hR9ugBX8KSPNJJWH6U5smbAd7e+EEXQ/DKCdehMsNpin39SbT94RWnFKhTKFeY0QjlFRSzh4VcPpe2spkBK5umpmUYpMSRLocVBFQXSSPDMeSvrHk5eu89d5vdXb3YU8cOc8E37Kj9OYoqa0R3qrq6UvnpT38qRXRbmjOjleXRcMjq5ZfN1l9cs9HJUnkWLd8wUDMojjPmAfJyXEOt/rabrlKJrQ5l4EWERoUYDPnVOTMmDe5JHUtQG9Nuv/kqqS8xkBvZ7t8oEAobgALfwzPjK0zGZlXN4zu4505kfKuK6rcihUJB2Os4npN5LgGWjWv+gNLd3aejzaFo0d6oUhYVGUMyCxZbEsn2gGI2DnO4FBeUFwQIjsXpYeQU70vsSgwcsHt+y4EbIo1Sh8k77GEjN0NhwEPp8zADnsl451DeDIKe0X9Re2F9BBRNlkZqp0hnqcF7eEdxjQyf/bHnEe9KjMe7RzecPmaozJgp0szewz/CZkTz+lvIGYVd+48o1C84mk9NfPGr37YGkik7HA5Eblxxpfqjn9+vrN20uTBrxsxoNpPJvOc977bmzp1r3nPP3cGNa5+0s71trI32n9zvELd3/QqGRiXJGMaaeIygP9V3qi/V3RbIZQfy2WR34LIb/7pwaNPTllFI251HtmbC8Uo9NdCVNjIDgWyiu2/TE98N7nzp18b2F37p7Hjp1+7mJ74f7u85lTItnFCJPcLI56G4UDc9UWEQwx7ODji9AOdvCEIZExgboGYzDkDMhP5c15azA916V8+AP2M46UgkHqyorC6rrqkrb50wvqJ1fHN8emtLrDIWzddVV0TCwWBY0/QgCa1nrMOskaezdmd3XwL3bxTwmyU97PUtu3AQyCAr+UMBRkhCPwkNxDkuAPB39ORJkyg5Z6JS6QyOwT2v8CFIaKrP6U+w807eUDobGmrl+TMn5c8olJA1W2ngcUpmiu/ohpi9o0i2m4beSx1UQ22FlMsWFIwsUt9RTDBmUn1KMp12bE8TAkrjJIfU2SjXXnmZ/o0vfXzgO1//Qv66a1dQvwMJwgOOqA9KkWil5PeTHIoICMFQnC1XHFZlUE/JcHu+tBZ0eIdElCSCAZvBO7r62H6yqSTs47h6xHymfIHyhz1pAMKHORNGe8frEu9cvdfo/Lu7E9LAQJr5YR1vMY3okAGvCFjGkhuMNUAp5p01lhpZpByRskZ+0cl1dSVkEpD80VgZKVhVUiweV9566w2+uXOm4uRG26e4vbFYuTpp8nTfcy+8niSFjcpHlmLk3h+stA3LtQeSOevQ4ZO5I8c6snsPnjRe37DPeGXNzvQzz72eWf3qttRjT6y27rn3UfOz/+c71rr124gcV5k9Y6JyxdLZ+opl87Xrrl4UuvUtV/rf8fZrgre/7arQzTcuDc+bMynYWF/lnzl9glZTU676dU3Gcf5+P04pVCV6ZgYziN7oKEsnpQv1DIow3F9KgAbMOEEJRRmwcmVlx34GAfuT7d1Sf3/Slzfz+CaYZFyIMS0pmy+Y/X3JTH9/fz6VHMhkM+leWVHTpCg7gVCkjNSvMEWkoTERKaoeCOoUs/Ha2lelnt5uI0CKP+ou9mFSPlE1kolV+Oo3rl+v3v2j70urVi4mpeT0AQT4qa+pDEcikUJ/Is0rXRGDqUT980wpkCksY5AH3IqqIhS6syp11A6UmdNa4kGcYHMJQJnh0zUtQOnUidoL4uUXCfLiBTP81HDPOVh3LiDbmbA+xHw5imXF6uwIMAWCnKsa/xhvMBAkNo3NTCp7hzoBA7+kx8rlsZDq5vvYoccjqwDAlBVEzqoD+2GGjWfRLSjghvNN78qVjBJDcYOPsXsoX+BxRaWksizqi8VCFskKWXweh78ngyV3ZBTiGYPGewdD4bHIzwCEHQj5mcGSdDbQRu65AT34tIbKeA/i5fQTvHSin+QJh+2bBxYewkUUyMvibB1pS1h6ahLfT6ay6uSWGukrn/3b4EA6Xfinr34T+5yd21ddV37F4vnmD+99QO9LpvRly64ooyAKX/va1zK9fcn0gZ2vqr3th1A6dlVdi4MjW6EIFajVUnfJk8aJYFfEH62oj3Ue33cyEK7U+jqO5cKVdfHGGctyheyAWsimekwjr0+5bJX8/E8/K9dPW14IVTZZZn4gbBnpkB4u8zXPveGk6o+rWMHBklYsk9J42EoM9nxhOEvxvqmQqXK/EfoEBM4B3iiItxBGVGd6gTXBYLDeG7uQkT75qY8nk5mC88VPfyQUDPl1rFPGSDmWLWFZI/qDl1/dlFw4b6ZMwkGUdQTUuL1ZBt7kvOrMmX1nV79zrK09u3jBrMgbreoIZyCVdn563+PJv/voHTiF7E3p5CE8v/zq5uz45jqpubGOjUqfD8DQ7//ds7krF8/L19VUlp8pXchbEpAtisdVFRXHYpfkOIEVDhn690Y9e/oTBik/1rjmxhBOEIQ9MUus/6auh3ngWYw4Kd9Z1GSNN+wl3eTyhh0M+FVWHsV3HHQD3Yl1MOTd8zMIfNA6k/vWTx+yVi2/XJk6qTkcjwalR5961vw/X/mBOn/WFOu/vvZFhB1Ev9GXSOXK4uGgig0tDKhzjCAuECBwWYYw74YqaqRARYWME+nghp3OB1oGgQ3F8MvrbX9fh5RJ99M93EDR8UnBcFzK5dKSZfDTxKGIsSV19EexIS6WXxCAsdQx4OczXTbVXZvsWH4QGFlU9lDsGChCJOHo0Tbprv/7Y2nRZdOkj3/s7Yz+4TTyDpMaCT6LULQ7M5AOi+JNpXKkdOKjxi5TzGpIQfQUD4wYQqBA2bPT8iAlkD/YZwuGRM2QpQvvQffLrx0qtE6YmH7LzVdVkF7LtFLs78THsy3LdLM5aeDJp9cY1GkHbnvrtfKUKa2RXM7M//a3T2V27z0U0DXVJloM6uijfX3dzkCiu0BCiaMobtmyJXOyj/3+9fCi+ZOUmTMn2aRcyfE4zppAWnjZ8ntG+mmA8gml1iTlAwoOZu7gHvc4LAXCEGaYKEwqGz8pGQl2WEl5eZS5QfhwwwSsCwLPn6HtDZze0cDsyUC8xLK/U6d62CcDsCfMR/UBrMVHdQ1CHPbZYYYUtB04dNJ69Im1Znt7J3m3zvh9wdFACmghHI7m04nOVCGfZXKx7djEN2Q/U0mpziIe1EE+28EFVKrz7YZhVvzbv39DWrzkikCI9DOWTFeWKY97Hn/84cBPvv/VSFm8TPrnuz4lhUNEVmmyi+WGPP3tY8/2z54xNTKhuUFjFckDsoN5IkOBe2NrLJuY9EQ3oIu4j/eC5yF/HA14xdyASdATNXr2zLywMuL+vfY4FF5JW+OvBt0AvAUUMXjLb1D+qXQ2HfBrAap3F0kJHCRqkC5GE0hgxYh6iPLj/Oro8faucc31Ncgz7gw/nhsqY7ofDYO2YNAsOF4mQy84wJvAAxEmy0MCaGAHMuGe7A8d7ZGeeWFDH9X46LxZMzTwFfAwoKgIOcfbTiZ37d2j/8PH3h3CQMlIIFpd04fiYBO8nBhWZ0/zQu+KaWMMysMg/XhfvC2+pjaY+r///n3r3W9fpbeMawp7cQ35KUFJkMCIxyKKtl44DKWBee9RKvyelWmpc+YXA2ReP4umUBzwQPrwX7Qf8sp/uSV3NuhgEEXHnlWRRtZGiode5gtm5us/edDaueeA/4f/dpey59CJ3m/++F7/XZ/4m+DcmVP8VCf6v/OTX0irVq0Kr7zprYHnn3++s6qqKlRRUZH57Oc+H83ZwUSyY1NVw+x32BPmXhM0HZQa6klJtCwB/B65YJlGT9u2pyzVNp3qWSvjAd2fad+9xhetHZfPJvuDzbOvLjOzAx3HNz6sOpLPLWucYg+kClE5ECvUNE4JKT4fOxsATXz2hDJpxvgyqTwakPw6V3pDflWKhYb4e7GKnBtEMJx6/eTFglDGBMYGaPh08eo2liEk06mCbeTd5KkdumMZCj7KC4NPyHoNorc/6RSMQqa2uiLKPLPWTWGhBdIj9v4oqk4Ggo0qnTjZmW0/1WUvmj89QsIicTYudLEA8Vu850Iv7iGQ0GVEo7NJUv/F/Y9mrl15hdJUX4tzxxkDuRDwFJPhUbPG/eSzr2WisYh0xcKZ+IgZD9ELdgQNHiBAPvj4S/bMqS39UyY2VXmdGzpNKAEyywMsdSPGQwKegoMq6B7CP88fvIMdRgDxnrtRfZRvJEcwhi/DDRfSbFeyiFF4e0/OCbhi2VoKz+dI+xHA8KhhOUZAJ5VTIY5L7k+cPGl+4pOfNpZfucz89Kc+GaZ8Y1rMqPGcCeQY3w5jzslTOnVSyqf7KM0k8FLaWTgQUFQ/E2SgxBQKGVjSHxGikz29z5IyplLewQ38oKNEtuCZ5S3L02LeU/niPZQxo4APFJsUBRd4VdRP8gOwMOgP3zw7dryDfderqjJKQguW6uAzMdQZkxBjs+es1NXVSR0MJQN1mf5gZ1E74R2112Hwq3ePjC8UoJhlpFgszATk04E8ggKJ/Vz8O1465ZntkCJZrGOS7HNq6qZa9Q2tejAUJYGOC/FMYCi2IcMoOJZZsEhp0AoFw80TctkMZTMKzFYt21BymYSdTve4+WyG9A+qdVBCqH4ahsEURa9Oe1cOng52R+nyytKz95QxKC9QyLAfC0AYcMY7YSzJhD3yk8/4eUIpnjHaXYyCx8HCHwJcIq1whHcQMfDI1Cu6UancNX+Y4g5Sekh5oT9WTpSf2WxeGqD8zxVsqWCrUl9fkm1kxzfcKisrpfKySikWLyflsIIdehIIIAzkBRRmxaK0mYVCwU/xni6xngWUDocUMtMqJOzu4/u1bHZAQ13xEY0qKXxo9z60Ayh/4AHgB+APslL4yr/9u3r1tauUlSuvUwIkzKDe7Ny503355Zed3z74gHT06GH1P7/2Vem2t70VNBZjHA7k47Fjx5K6PxCoq2X7hoaB80UOXl85vLxnNiX2p4GccZfFcPCM+kj++ZUKCHUAfygL1gdAkcA96nZx0I+9Q2HyAUD453bFdzjBk/zgJE/0Izjl08VAIXOLGWREQlLnacTyx7MlgYGlo5gGgscrGE8HvwB/8Xg4lRPKjfEd9HdQ5Kn8eDnikB4V+wxdKi/K0mKfhr4NPJ2FSWVVQtCZSSt5M9LRCHo5hqfeNLHX0zYpL/GJFcbPhwWDB6pnyN+ARsTT88hoRkXREb+cl4+zOlMV1fnV/b/pWLxoYV3L+HFDFXk0PyOTXIqR7s/mdhBnd1RsBsNRjAf8BTi9HDi892fGcH9eXOhu0A+Dp1Jf7CcmbRUMC89agDRjHOaUzhl5avNqNBrVTWK42CeMb6ASz89TH4CDw6ii4eOT5zk4ISsudmujvpo2sSyfTtXCJOZHaXAYd/VTvXV11clSX0oV2SdbDnXYVONYG0cQxfRA9sMSdvB3Vh/JEDHULuD6XHkyOsAP3qjf84FQxgT+qADBsn3/65KZz5AAHGBGAY9mHROfxqca61JHJEO58DFhgjohdiUBE42l2PpwOXa8LbNhwwbr7W+/LUJyE0mro1V3sqN/dLIOCeEQRIeUMwIFRMxaWr1mrZEn6XHliqXl+WyahOsCE7A5I4Bb3lAZAyQ/oBWMBcyEKUjoCKEUMcGdBHaid9ee/cTC7PzihQujrCVCSEB4SCRdixQMA5Za3f3Te/LXXX9jcsL4cTVQnHiceMtpYPEzO9AAO24/eM8ei3bsh9//MQIsKp1OOzi50O/3jy7xXSCIybM8BndGyjFK5zFalm+E0rzHK1Y+RXhuuSvv/lw4h1uUefEWrvh9SaQErlgUBcwiQVAEcEJhJt0rFfJZus+xg0ny+SRds0VhkaeBxQGhkl155wJlFPURoaGOMiGV3oXCcRZfPpegeo7JUe4HbrDfDsohlECyZO8gNFrUJiC8AswtCYpD9Y8opbBRx9kz2Xvv4BbhICRYQfmEe/ZQAkYvxYN2BT8Qpini4lu8B5/wDA+Xp7cofMMR2TGhFG0QYdE9+WSKJasHeIIdC5fb4Bnt1qeCJwWZsoRTN8F3dCgzpKz7/REWHvyxZaAe7Ugbu/BZAZY0ChP3oBEKJOcNnGZcLxY8RQTxs7wnw1MMq+F5PTAwIN15553SvHkLpM//ny9IbW3HpX/4zP+UXln9ilRTXSVNnNgqffSjH5VuvfVWtMuir9FBgplbTNvwSMYUVBC8aIqX4gPAbou2xfID+H3xme5ZjWWPpfb4oXKmgub5jToIPQ35zsH8ee6ZmEjZX6xjmDWnWoEigi1+hsqp5Dp0zxwUL+xX4A3g5MmTyY6ODv9ll1129sos8GcJtGPGMy8ShDIm8EcILrQwweYPhGEYzvHjx7ItLROCPqzv+wOQzWbtTCaTr66uDhet/mAUCgWnvz+Rqa2t4csuzxNr164dmDN3rh7G7mgBgTMAwiAbwedP9Iy2xUf9uTDIhX8oL97sFuoh3GD2jikPUHiKwDOAtukpdQx0xdp/L2zEg/csLAqXiY2D9Rv3pHBgkIL9QXSlcOCvGJ5HN47AB01Y+oTZJlXTJdWbjSvOUkDx4cItV9Sg3EAhQsicFhwKgkGWoXQgzXxQhBvQxg1XiEoVOuaewmQ0/xkhnU5Lf//3f09KvSHVNzRI+/bukV544XmppaVF+sxnPiNdc801UnNz82AeCQj8/xnJZLLQ09OTnThxYnnRSkDgkkEoYwICFwA0lzdb+CCFzPX7/RcUqG3bOHXwz0s6FBAQuKTYsWOHtHXrVunIkSNSIBCQqqurmRLW1NTElV4BgT8RYKkdBltjsVj4j2sGV+DPAUIZExAQEBAQEBgVmA2FmOAtnxQzYQJ/irAsy02nUlY0FvOpl+iD4QICHsTIuoCAgICAgMCo4Es6sUyTL+UUEPhThIqTofiJJ6KSC1xyCGVMQEBAQEBAQEDgzxbYh4rTQoUuJjAWEMsUBQQEBAQEBAQE/qwBcVgoYwJjATEzJiAgICAgICAg8GcNoYgJjBWEMiYgICAgICAgICAgIDAGEMqYgICAgICAgICAgIDAGEAoYwICAgICAgICAgICAmMAoYwJCAgICAgICAgICAiMAYQyJiAgICAgICAgICAgMAYQypiAgICAgICAgICAgMAYQChjAgICAgICAgICAgICYwChjAkICAgICAgICAgICIwBhDImICAgICAgICAgICAwBhDKmICAgICAgICAgICAwBhAKGMCAgICAgICAgICAgJjAKGMCQgICAgICAgICAgIjAGEMiYgICAgICAgICAgIDAGEMqYgICAgICAgICAgIDAGEAoYwICAgICAgICAgICAmMAoYwJCAgICAgICAgICAiMAYQyJiAgICAgICAgICAgMAYQypiAgICAgICAgICAgMAYQChjAgICAgICAgICAgICYwChjAkICAgICAgICAgICIwBhDImICAgICAgICAgICAwBhDKmICAgICAgICAgICAwBhAKGMCAgICAgICAgICAgJjAKGMCQgICAgICAgICAgIjAGEMiYgICAgICAgICAgIDAGEMqYgICAgICAgICAgIDAGEAoYwICAgICAgICAgICAmMAoYwJCAgICAgICAgICAiMAYQyJiAgICAgICAgICAgMAYQypiAgICAgICAgICAgMAYQChjAgICAgICAgICAgICYwChjAkICAgICAgICAgICIwBhDImICAgICAgICAgICAwBhDKmICAgICAgICAgICAwBhAKGMCAgICAgICAgICAgKXHJL0/wHEHYZJITpq1AAAAABJRU5ErkJggg=="/>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6" descr="data:image/png;base64,iVBORw0KGgoAAAANSUhEUgAAA2MAAAJkCAYAAACcQ/kFAAAAAXNSR0IArs4c6QAAAARnQU1BAACxjwv8YQUAAAAJcEhZcwAADsMAAA7DAcdvqGQAAP+lSURBVHhe7P3rr2ZJlt6H7cw817xWVlVXVXf1fXpmODMa9pikhzJFGaRkUZYly4It2P5s2H+Cv0ufDOiTIX8RDRgwYcESBIuCYYO0CQGyAFGUwItmhuQ05z7dc+muqq5LXs81M/38nrXW3rH32e85J+vSmVUdzzl7x4q1VqxYsSJ27Ih3v5crz4Sho6Ojo6Ojo6Ojo6Oj4yeKq5l2dHR0dHR0dHR0dHR0/ATR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LQN2MdHR0dHR0dHR0dHR0vAH0z1tHR0dHR0dHR0dHR8QJw5ZmQdMdPES7q9CuZdnR0dHR0dHR0dHR8NuibsZ8yPG9nr23Kljb6xq2jo6Ojo6Ojo6Pj+dE3Y19w/CQ7t2/KOjo6fprwWc6vfT7t6Ojo+OlA/8zYFxg/6V1239W//Oh91NHxycF19FlfSz+JOjo6Ojo6Xjz6k7EvKD5up7bD4cqV6bXZ4re8wlqZVmvNl/6q72eP88ZAj39Hx8fDedfViOe9ra7Mq0v0a7ajo6Pji4m+Gfsc43k67ifZzWzI1jZoSx/WNnZL9AXI5fFJepg4V/ke888OH6ePen98ergo/u11sAnMYxf1SWvjY/ffJebHQh8jHR0dHZ9f9M3Y5xTP02mfhy4+b2PWFxoX49Ps4R7vTx+fVv/0vvn42NQH7fy4Ng9tmj+Xmpfp40/UfxdszvrY6Ojo6Ph8om/GPqe4TKc9b9duUq81QMnX1gTILlgrXBqbNmZ9sXEWz9fDc5y3CO2x/uT4JH1zHqpv1uz/tPUbMbiozZv64bz5sa6Hz/L2+Nx9dYkJ9qet/zs6Ojq+COibsc8ZLtNZz9ulrfpFZc975XiSkV+j57jE2sJo67xkkc8dzos6bd4k/ywu35d9Y7Z5RL14LHvj0+6ftetvDeeNmY+DqvUyNi/S/bh990na82n0AyYI//Oauuw8By6t+jxGF/j4JTs6Ojo6Pgv0zdjnCJfpqMt053kqVZ5ze9Ne5luUbE1nyWMxuaZ30drii7whIx4fB5/1pfuyxrxavebT2tj6LHCZyH+W/VN9Qx2X3aB93nCZtpVOxbqlnwdVpK3uY5i5EJfpqo/Vm5cx/Jz49C12dHR0dKyhb8Y+Rzivo56nG1vVtXLPOyDKBOsB6E3rgo039ypoctJas7NcnG20+TlBG+u2L9YWoS/iUp31R6afJZYtXKuz1VnKS/ZZ+9r68Gn2y3nXz3lYGy/geccUOpvas6mOi/C89i7S3yS/LJ6n+EXxafPPG59SL3PL4s9l7Tnrviw+G6sdHR0dHS36ZuxzgvM66TJd2Kq0+mslLz8inp2ry/oA+XKR4izlGnarsaq/QKuzIn7pcFFIP+3L8CJzFb7SW4vxEpeJeVttqwP/MmXOhZy1nYWzldtU9yacV+9a+Vb/efrrk3btZfqmY8KmeF+2zy7bXc/bLctxex5a1U/c/Rhr2/6cA+oT19/R0dHRcS76ZuxzgPM66NILjFRb6i9LI16zyUJirSw36kqfB7UwWVsXwFpdcDesVj7XfLlwNpKBz/qy+zjm1/qixUUxv0yVy3KXdbON13JsADjn2fq49Va5pf7z9t+n1d0X9dFPGyqubVyKRx8xVtq+gvq4Y2EN2FqzeR5q/JZ/a1iyn8d+YaNfG+p8HnxyCx0dHR0dhb4Ze8lxXudctutKbbkocbowcWmb40ngzgzd3KEvc7OOhRJp5TONxPIWyzXEGXmmLwuWkfysLrWK4adhvg0p9p48eTo8TfvEe+va1VGnjffzVF3lnqfMMnZrfX+evY9TZ+Hj9lsVw9XWxJq9uBYu/ozUBeIvLJYhqxiuxWstvmc5E1Bf9tF5OK8PPm73bOr3ln2e7XK91Wmbc6Ff5zVqA56/REdHR0fHGvpm7CVH2zntYu0y3daqlH6xSra0M8+tQArxZrGLcaW9XS/IstDe0JcLErJwWv5yzXCmTKY/CbRRcBxVOW2+TN+swSZk42MW34jL+tPG8ol2YHWAqzqu6MRm7KrUrl6FcxZtXcu+uQw+buyoi7Ifp85NeF5fzlNvbZ1nden9Re0p8bLuTzEMnxnODy/C+bVUfXxR/M6Tr9VZdXzcsfNxip1XZOnHJvvFbptU7buMT2dU1gqtBWwJlbtEdR0dHR0dG9A3Yy8xlh1z2a5q1apMW/Jceau4Ai+F0NHd91x3JOcGHTfpxa16kS0Uu12MQJJb8lrMZJl+1lg2/ZNcRp+g6IVo/SrqvBgRyydPnw6nT575iRhl0CfEsSG7MmzpuMqOLEGZ52l/6bf9Bj5JDO2kii9tnofPqs8usnuZWttWPE+bngefkdlVVEiWsfk4Y2CpsSyybBfy4rW6z9P/l+mD540n6niwVmytvovsnxeHVra0c4HZMd7n6X1WY7Sjo6PjpwF9M/aSYtkpl+2mVq0tU1SxStaoLzIT2teiKdbWMYPux2u35LpPb3z9dMG+2tzYISvX3vDbe/+Mn+mniU3NBRf1SysuNy8o8qlhrf83oeL2RGWeaCNG0SpTMveFDvrnWj4h+yRo+21THGE3ahfieRaFF/XdEqVOFW3RskPdl7FplcbN1m5h2YrnadcnwaZq1ny8CMtQVGxa9sdpFeWXtlu0Pm7yYQ2taNnOy8QflfNsINtkZo29qc41u071d5lnVJt8AGuizRGb6/+kxuinhTNjQf5/vlrQ0dHxRUHfjL2EWHbIZbpoqVJlil3y1papKSuyySRau9BnNc6CG1rpQbf36LX7dbBSoKRV4QZPGXjtzX5pZybL9NPCWps39cnTfFvfeShfsbGm/Wn438YfeoO7DeJJGP77iZgKOPaWhB27rYPk2pWrw7Wtz2bxcrGv6csl0I6LalNhUx+2aFXO068YXcJ12yxbrT8tWva6xuXQjrVN2ORDATHjYk0PFqYrLazV13LW3YEZ17uh7CYrUefkz7K+y7S7cAmVySfhonhdFpiJdiSjwWoNYk58bfxJ0vmaSaZ2Q5tcxXlXblsu6jjfFjhP/GnF63lxmb4/Fyt+v5iWdHR0fNHRN2MvIdoO+TiLiSpT7JIv+W1Fy21BaxO6stjg5nqeX8ubb+WKvbzHYap9GlYFSMoWyTK/RFvvivhjoW3leW1ebsLInefDZktnsbSzqSx6JfOm6mnQz6480+ZpbmXZR7w1cdSPZERpVhE/EVNm6+r0ZR5gYfJjoQ1xjbU1XLauKl99t8yvYenDJiDB2maNOTBF9aSt3bU2LllnNZ4f5e952BTvi/y9KE6FNbVl2cv40AL98+pfAlWqWPVFR9Xe0q1L6/612oU13jrWTLYsfGWOZprhc5ztfNPWwjzKxzmvLd5KXG1u8bwvpaw2ewVrapv69NMC/V91XHYsVNw2aY8er/j+2bamo6Pjpw19M/aSYdkZl+meVqXVh6ps8UfppCYytmK+MbX8pEko/zyLnroxLm9am+7JxR8XCEpKFVvI23ykTmYoWYsVtQvhVqqtzyh8QZMJydML4rL0odWuosQWsmLgNuu4wPQM+HFyymItd1YCizIvzmRsLWZPpLrmP6rhT6DKkvqtirK5jDdZTC3YlwLlNo2v1X7Nugofp841lM01X9a9O4sNzTDW7K61DyzZS62yBB+60kKrv+SX/hL4Uj629BLnyYrbiqFpj3l2YL1si6rjvLqWcD2kOqq+SlsLbRuBc6nborItv8pMaC0juyg/x8y/9Itr0nsu8/WX8mXpNs9nOqu2ukbZnKXJM20DlFizG7NRoOakwpqdNZTa2Xh9OmjHxERNsLitWvnnccWqFMDQouBzmOno6Og4F30z9hKi7ZDzuqcVld687DqfTN1o5zaSSFB2wTqj02LtJlc34aVoXTfT0p4ntoUO+fbmvm7rLHNF7Uz7CmtxX4uPU58vj6UdNk6w4Lduu71JXwa8Wn7iL96YKqB8vUJem7IR0mOx51fZVVe1ZxbbTMHIVnpNKzxMtfIWy/hXdtn2QCw0gwpc1i4+F28hem60vrX9D4XpRryhHZcD/XORq8t2UsZ16rCEU6sies4KqjVD+UvFaFPbmrKQa2prcSGWm0yOgoXtj4Oqe2my8m2ftig+lwEkMSL+calMc06hYnipWC5BHUkC6GdPqTe4zjd+trprwAV0Zu8sSNhvHX7RBM1STnKGM4xE60Cjs5yZNsVik9nl+N6EjX2WKcS6xifD0r1ZdiG8XEs6Ojo6NqNvxl5CVIec1zWtaNPNe/ZWlla/0Rr5ShuV2YJ+U12F9sa6do8dF8s+B2Bhal0fXZ8iH4ntlD7JaLcUFrjsDb9wmXiHTr1ar3ywR/kS1pGsXFnq+e2EYha/9MaUlia9CYixwUbsmexVFVWs4hBvX7o68vmyjnaMLOF4Jw3KJ+DNWPPt9q1ei4v6oGK+2YsJ51myr1LA3AVVnkHFvnCRT0v9i7AcV5XDzZZu0cZt+ba0Qqm07a3xsrY4XwNqbcyW9bT+VYzBphgs2wpWVcVsR+omb8u/QtXfouRn6pHgDK9BXXttk7FVdZDwpIkrxhszHSSOLf9kGrgsaWRH3zmKS10lNz+Eq9gsmSPcWTgjmC/HeYvyWWnI10C9G0Srgs29N6+j1arx3Y6X5VzRyopahmtNB2z2aMKyvk1A7YxmU/ZyVub+tbhs+Y6Oji8u+mbsJQQdclG3tGJ0W+2SlQ2fi9doIvbiQASpn9Ck2N+WB6E7xdLeGXBjkqxubmv3uFHm81m0ZYr2TX6k4YvT5J02vDVc5oa71q4la1y48Sq2/jCL7Vr0tjbgkz+v7rAlSxVbHWgvi0S+We5ANL5BUtfmBXs98Yo48XTMf1em3xDbhPJ/WTfs5WYMpHjSb1C2VmOd6UUou2t1tLFuyDNYqX7E0jdysLDXpoXz+nitnWCde7Y9ABN0EbYo1+pUtcvqo2+T3uDbJlQ9gJJuQtmK5NLtneXmohHtXITfhabac4ErVW1bxUZfGl2/AML1F6wzoP5qKwkUuub7GgqsxgPbRWZa5e3awr81LDXaIm2VJhculHfocb0zR9Fe0plqZkg2eVSyWTmwYCwsz7AWIrDKRjkb2/rUtv+isUb+ueoUzrtWSnRGoylTlOsO0pj7NsudRdo7U09HR8cXHn0z9pKhOmNTtxS7lU9lJv4ondRE6i/zpCz0Tp48HZ7oqEVf3QjYjG3zcnBzZ2hMmY2+P5kkgVXrZtLepJryBeSuy7Isw9HoFj3e5JWEjjitHocZeNcIhFbvMqjYgDaO0Gxc/Hai5EW983ZfFpRn41SboSrvM/UqX3UU2ipa2pvEDZ/5WsMyflndRizbRo5NWPvkpdXZZAv2mocXuY290UelqLd1tNWt9UOxNtVT/dwCTrFjnJ61u1ZuDWhVaRchU0XPmh2Bfcabr69Eqc/aLxq7xSNZ8xdsqtb8EhZQannKF6stvyy2ZEzbksCmsJXPbbxNQ6y0B87SlGN2pv45Sqeul1YfsmqiSujypVxwosxSDsb6J9aIqgedSG1mpMEyfxk01Y80cyY0vpF6ftBpa4u3FjcFFnC8G3mr2voL1qxM8jXpWYz6sk2Tl/UVKmbAVGYblTkaZ5eeVJm2LlDZtv1LIJpJYVRdywClz1XfeZjZXEI2z5V3dHR8IdA3Yy8Z6IxNXdKy0Wm1Sjbjt/r8ZZ49ABuw41M2YZNS1MvUz6uoPPm4Mmxdm98K0OELH/j2PdTr/sM3612TLlluaOjVja29R7WY3fgrbXShx1uRaXiRn+ll2mJNr/V3CWTR/gnkYJ2qwSUqDcxgq+yttaUwWk3ilI1dUxdll/kl2PQt3LM5Pw3z/yRs1SizNBfZWKiZOlvdKvCrVOMJ21S22jCLw4rdZRtAtf0ycQAtu9VY6ld2WWdbB1i61IqXuksfL8JMc1kM/+DN3XafUkWrvlCZxaAAz73SyIrcVPUZQYLxNPW20Bpq2DMsbGGjQrXWF9Dr7bh4HJzpw3l26cqoT+KnYo0C1mvT29Y0f4HJSciVIZ+sEVyKG6EKkVOurbsF7KXN80y2uqN/+Nbk2xdqYO1s8w2oU3zhLetYi3dhKVrTRKfaeJ6ti4CPo28Qadc8EW07llir9wxnwajseT4zJjYiy23yqUWr0la3yfwniWNHR8fLj74Ze8lAZ2zqkmIjbzXgV5lZydLXHzdlwIKAzcV8g5Flx8IQseBgk8XCGw439fhB4FHROtwouEnxqmst0kMWNi4D6470lE7clj/xwKYb5EU3MMQ0pW3PREWsaO/0KnqkZZdzVUG7M2xzNAaxhw13RVPnEmV/HufgcS6un9ZJp6psLbZ6ZaZ8BQ1pQeVbnSXaeEKRhVdNB8Gf9Fos4+fcBXFw+5q0RWWXtZUeCebbOK5hKb1smar3fM3ERUr2NRbs6C7V2za2YcDNMQ5Kx55sCwAMrvDamYSyy/wSyB3fSW1EWxZyRcVYC+2yTYWW3wId1Eq8ua6QcK63JVbZAjas11QGFfEkVSRS5CQzjboNtjYLUde6cF3/LHfqB8lmlQZajuehBLaW5nhxrf0Sn2VtZ61T5fnXX4titXaLtyy/hra/OJWdyDeyC3BeTWfakWkRJJt83TTNgzW/wm+Tl0Jb7ayOTT53dHR8IdA3Yy8RqiPWuqRYyCa9SoPwuYQCmoh8kBfhb9vTooSj5veQR0Fo+KSAm88V3peGzrN4OyNAh0VCe4/wZxKUn56ahLDVmX3BxEJOPspFHowyJC2/Uso0/CXOERnlC6g2A2Llz2G53a1WoL1ZQ7Wb0Dly8yWwIW5tLc1ico23BDZQq7dNgqXeisvGplgVu21XiyW7+srjoxWST3KE5NXukm1wz0Cnlbf2ZnFfVFTZ0lnrt7V6l2qzPsoUlP01GxuRyvTYphECkHt8ZH6JtiTNa30mX7E4r44CdVX5NoZLmwVsjk9XzjGPCnLS1tYaSnyxt1OdthvkiLU+XgKVeho2aq+UgzW2TwQk+UiVT1mpjIyFrakO1UuScrShxtTl069QMSb7mSYWWQxEQXzLLFi4Y8DCD+ap7WvTl/isYiHcpDu77s/BmtpaSbudvpe/s6bMMgFY2FqKWvub3Fz671yySNbad16TI+4Ln8/DimJbZ1vXrNpWJ9OOjo7PN/pm7CVCdcRal8Bqb06tyuymlQQ8byQi68XI6Sk3/jySD5SNVH/c1ufSdaBX94S6gVSe73VoX6EtOfW2WJYD9ZmG4o2p/kaIbHKjnSXW2LDKi4U7RvnIRkz71nUloa2TprafxWjjV8XbTR1JGwtska+0eIWGtB2/jY1MlilAltnW/hJtmRawl5JNfsAn236JhzlLAwBXWv6aa8iXeg1a9ppPy2JVBfxNkVgLEazzYncuKFaOFK20xgPxqWsMBJ19GiqrKJNLVBVjDBaKVV+LTU2Df6Z8k1+Tg6W9jfYz3YQV0zO4vIxfZKeFfdHJ8Q2WoExjBB3a1fo9tlMEJPnlvASKbIqOdkgYR63dj4O2viVGUfoJoj6dyt/IzXzZ2Zr/WDuo63mG0ehobiNCfoFSwrrpi5H5YtX118auVS+0cmySLz9bT0qt6i2dFrP2N3LIdr45C6zPrzP7NWUnnGemQanZp4Uvxrn+TLhkdR0bUOPw/P7v6Ph00DdjLxGqI9ouaXsH/qQz6fmcAjQsgy6eUt6W6M8XCWzMmGA21lPGNqBuW8xRNVH5nHMWSft0rPUzVYzlzQZUmeK38qoXwG/tLdtTfgHrNk2qPPrLclA8oYgv12gKraDqIJn2nmGPbJXGFDzXCQNaSem0uqOZFnaY/7TB6RwsbS4RdYRGG6dCyypyGc9I4y2Kc/0m83FQxasRidbqmi8A8vzITGhDWOOg+uVcGyVsHTqnQFg8C+LEr8vV24cvQlsdwGrx2hiAZd5QgeWGz02GSP5qOYFYrdUxj2ESQkN+qrhw3KefpL7ekudSK2VbVpFtM+tbEznaF5dGFCsLj+ZE1JPEi4DW0rJL6lQxX9MBJR+vh2WdyScW7Tjjs73tZ4FntlWG/IzXoKpaAv6ZJqct4L5r8ku4aGOgyNbkGfsjSpDWlZiCvaiwsmvtII5mNzLIdr5psby2R/82+plYN3cG7Qt8rQsmN/i0hstr/nTjvPll0xjo6Pi00DdjLxHoiGV3VBZ+yOd5Q0Tl2m/8K1t+yuPHPMEvbKrrPDAnoUc63rwKmSFBtly/YL5l1QSXyYjWLrJWfuZ2vsiCFdYZuKmtQ6KJIW0bnzxdAuVr62PFkcT95KPyeUp9k6JhB6sxJFhm9fmTzo24UGGBrI6kiq4tAiYOPLW54bf5NYyyrIDkPH0w6+cFWeOmUFnH9pJYjn1gjp2rTKKqu6R9Rg/+x4seyRSWVdZb59awbOMIyigp+VJrWR/5qmNDVWNzl7bAGr+1CUayKkysxXgT2vZeptys/hV9OLC9KUrxUmutXBvX0SUR4wNgeBRT2pBjfab0z96niq8jSrmIwHiZcptR1wW+jf5RrKmsdLDXNH8E0q0ttFKT0xkbmR0rWUfrQ9UDr0K72cdAlUG/LQc29etYNssUWtkSa9dTsVrJ2P8LdbKzMUpt6R7J2F7oIM/FaEnEsh2FlrXJL7DWtk8Dn43VF4v1uWXijf24sfHrgs+qDzp+etA3Yy8R6Ihld5AtXr2yXfnSJB96Ew/A5xXRU52yyBm09W3SKbTzzXhz8FloZRySl36JMF/0ZW4unFs5dC00ZlhhFRCtNqth1iKI+NbTQ2JBfRWTNT/BmTgIFKk+qVfIy04b70JxyteyVbZBu6jc2N6zpo0NbGPVlJhLH0igyr+W376Fq5qXrAvR6i3Ljn3d6BTZxuZ5sCn+WFsRPRdqHBVaezOa4zkqa9ta5dbavxaRTbVcxk5bdpPt1s7ztGmJy5RHXO6WapVpS/oSLn7pRTKirashR/sVF84mS5BwdmF0bXO9KDbDUvdcyE6Z8iZKmSrf1jHSkp330BU9fzlTU3ZEay/TFmtjZgrGXLamCZ5JgGwZg+UYaHPWDzKI1vgyn5ix5PdSpZrS8se+Xygvy4LyZ60v18ZzO67ssohWbVOdbcyXOmtY76PL4eOXfHkx74uz/bLWf2uIsK5H6JPEvKOjb8ZeItARZ25GyhYv5JEvNRaAwat8yE0rqW9NTPEZrHX/Cmt2A2hvKEYrq1Q6VaZ4mG3lkTo5A5d3Gnmw1F3eWonF2dutIBbtLBl6hWorSW3EwFoMlih/lpNwxRRzfGGJF0XJm5ltM5iofNmNJNg6kc5rmqOKr/VpoK1EuWVAE2O7TE86Ld+pGPCqr1r/Zr6WsEFjdgb4uG+7k4WwMSVG+da2t/XXfa785ng0bi1UNo4loR0/6LR5UNU5OWMX+YIpwGpcvzTa9i5xXrsLFI+6P0blwmXq+LRQVVWdnPG6PDgjV1IyAN9581tJa2WKRUWEPoblWI28APmox6cRkKOVVK4yoHwtXDb8pbdpbLY+bgIl0WEjxo+3L+teWr6sb4W65toxVX0ChytrzUtzznF+k2jVvbaKRqHI5Xgn23JmY6ARFFmmo1mczs4zFYfCss41rKnAastewsyl6tqEj1/y5cGyLwLBm/ossK47xzz+bYTm0fokce/46UbfjL1EqI5ouwSSPJw5Tcb/8Upw8RKQvFJ7mm9PbNHqtYDNXLIUL+eXmnBGtghoihVv1GlkoJUv7bY4U4ew1K98+X1ZtO0reu1VbeKEH8t4tW1bA+qUodTsLY+NmbnFdWD+MnpL/xbZCzHGEZpDjLFpIipXeqSQq5+jSVSM1rBJ0tpv4fpLFomx1jcXYabdZJpemoH6LltD9HtmBMixvASkJa+xVXRhanvb0ih3Ji7KN0VHtPy2zBrvZcWyXW2Milpr+/I65vqreIx9TLIhdi0qTk6UWQub7VJn5kcdEbMSa4WFiQ217tDatTRnUdO8LH7Ny53x0OALeHiyvVKFAXvTtTyzeE55MMYaRuNqQxqhxylKjuV1LIo2ebZ3pSmUYMEaoUybp33Or/Aj1Un2lj4s557KtTqgtVkI0+uaa+FuWW1/rOmeATpzV89gUx9fxvzLgjP9sciDiZfphrhwRW++fiMzGx/GpLQpnh0dm9A3Yy8Rxmmi6RJI8n7KotQSaP7I6ODJS5XJxHI2YpUHz9vVqLdzChMMNsZJyGdBxHLqQafKklTN0O1E1ZAzzHQyxUaUd3YVrWy1ueK1bGjHFf5KgWpzi9a3M5DIG7C01xZdWm/tls3irdULNvELSxHjYBNmN5sGuEI9o5R8o4ucfVj5nMm5KN01tBLUOGhHFXHdIx2gVUVfhFkEKkNh0X77Z2LNxdaPNZSc1EfyQdtP8QUKkW91WmyqptUvnRoHFdfzxkToIJ/XcF67Pik2uVOxOq/utmy1q1gla1RGTG8xnqST/vxaXIIyyNtIOU0/18Yv+k/VsaMoiSmb+WS01xD+VL7kS/9Gu4nWh4VoFfPyGi9NndAt+O2xertxK4EDm7qX4228Lh0osysZWYsmjai2hv70edgqbygzy18A+2Y76WcZzLqMNEiSTTHQL9Xil9hpq5zwmEnaqPo2YLTX6BCHKR/ESlUzs9UHYE3346C1uYZPqZrPDHXNV1qI/Lps3nnnIBs/Xr9NMK5ciU+Tnu3DRqmj4xLom7GXCNURbZdAkmct58WG//WnNNceo34VIw998oRSTAopOAfoL+ePJW85wYw5EYui1jVvIajsZW4opcO5bQH5TWVaVDwM6c/yiYpVG/MZqGhF1vrfloVyv2A3khEb69gEqS9LrLV7aTayE7OVV3OWduit8LheKQ+FUU1E3YwQtQ/F3NfKr9k9D2fqENry0FXnTKlBy26auRmpRFKL96XvrQ/Fb2O4hEU6LVWmsYUspGWv6CU2ydZ8KtaKmVWUfjt2W7ug9e8yKD8ps9ae89DWU/W2Nup6KdZMlqmhzPRELCOtU8UczO36XP9B+xwORC6wFgrkdY2Diud4TSj1uI1/y0s0EYFGsoo2RqDtuwIcPGkls3wjsMfh9gyo+Btwy9cs0xR1ZpYX0I6IUTZ4ZM1Rfop76ASCdrlRPtc4g7Yo2KC4yqZNK+Ug23Aur4tGNCJ8RBIGy+xFfgFEbX0Vm4kXRKtTaFlLPz8NrI2rJT6lqj41zO67DU1nzPIiI7fkNXkhR775RZ+B2KMM2nGLfIQwZcJlYtrRUeibsZcMdMZykuHGPz5tyQmEb0csrVAPeVDxDYq12ATIlnND6Re/8gBeK6/ysxtBnkhRLcl5N4s1HbDUA+i0sThTJlNQorYNRSJqn4C0cFyTbkGZtvxSZ41HFfi75kO1wzqLksuJf82jNR14S922brTC08Lk2xTKIMgjI626gg4i0pCZX7IGy/4BK6wZZmOl0iTG9ExNwiiLVp7BCtOx4j8SH61l8mCltjOwjk6jrXngjemaBXke1aKW6scJjV7DhozrIfKg4rOsegzpqo2gCxH/UKQNa30IzpMV1mJQuKgsGK8RnwNlcpQ0wlEmgqmuroXWjaVPU3bSndVL3rkJFSHso/rkCe0JLdpF09AZv4VUyURP8sgWdRZL0aZxH9y5jLKLpoa95I2iLE9+biFQvtZbkCcfIrrOpaMlWUPp2icRpnWAll4bM1Vn9eemOIyVLFCsimfrQyD6pDDTt17WWILGxbPeno+qp0wt0foRmBhrPhaW4+isnefDZa5P8Amr+cRox8vZazvyz/hK6YJYNY7apG0H5Wh/lV+NRcPy6Mh86DKegjEVrfzI6Og4F30z9pKBzmi7hAWdFxriwWZiId9utGabLg7NRU+k3PI3oeaKdhTAW+YL46Tjs9DKKm0KtGVBm13qVZ3LMoXSJxZn/FhBNWHTEPdiOenzQB1rejOzyjTvRFutu8gLa5W4NNpYcBNoy5a90pn5Y8wZZ+VVdh5FeLkcCVqnUoMKnsVGQ45YGwPU35YDbT/iHmnpjKmOcr38qmQVK+0kbtTvI3kX4TJVrI0tWL5GRXiswgtR4GyRGRBvrLsRVCxqTGzKFyqerLM31UF/bLpewEXyy6IdH2B2nVQqAprD2q1OyUQEHbJGxSh5YBJGGYjqp8jzhTv1TX9G8tFhvuDNBriO3KlOxNPpVfj6U96bsfhHaJ7JSKwflgslCZQ+mPVjksu+XQPWZ1ptZgrKiNJnxOL/teYH3YGL60RR/Fvzy0hDyz6d6Us2SRtsMFml+W2+4o/2SLLOMU00ZBPTUGzHINQs5m0mEaXOYhMflJnWGrw2/POqpszMn0xbzPxfU/iYWGt7i0+xqufCbDy1ARR4u3BA/BTNRtjEFtHwL4FlPMa8Eo/Bys7eshjMi2LZ0VHom7GXDNUZdAs9My4UdGKB16bwR90gvWBAvvzR4tmN8Dkxzj3NxDJSjdm2htJdzkVrOktsYJ8B5ZeqtLh4jkAFaYHaqIaOSYO6Kz/zQzwWaVNIp/ij6HoyX+yxXywqbqCt8yxKODnQ+nJ+2cLl65u1U3VWnuhCz+JMfuQnT4CkioblcmuYlVOGOJUu55JXiu8jr62hyAviUU9FSYpewyZ/17A2rmDBH6/P5Lf+LUtNZpaSwNKnZZNb6RrP8dVf9VkBmmxba1uusGazxUXlL4uy04YVcoxzW5EwxRhiLjZ/pp99kTyS6icy7RxrFZ+Sr7R+p9GvuCtw9dSL1Bsxna5B19MkJX7LX+pY3acxMaCnbCMQWj18A9ZvBSuo6yNbMkfZ0V/JMVf2Fy4YbmO2C7Qqc1fIYOj8zTqisc5Z+bM4VyxhyFutMhrjfcQaKaJ0qh1OzJ8sBYKzjD3tNC8bVeUKrXqRpd5ibnbKrJVf4sz8kNm2joXKc2HTePsEJp8bNZ6mcRXp/MVm0Zn12B5pTplxLsc+PNpWspV2BifPToqedEe6Em3INul2dJyHvhl7CVGLA67j2lzBg4Yf8lxMCPCqG5GxeIj8NBEs54TZzSrhSUpYytqys4koUxNZXfFKb1lvYY29NnFtKt9i04TXDu0iUXUcIzvyQavf2oRf+ZnN8TQmKJguNfpjHev8Vn3erMpsshfYWF2i9R9sjrlGgVLGglOd2vwair8mbutZK19yzq283G15y/JTSaIzbx/l2433pwlsO55UbbquTbI6ISBv7QAyKxuLhWvaMZIe2wrR5gUs0x+FMoVO6IWsIUf9smOzTTmDfPJLPsoK4lltyX9eNHVVdoyJkqRGXvhzRX3KMxILsgwZEPEvBJlnK0YOewyLShEi5/X14vmt3tqE+edB0kZdB1e16LpGyqZLKV+AgYx9i1MRtREbN2QuH6kbnZh4czowZ5yVB1SDVcfYfUJgr9pMW6nXh/JVw3hNj4xIxr6ChuCUmVIFqX5GNuNnwkgvusWmeICQZTkluDWqi/BzjJGBTur6LCTRqBi2Q0dnOzmHrUlz6Vdl0V3aO6O7ZKxgk8ZlyoJLqo1Y2n3O4uciopiomGYKiia1G8rW2Bz1zJsRRmtHmXB8riKQixbN2pWZqe2pk/llirg/Hev4uOibsZcMdAZdQq9U6o1Ypn4bjXRqQzHqZeEnWqTUgnA+IYRuOy+0N9wWxfcNvgFl24llLhWSQTLTE7msGyyyMywnsGXZTaBcO6Qb0hhjZTqJRFuu6m95LcxtRJC2nTzXEv8bcFayrOqiNqNfOhvctE/LmGxCtTkS9b5SxkDVcZXfJApyRMkKyzxoWdSxpgMsSxpv5+WSEIo+N16Scc2gUm1f0y9e0TMbC9iWjLblAPVEGv2/Vt806ub8wKQ/1V8EsnnMKkrYhHZ9KZ8iKFrk2Kc+C/Ay19q8CK3u0v/nsdNiHh/yyWiSNpbUQxpxnvihWXTlhGRU/5Sux4UyvLNp7DP+lMaLX/F2xOPTJ8Ppabz9qdpIWr/NRVpPjnhLn68P+MnzRk1lKkVWCLphCK0crOkURq6I6k/a0IL2XAauxzGYUL6Ujbr2Wx+hLVcKe6zPmSCXOKOTZS/CrF79ZdE4KdPKW6R44feUgZqyspx0wwobWQdjh9Q2xsaMTQm+UydGkaXdiIxWN3DWxnk4a+9yBS9rv7C0+5zFVzFFUMh4Lq/tylMf1+aEVm8iQn/SmxWZ1xhZDFeaqGvKEDm1vcZI5OGPMuv1zVjHx0PfjL1EoCPaiYiJZ3waJimLh/oR4UgliH/rsBHj1dy69OdzQE0MTi5E3PCmDVlbriaXM6aSQbJpAlpjr2sGWjsbTG5EhnIEsS3WUgYuuhTOSMWY7EU/VQ2bTZ0VXFCtQdsvowc+6SXN4rF6pV7Vpx8q/jUmQPFAS+PCpD9hbVzMbUyZpeZK0VXQeupvr6UxJjJSZoq39KnNVjHQxrUoWLWAByITja7JNk8FS7mQ7E3thI9qiadybY9M5c3Vv5fR8Z+nCaVjZN1ld5MfnwRls+qoJoyxVQIV2bimgoozc2Dxq8wUczBlrGMi0npCWvNqlas5ls/ZPtEujCdhJ9qE1Q/mA/wmVtqTeGPCJeJN2DWegF31kzHT0rl2bdKp64Zml42KQaUhDUy8wOr1kmkhXfzUQFyjXizHfYD3aMOqjSUZYhO0jnOcmEQblDCvBPsVb1BNd40jnWkRyalsFS+57dl4pPHFK8rEv4Fu9BW9Z6WUhA4lCpakuLRaOfMlKBMkrRxUuUJTnTBl5vzzcdbm5Qo/Vx0LZXIZzY+FMS7Z6bP5dcFrZeg7N/KmeSJwNt8mLbCUI3oOsWZ88mP7uRaCJh35ow68ZCSmss+HZ7y4/vSJ6auaWGqz1/HFQ9+MvWQYN1haIPB7zbXQY+EQiwbR0vMTslA17xQ9LR7aa36aMJwIZycEZMsRsJw32kmpZMvJxbmSRXIGF01I5UurVmTbltIpv1v9wrJNtVhe8teG/1lOIgUlb8uWfTCR0Udr/oHS23QJnhevTWUuwnnFqro21tAsNlmEMg6WN69zXJzsRTICFzYVi43gHPhwTjUzYJvY0M6KUTUZG0UvsWafem0r8xBFO5UsrlFeJTFbSdQ9YZkPrPGWOBvbasGyJXXznxD5YNamAJyJJZky6aSRiqzc0t0qNsMZxoTyzyqpN0ZWSfCDU7FpYzn2JToiKzUvkrRhUgiCeRMSW9FN87kUMZ8HgxebsCfD8cnTM1+AhP/Erp56efOla+KaTizAeUoGXW9d9JH0GPvRTuRMQyZSTT5NvVC8KlPA9xqfhdItIGp1ShO1i+gRMMquaNfhfDBpI2jcsA75kVXE+P3yCbKUH+Xjyed5e4iJGLJR0Vm2FxSrTDrNjHtbjmGBmNC9jk0jp3+3t68O21r4xlxU9aWSG6dEfR9PybNGJVBjXycb80WDhhzRytc11jEvF7h8acpP2mu21tCWWcN5Usea8qQNxvGptGjlGrWWbvTjlZkF5uX4vzTS+bENbXzg8p+8SMWd5SGgY8PUxqql1/BMG66To4Ph+OBgOHn80PTT05O8t2hdd21r2N7bH3b2bw67128M2/s3tDnbytIdXwT0zdhLhOqIcQM2piEb88wxOpU+r+bySi6c9pW5aaJwkiBDyTZdR1uuboCg+LPJJtMiJsk6ouy8/hqJs3pFV3bThNayx5aJYGhThhR+2W+xHP4rKhOwmSRw2eTRL/gR5kKrNb3muou3ShtQN4LCeWUQLevapF78mX5WVbHmFf4tVphCOwZaVPll3TNaxyavW6umVXBup9WYY2ZXDkDXInpZn/0jjewMVUVbE3ptjKArT02xiBc1Mc0vwC6787LTuUBsJ04tAANt88uGIT4i+xbZ8QzYQAcintgkZY5YmJnQZCruk+0JtLP1cWbwHLTxMZSFU9cSqBekAPoVO3RKrejQScBLEmLUy5RxAc3wMA1PNO8oYCN2dKx59ORJbMSsgyGgedWbq2kjtkUemg1Ybsq2/DRMsmuKl2iiIxV/vqi6gpgSVh/6wx/0yBftTILyLWo+A/jYqBqVDY3NSBPGskxrEh5e0tsgzlO+0NorS2h4lKSq2zjTmwN5WyaLGZONIM7ErjIF5YvlKqXAHzGrseN3lyQ9br71T7djc1vB39pi/uPFqNqAU7P+skNNs0FUgaq+fCzMsrK/EJ/JB1aZM6yXu0zJwLl+PgdaO5tM1HWInHhPBIkjHjrJM0petOrxj6w7O9drcqlbCZLwalamQbgfOkaSwY7M2LtK3NfmVxq8IKDnmzGSeDdEoFTB6dHR8Ojej4eDj94fHt97f3hycpKSgFWxp0I8Gdve2Rt2bt4abr/x9rB3885YR8fnH30z9hKhOsKbrrxR+NBcFSl59PRXGzTx+VwDiwnAYoDrs67RdkJYB4LlEJjKMDpGW8kHrb2xjvG0GReIZ2h9h6o8Q7adhIrE10I7rIuCVWXXhv1ZTgKB6liWLxPuj7HwZGXiBRqXDd/8PyXYUppb1juC+kun8RNBuYaPcQQnXvFHXhoTqj1tfW0bW3qjTw1QdxmdSJviG9GOiXjRIvqi+qlkFyFeBQ+UOklxWx4LAhbw8Lj+2lA25JiJpB0j5yPdPhfYCr3oGUxndvTZMdRpTEvS6ICQJUpFvDZuFUtwmXi2iJJVfooDyWhLSeVh0Y9mO5n6VL3qlGsnNAKhFwi94E324nqDrnnV7z5QPx5r/uRpmN+aqLzHkXVszp57M5aLcV6cCDpeqOAomk0YSzHrE1cV5ii60sJET/yJJZ5T50Y+btEOMOoKyTLgt/kWsUBF3pSWwarftslkJQ25EWvi8iFS2hJas3qFqhdM9Eo8hJE3Kk7Sotz7jUPju01ExztKpnEAHU+32ZSXXm2+o7/i7ae54dbmjG0262NvzCSn3rZfnXLIluXJN8QDLW8mn2GjYMSmsheXDLTXdWGzPxPOqFQhYko2ciOIcwGq8iO/kYNJX/bqQhTGcliZFZnyI3th8zxMbU5CiakURC+bcMwibpUGz6nGBNU+ODjRceq5hXmFyWR/f3t4/fbOsHP12XBy8Mibr8f3PhhODx8Pz548mdqmBGsRybStAceTsGvbO8Pu/o3h5utvDDde+dJwhfdEd3wh0DdjLxG8sCPVhcv8UwsG3oKIqL4lETpuJFy4z7SQ0IXskly4XMhxA8j5YZwoLoN11WC2snFyEtp6Voufg9HvTEeUTY6sgJvjmn7bvnY4F9WwVuUjzjACk52gIlH8Rxq0sovR+lGARVMua6MFZaLYBrukkV2guBFD6q+FRb31qsJbvVs+VtqidFtMumc9gNMWifKxEPJ4crnin4Ut6lSbo8wGIKrcyGyQskg4h1Jrx7IUkefajAW7d35RwqdAkJzTuOi22SshGLHWRmKwFrdAxCfqKDpr1ol+NKmkYhnInoSvhKefhUlngYULqx7Jz7A7N0KWNlQzxtR/JszMJHThIw9ixg9ahOzWCxpxFtBJOdohjrR+KB871Y8nJ8+Go9Mn8e4CyafPiU110xquhWkzxtMwnppMdDwhmzZgtRkjsizQ4GEHPimAF9yiSae+aRIr1GamUP6RoDeXNmU3wPrLQomy2WKDakDOhFyl4v/SsG4WaOfyAqzQmWIHzqoWY+o7MBs36nf/ic6hY5p766kWxLymid16O6o32vSt8mzKGAfIreN+zbmKuuM//OKQ3bY9E5U6C6zxQNuWtfgUzhHNsKa2brepWJjp4FSTJ8ajvHHY1CKPrmnKBJE1Rb+Yasv4yRlEJSMRp0nVmMsbpHtNKxagP5MEyjjrdCrszxaGQGnwSbnOj46fDN/7wYfDH//48XAoWtv64Suv7Q8/+/ad4e51ybX5evTR+8PRo/vDk5Njt21sa9NmgGU4tk2d2nhd29oedrQZ279zVxuyLw9b2px1fDHQN2MvCegGOoLeYKPlV3GVJ/VXLCdP/75CazNGyltrSOOixVpMHc0ay7IW1HcRbyLnesWPWgIjb2HzPHjoSb21A2Y5ywPcHAvzEmfhMHFqUDGm7EIUWGEWy2UzE1bgORGmgmt1rsXEbW+wLLeGi3TKL3CerkWpUHpt/3kRqbGzvRWfm6j+QQf9SpcoG4W5zryAc5xUhmIlLRO1mK04rY/LWGD7WiCT9kjLHoBV1weoPnGubDVlkFufP8nRVdYbPp5Co9f2X20IAFSZBCVx2pQxMJ68tn1gzQYo35eAgx5p+UxamwNQ5SIJ2gtJ67SyBguXnZUPC7axLEr8rNkoF+nNrEDz4S3jGbzIl4yzY42TCx9qboQ36ivx2ICvU82jKNGXB1osnZ7GBoyN2anGEpuyKB3lqYrDC3K1h81XPA2L1E9LeHKiQHrDZv3IE48ax2UHXvUNiDR0J17k4zQmM5SPAD9BlZ8J19DoleqmcYUcbtSxbrhEFA99l4CbeTC3vVJV8iZBqwM9ZpVpRKNexaFQ44BxgScMuSBj7MA3r/I5PrB+lb6VXd6OSh8zH8ZmOxbi1adjP6cPbd8iaD2dqMCot4KlrG3bWj+B8+yt4aw/E6dit+bHnEemcS5R5UcoX5zR9sibrtHITvw2ATO7SW/SXWTO4Gwcm74TRrnSsR+VLDdjjAVmsz/80f3h137vQ2/qd3e2hldu7g4/9/bt4Us3rw6PP3h3uP/+u8MpnwXLL+RwO5s2b4Lf9uh6mVe0IdvZGXZv3Ble+crXh93rt1Kr4/OOvhl7SUA30BH0Rt0UOOJpWLxy50WKaPRM86cMj8H9XuqYITxRMHm0m7HLgDLYNJ22QJCckE11tPB0NeOFfljLXJtJwHO5yTSWgtSpTdv2FRpyrKtQ9bVDfKlzlhFo2e6bhlGtCt7cQKsHqu42nsVb6i6xSZ6lfW5xGXs1zirfBhCSRQVPStiIbW+FMHtjFve2rpZfWPoy1SosZDOkLRZC8zE4rwT77eL6rMmsMQUUH/PYNi9aJjOlbbvteAHoeCPGkxXJssrUQxr6Y7G0vzAzASGo4g2mbD4HKSNtmQYzEyJ87SilH92+bKORfBRi8Rgybxh08Lepn9zm9GWMDxUlJipQX1oXqhT2/8xGyVj+Vr50im6BZpSZZOQ9V3qhHYWqP0s26cRqnPnySIc3YepTvrSDsTT2L3b1xyILkPrpl64LNmFcF3w+zJsy3raGTKpXJSPeTLu1CVMSsbWpSiNeHtPxP9ZV+YJ1EqZ0oj0ciPC11V/jgOKOqQy4/OKbPdewlFJ3YVmaPCf7VwwUlMZoO4umiQ0dxJrMSStYAe2LVIfvlcWLscbi2fdWETVGokSYjo2XNmNsytx/8ZRs/DIj5fEAXfc5aRYufqHtQ9DmFqIzKLldF5a2lrjIXotLq6JYwbkIxFJJFGkKJd9pNUZoaZcIJf8HNaeJ7lRmkk04w7gQbUzde5kd+UqLHzzllDAWeBviOx8dDD945+Hw7r1DjY2rw90bu8Nbd3eG1/efDdeO7w+PH3w4nBwcDE+enIa9/IxJtC39bePQ+AMm/zTO+GIZ3qp4/cZw562vDdfvvJayjs87+mbsJQAdUN0wbsR0vdaHihHVwhMa3aIpDe0nBNLhwuXaHScPW1VaxAJh4yxm+mRSsezPEYwZP+2W+RJFfkOljZ2kvJAJKvimV32YUG1qh/aZGhvGJm+qPIknzqQLM/ui8avlnYel2pn8Bq/OM2/RikKx8A0y9DJNVDiJ97YWmLyyx1tzQBtrbFW+7C7lWB5tN5U05Fh4xhNqEQtauwVYjHPeTkQt1SajCJREt1kQmtPYmfhxKkvYL+BmXHvwWcIFz0fqxznslU2QTTTmbSHTloJOhdKrdrVqQPliLUEdXPe8kOrXYcQIXoDx6UUjqQjLdKq3XtXcg43Qj7LRXvmTDeJsfqYtKIvnxc8iJiBtI/5He4DQUjeoPuWwL2kMXwFy+sP9wpG8kIUdl7cefgeNPhsxPh/Gxis2Y7w9kXcWRPuta0sstqJOFt9bWgTxlCSeiOVGTGks1HPx7kOLdcqazvLKk6b7bs6YT6bUR8ByuwvOz4Gfq1gqJoq9sRyQUsnRb1WnckWMFnWsVTrxq92FWdaZprUiik6RUX3folhrbQoe/ckYEZnKNcaLzz0WXfLlsTfR6pDYgOcmLGn3r5Tcr06jTNu/lC+6RduGFbGxVg4UH1/XYtHiAvGlQV1gtFeMBcInU43KnHZwR94oUB5ZxN78+B/pFtYN6ozsMhjDsojPrF9Gen59eoTyrzxPqniC/sMPHw9/9O7j4cHjU7nzbNjf3Rpeu7k9vHnjyXDl6P5w8ujBcHpypL0Xb0XMtyOSMtm4hE3SMM4TGn9cs7LWzbqvXL02bO/uDft3Xh1uf+nLw871m6Ha8blG34y9BPClyYQkghtF3TBqgUJeawdfxKXLwiIQ5eLpWHzwGHABewJJzK5vgTLnofQ9EUh3yseGY5qcgj8HzPUKxnqVRmsCo6+jzZiE4NOmoCfUpEmy1pYa1iuikbmUVRkslwwWfk51BFF5x0JOVNnLolWf0WPNc36Ltq4MgwF7rYwXH0lDUJ7hM7czLTiu66bCk7HW9qY4L0FdIxqy5RdZNvGu+r++LKStG1SecR9vFcQIzLKb47IpRxsXZlIe9rleKu9Y6N+WKSiQxLWXMtiiSeCDOAcwNdavNJ4OiUglRKU/6iWsNgrDfmt7nhGa8lWOxT+/B+VNAH+pQ8pRr+rXYjEWllcU0yfenDDftHJstHB8SX2aubDQLKgN+Kaj3J9iS6pSSiFpLSniGpex+IiytSBmE07ZEzZSzHlWVf/ZlK24HaZ1lD1SnoAdnao/VS42YUolYGFVevp3nYD6vDBX3psx+bDdbMbqerFe0ehnHjPYMhX/Db+Rc0qYMi8JOVTyUitf15AqxmgjQdzauhxYsmlrzI5lJj5gPBe9RPuAbazBRLSz4OrRa5hz+ZRrXZ3oICrv/iKNnM/kiVFdQ1bVCV3mD2/ikWvMx2Ys9Dih6770Rjs22bXpdp4nE1LyNeLrLFDXDKAN6Cwxi32DdS76SQhFu70b7BTWxJQDm4qWfB1zoX0gHaOb8jQSYxO+LsTShJfsoCfdxoKALolP0neBVsEg63KUh7gEZiOxJRsDQUeez4A5Ja9/+hji3XsHw+//6YPh3qOTGCc6bu1eG77yypVh7/T+cHT/Qz8Fe+onYPiuNjEpuW3VlogesqhlgVWfVEI0+atbO8PWzt5w4+7rwytf/rqfmHV8vtE3Yy8YBJ8uqGuUGwg3TXheeGTeNxYphCzSKMHv48QrvqBu9qC5nsVrMokoHeeziIu/Ldfag33WYliLkhuQglZedsp+TY6edHwkL/5HGSBORYN2OM98qIxUGxVj7RIoFslcnn21UuZ5MNpvzMhypCumqz7aCr2mA1q26dSFJq1xRF1lg6QWGNf3tnzEjYf6nBilD6/oQtm0sYTJ4q/knaQtbF5Vhs9q1Jib161NmHz3Z3pceQmj/8Of4kfb7CdsobTPjpXUN4P4kPDChq4rYuV8LN4c99RrkhHywucCVU25OR1QS8WsUmEv6moRbQtA4gcxSm9ckdaFNoKdqCcyvnb0502WMiwqKwRPnrA4JZ7SsS56IU+VRNTGuby0DcpZEvr2xzx81CkRcQ5e0WM8K7UC/1Dpgw8WxnGgy0L6WGOAD8rbBuWEmhdHWin54DN/DsPhyRN/vtabMB8sxunzaTMG8L/qjZjEZoyvOuep8dbWtXhbYsaz4lb6lKUMsRE52oMIuasJ2rLIQ5isvEC/4lWwItblZwGZdZpyawi90l5H1dVWsVF7VE5SNOXKDxLaTW9ky0Zs8tVsnawf/0alxqxweOdz+sGp+r1KQsJj/vN9VTRzCf0/xtP10adsunjhQhsxDtH+7FjxVT8yX1Npf2yzUuRFt/AY2IA1SateNK6eZwcsxdW8Fq29FuM10NiY62RmTHJEOR/MdnxONP2RJHqZaXXNs7Hg40PDGtMqex7QHdFkxnHY8sbGSlq0EmjnlPJ2xI8eHg8/fP/xcN9PwjQnqP/3t4fhlZ3T4cbVo+HK8ePhlC/leMoXd+jPNxPaXWn6HY2IJOF63FhRTuPdCmeQPl29tu0v89h75dXh7le+MWzv7oe843OLvhl7gSDwFX4vkjONm8Z083AqYVzbkac0CTy+TdE8XaXtW8vWJm04lC5c1P1hIm36HOVtnwynNHG+JepKYgZbMxU2mRCT1nHt6vSEpm5yqW405Iixmqa+Tb7R/tavdooMfuRL55NcLrN6yt6Z+gJtPcsqF9kRVcbnVCKJJ6rRzhhPyRfDajqxuNjdvjbcvbnjz8GAii3jaNRtgD3bwWCi1aGuQtUfaLVA3GDoXp7WuN6sHAlj2990ppUTdPkF7Bv29E/58smnRhEyrgdLjcmf4NJGFmpepHGt8SfBmKa+4ylTjfkRrkF6VDXezBOr+mJi1uV0RN/MF69RL9zQMayXNnVCv7UFyNeC3xsaLyh5uhQv3tBGHnegw7xhfcnRD98na+ZxRDYgMdlRS0TQEa9kxUkMqhvbojTGZfDasVvXuVyJjQ87H4G+50s3+LxXbSJd3kdkIn4g50wpeS5Vhm83o90nPAnkCZl4MbZ4HqoSOlE1LXesmpjFgjxeBY8vdZhklOGtnvDw1LHzEXGZxRTCdOaTDs08B2mULFh4GRR+G+lz+d4C+xGXqpccyhYHkl92ZzLrN8BUkqE/kwZUUVqKtDJCm78yXkAsuoMZ8qk8xEi3oFoJ3GZlyNoTncjBr7wTpR4HSuvapsfd7+iUsuvLfmXTpbTdjPHtmcgYnz5E47oPCgvehMMQ4hzy81D6S1ym/FrZluX2bUBdc2cAO220OqaUx36wdcq0sqanTKRJTtf4yJinBrR6teHhyphr+Webfgbul4XekhcxjL60IMXci7jnvHv/cPjxvaPhweMTP0llLOxeG4Zb146G61eOhq2nh5rLtAZ7ok2a5yUO+QmN5/yzISu07W3pMw2KfHF9yfDuBunxI9A8Dbv+yuvD3be/OWzt7KZWx+cVfTP2AkHgCT8piwVfv+RF+xVb0V48NzIWEC4LQzjilV4tMJhguJa5QQDOZ65tA2bZcGI05BmULfTLZnsTCDubLbTipVZZwVzZ9GQjkrbEQib5phtkpngz24uK2mw75OcxWPIjP9NZlMXPZbqGuY1ML2HfaSQz2RKWNGJUsU/qMeVUB+PJwhhLovzqOxuw1+/s+S2KoPqCOlu6AOVFbsub0ZmmD4EgRplSFi/Vg1RDD9ciB1DH0cmpb4pVvtCOwSVaX9BDtWHNAB8/qYOvN/fTN/iWWWg6UlPJEHDBdBDRhkCN40kpdVJj9ClT+iYEkQA4yQ1fBM8HSrEPqg4Sx9s5+LFo5C11XkQq1ifahDBnFJBXvP113j7CZpSXkgySFKCX+QxTEE4jIbVPma82jmOSTAmzLhPaJPKWwJ3teDGGscpG7ODo1GVq3GVJp3Ww2IZCpTZc0HyFffyeWLwtk8V4fC4X/WyTTo6DGl5vRcQPFufw2XDFpiwX7TqIa/vFDtHvtjaPo9D2GXznoIspv8fxMZ7OgjCuidL8ZhCgMzrFQAhyMSw2kk11WXsq0iZum1OfA+Wbi4iut/FWbMAYkwUoW1WdvSYDMa+JQDeZpPBr3uMa54l30diKiMc8Rz3u6+zb8a2p5Olz0fgb/R5PL/S/6FeOzPscPFC+Fr9Q+ptAnWtYKzfWVZWtoOaSJc6ygxH8SVjlI9Xh/0jzpCTSUVd/8VbXlLdInRnWeAushmXBbGM0jq5KnHKKvufELYkx8cHDo+EH7z7ynMl4wc7utWfDjWsnw/XhsTZh8RRMJ7mqg8+eejKhkXFUfMZ4OwkaXroRaPycAA89RqhyDAR8zM+N3X7za8PtN74slm+kHZ9j9M3YC4RvHgJJ3Sy48a3SusbpqijDxa2FlRZVB1pccJVyHcciIGhOJEtQ2oVHTK9CzblT3nYWxpyVgnVmsizZFMZ8qYxVJ8OJTvYdUimLGpjcCMm7PULc8LKNMJJvYLfyWUdV5UkvC7TDvSGlqwx56cF3GfMDY4yKsQD2kZWvRS/1yQdrErQ61DPpBMa6dYw+lULjZIyNcAA6izXjiXGUR9KABefdm7vDa7f3xtivtSfSIFjksqhpnSKJdXBkQjUUNsUP+1VHWIh+xieefhzz9eMsmqqRRoyVVJ9h7EcgO6jYfsNeAt+ogyfMSua+6lTlxvKLRkQt8CJufrYX/z4CQVVbbUEn8tTgrtDRttOs0jFberZTOqL5b3yEgOa60brRr+rz1IY28USpnqITY11eufBsFpjiQ4PpmqQaqFgUjJUURKNjXuNLG8cgpzFXvNIumpw3UOp7xsDu9paf2PJUi7cZevOkw/quNGCe0ipvWiePcwiBuh8fyc7xqT9vdkoZiUKsU7addjP3sABn8ePNmGLkBbr5olmYk9eBn/p3zHHJc5jpiNb02ZOgnXLkqfIAV+AHF5gTZJPUU8VRTTBpowkrCE25FqNlTqWbKJljkwWhS9/8KqN88aeEM/NuMkGwnBaXOIFWDSR3VGzFfiqqFF4OJ/nDmBEPpk74B48UfWSkjI3YoCvPiy5x+3Q5DjZY0cfRt7xIFU/G4vog7z6Xbn3xTfQ1/kQKpjSIzDZEkOl+y56hjV9rY6k/0xPp/tmAui5bmKMTo4p2eHSlGvpYh1d6VJA501NiYUPDj7T0jKJtuL3XNjqJ8VoYy0wNrHbbx4pBJgWX9/9ZeZSpfgvBo8NTfzMinwmruWP76rNh/8rpsHflcNh+dqw5V5swBpVSvy2R6zE3ZfgWxYIGjoHpjC1Uys6g2jFD8Hgadm1nd7jzxtv+rbGd/Zv982JfEPTN2AsAAa+ws0CAcioeNwnoSuMDxqKRcfGnLjcUJg1e3ZstBiSP+WWcemaIWqf6QZENJ1MQVpa2qKMxMSJYMaEH1SiNpGRpkARbdVOmHbTHC0TdAN0miyqtm9/UvhU3VtvXovyayyLWUzqB/JqdQvm2CS6fdYLWVvkaOk3eZyGJtswcYZkxgxs1jsIe4ybytcj1YhWdGE7Djb2t4e3Xbwy7O9OkTnyxuayUMvGZm3q6Eg13+7O+9GIsGmlkZuaaPixgh/6nnsMTFs1YjJu15W2JJElas2Ta/oBeNCMRlnmyTF3U2Y4bQ9mJk9RCJXwSUwkbsaq6HaMTWk7EyC2kuETQ6HBufYl8pKBtH3rFLztcI/UlLPQ3mxn/OLzkXGNswmrDERuNWFwio37SljaZtsfKDGXgV26URZtM4R+0TozD0V/oUBj5/lygOgJ7nge00KBONst8IB49hi3lXDZT7GMVmfuRlHpcV3jHdfDw4GR4zJPWfLU7ynJWX0nNT8NE12aLxbkX4vKjno5MnyGKPKCvp0W5DsmCxkaMA3QgoEE7PhAFopwdAyM/yPA0TnZbwH/bThRVum2Z0S5oysy0TYrO+FSxSCuX5xRUSygWlDDSI8ewTsmczuWFmXsbQAxoP09D2VyVKfg1pmITRv/nZozPSsKHia6O6D+lOsV1Ef3O22TjBY0YG0GHbtyjor+q70Hbr4VJlulSY1kgcdbOxAkK74PfykCM64uBWvR0IIplvmT8j/bEiUIhMyvS0EHuHKdA8oPWgatZ5jws21/YxAf14gcY46zEdGXHWGXcyMqd97QJ4y2JfC4V97a0CdvTJmzfm7AT6TwZrrD50lx0dHg4HB8fDfu7u1leBWozxh8DcGxzpqClF302IR0y8E9+Mia1Edu9cWu4+5VvDns3b6e844uAvhn7CaOCTdiJPKkXGDpB1yvzsXAOHW/EdFQZ+GzEWGAxkXBzqGuaeagmGp85qQzIxCm2TI8yEfE/Q01m7ZxBGfSbWgzbEIpf+RaTdvjsg5yI8j1emcy3gCTPJZRCesGLMvFIPu2pFPisU/g596XaHEj95FX5AlkfTXlQcWmRbi7sT3D/JV0wL5kko45OSztVeskHrW3kHjuileQipH11OOVSZBHxrS/fGm7f2HH8ClCUR6f4vB/+sZ9UxWK51W8x+RcEeVMi3BsqtiyJHB6LG/QPjk+9SUJQssJYre00feuvdAvEWBKhw/6knQIy+Fxnjw5PnBqjHmcMJF8gN8kzLxBDeK5TaYyNuj4CMTazTAqqb9aAPR86kQYifi2YF0AmBjHkiyYAffXo4NSLCwzRbmQsJLd1ncXmQocEtCMWlXEt2oLTaNFYc1MZ9uygUrOpA4EIh1TMaiJjqXiVrywbrfocl23aD8msGfW4CWE8yjVHzI9KoWVjJteJNj0+1kZM8yYfxp+ujyiHWW/+OKRbnw+iXGzC1jdjzEP6F5QqYESKfLsZw0bQOiCcOjHP5/jfjFEetkwpdfscsxxf8CCMVDQaXvw3+pFaJfNj0aKbFLLypQZsw2nLnfjAsXAaeVEz+RLniAz7ojM+M1+waacM44wejs1XznlS4sVL31uhQ8nAh3rbIdcD10dsvngyGp9brDx9z3UCjzLub+VjHMhOpiMkKxb2C63aMmbplpXmksAqD92mrovgfiY1PdZ4ltZhTpPqFAkY88GYymfa5iFxsHg4nTSeU8Omti2xqaVnNmOZbWMctKSIdeL4kx8/0mbs2P6T37t2Muw/Oxx2rhwPV73JeuK58FibsHv37g8PHz2w/ddfvztsb28x8bgtjhJptYssvELyDfuxBPLih29kr1zRHOQffL413PrSl/15sWhHxxcBfTP2EwbBJuREndT3A1LfIOKGcZae9Dl4D/ODAy0gufHoWmQRwc0B1LWZOf9TpkXk44sRPG+YRwoFKhVEthf8pDPxJpwnC9TkiIZfVYRHXidS3d/8ij4LG2B+6lg/87YAQZVJFqq5tI9yoHiBJiOychWnVhfacUqUvRbl0XnAwno/YH+ifXbeWZHJzzyYZBNa36Fq3HjhoZsE94lamNQXFuD3m3f3h6+9ccMNm7VCGfJVF0/DWMjyeRv6wOMtdcAyLqOP6U+dJ9h6kCRpi1jwIkO8NRFZ6iz9S1Bvalg++bGmnRUpxSxx4DNIXE9L/zdC5dANK5FWPjYvjZ+pYJ0pG/2tP/poRAq9FJFzZH2kbllATn3Ft4mk3S9ygk0CfD4f9ejoJF60kVpsInTkjxbHZ6G02GT+0FGflUIXmnrI5aVo/phaJlC/EDJ5YV90RCNNVzunMRotirf2xNMwj8kQux2sYEiLZ/0gR5qDzRfwHKnUL2YFy0COb6TEghex2PShj1/U7/oEx04xqXg4JnnUV9s7fn46In2Vi2//xOeazyJu0AB6vF6cz3Q8BUpu5xt+ofRDVHXoEM3VnOtAt2sMwMLOmK26GsBZVl35MgeqDwPhR1CZNgaqrQWy8OAuRAuEziaMHoiImQy/+PbTp8MJb9sXmOvwNea/SsXXOGOMUI77J8UZOfhVT7ro23oCxsbL36BJ34sXB/0ZY8V94LLEomkbh2xXO5EUDWZ0pmeAEg1rlQVnxS4UaS2dSEMn6lwUH1FdSfvbbnUf6zBrTEOvFMcvpECePBB02LMLlAGNDtwNLo3YJG/bEtE+C487/0camOIf4zKubw2L4bHuAe98eOi54dqVp8P28GTYu3o87PjtiKe4q+PJcHJ0NDx6+HB48ODhcHpyYnusVV5//VX3P6ivsI+MUv9nHsziILQNAiVPH4Mmi/8aezu7w/be9eHOm18drt/tm7EvEvpm7CcIAk24fY3qxERQ6XzxHJdv8GuRknzRvLIbiwpd+LoYuSHEpTtNOIBilcVWId7bHK9C2Z+RH0eUnMAFH8MEayGb8wrc1EhbXmDkSAEdFhHhtzLkk7/jV6TjFcpQt4YnTi92zA/eWHvqtgjfAg25QMTTYtJGz1Hxf+isTXotC4+mSM5Rdpc+Va5dQAUZGdPJB6N96yTZypUhS+oFCKkWHB5Totl0sGCpcXTnxs7wnbfvDDvbEe+4n0yNgqIcX/jA++fZiMWiY+ovt9z5pS86RhrKyonKZ4t0om9Ro64jL6jCxxFSjw/8RzYAc2KF/xPa4sBiThKw2XusxTmvplNPtaXFmBPhYmkQumRuuxVYYPBXkLLtBqdGBzmuxbrGR6Au4dhmEZB1FJzXiZS+GX1SWS8IRNDfvCXxwaHaRyzlG6/gx2efcnGZea0lTGt9aZmvMdmjf93H0K4hQD3VD8hwxGnCGyzSxrexrXkqGf77s1vIlccOKmwEyfgpmBguJsTCO2rLEWIOtEyYrjxw/VJnfURZxtbDnDfjOgi9rM4bUz/tECO+rCPj5TiJZkGuPLSSmJOk5zkq88D9IPipGSnCWepEdY5EUSPGfCNAn7IcsXGINtLf9QKL22zds1jWG9EbvYgcmbTRCirW46NJJSUueta+MJ06UUd8x0DSIQhASz+TC1FttE+inRXBGCAO+lf6ZLyXcq1Do8tYc/+qb+Dx5UDo0Fd+GkafQauv2ZTH9XJNYyD63WOAMSJ+jYPxupHdWdtUX9ANP2WlAipuLc5yEiVwo4VGERI2KTZHWnH3HNUgezNimYpcj7ah1HwE/EdGaV4wlmMh5JwiCX4yR9mElg7fJiCLOLVYxmbMJdGWGHUznbKVJ6Wfgn50+GT44OHh8PBAc4LGyN7V02H32ZE2YyfDVd6OqFmDEifHR8P9e/eGR48eDcfHPDkTP5vCZwjffOM1zRdX1QL9aSxN7W/a29JLlKNnAF/lJOcLgrb39oebr7017N26M+zevO2vtu/44qBvxn5CqCDHQjhuHLFImWgvGpCZX6/uxWLRk5/TeErBkzEWFbUYqDkJEp1C0e5mHWSpr7q97MJTLnlxbJojip8mRpzVD4bd4xBdNy385oBZ/LrhhT5c8ZUgi3ai65PpCbNMtmnFuSVPgFXsiE6TFwHd1lV+gTI592Uqv8QUcx2ZN4d8iOyD5RwhFXIpX9lE6AWTcy3OawzF2xOVF80ipb4pEDkLj1/85t3hFb89MeIcDSLFYuD+4+PhvY8ObYMysfBAP/qjxh90IcYSCH9AyStvFI1MNOOaBTM+A8RuuYgon4pGGEyzJuyLyFrEF8KODp3wjQ3q46NjPzkakWWNkZjItCw1pXKIPCTcOgrwnUYSyIbTNvcZQiUVD5IgYcpHKKVZXUmSHyPDfSyC64O+QYMXavj8231tntlw8GqqLikvIL3YVLrjxWXQXmyKT3G/VdHXWsQSi6TAfUzaHCPKP/ySQ2RNm18pyLlNeeLAgpnFcWuLRWMs2gNVlDLQdVTPeayrTNSaT4lC5LRiVJsxNvrEqN62W6DNsSCPuYbYePGtfG1eayFeOoSGmOK/46YjbOXY8JFxI5NpUALyzIX/QisXis7iqgNfoj5iMr7lUvRog2Q0Mq+vRWQ5n63bnLIZ/0b5MbbH5+KrfDGEZBkkHktNPhBxK5HHRnZ21Jk1j/lAqrj/oTnFvBd9zb2R65trwJ8Ry/5mbtjb5p0XsRnjyfixrhccqKeeyOhjPxWjz3W9eBPOE2WuHV9PjIf0WQdtk4rLuj3ZQvd3kEE7jXIj2gx029BC6azJBMRtXS3gh49xtCAmsOhndKAZT+Y4SQmpGZCRH3Wchgyaf/OcxJxJrjYwqWDM3FGm4laI9ky8kUqijfMI0ZWd+NEvNI0+/9EHB/4yH6753atPhv3hcNjRJuzaM76tVUr8P9U8+tH94YMPPxienPI5sfycNOOIzZomqju3b+i4LZoCTRycJA3G+Kyg9d2ovMpIxjcnXtve8SaMz4rxNsWOLx76ZuwngAowoR4XB0kTfee5WSz41tdBGnnmgWdeaPHKN5hNQoJU8lKOeqLyiZaltClaB3TwySMNwA6ELljWBeAgJkUcGkEEDT8mRw7frDIfadDc3Ha0yoA2z+XiVcfSgS6ggbdLnypWlwF62FjTdx8kXTVUVcs6yW6qE38KRZK0froPBBIfWXPJQUuD6iuzdapyMb5IYyMWn5GIz1L4K3oZZ9L7xhs3h2+8dSviKxPclNpWYYMfuXxXG7F6IjZuxtTgeoJA25fxmBBOR1+Ff2jaVxhZlrawKDhWPdRlGXouJSUlVJHssBGkfQAk0OZXsSxXIE8sDnQTpi7Xk7pWqzTISGWg6AJ7BezCD+m0oXB92ISOxCntq/5JsfWKrnFSeV+vwij3X45LETI3to++g/YXkRzzROzYfY2srje/0q/FJJ9/8UbMC08tLjmyX73Il67IMaV9lSoxaq+EfZyibvunMeY/5SdEHr8BKYtgP5mq74ARoudUB3XZcABuSBQ7aGwlr64bNmPBU15FnZdsOkKfvn+kvo/PpsV8C5/qFAYTHudKHRcFJOJCns8NkZ/mJOISi2/xRXuswEt+YRxD6PgUsknjLFJlKivwlkie1sAjhlzb8VQxjhEuzJhUGuQEGwuL9YRzCdjYm0QN1eiPPvJX9CgPouUzpkYxKF7Dp79oCn0ZaaCaF2n0qdO8rvgnJu5TKRGbo1PeghxPy2JefOp+9NvgXZoXgDTnSBc537LJ5mtne8t9z4sT3ogzDkSzGePa4TpiLuSFLWxw3fgti2oEevXD9SI9DkhpbLQV2tmxzWM6CsO3sdGJyqE1SkS4GLYjMYKOTGPWtLMQUQmnhoyxRNUxpiLfytZ4ZsMgrV1XMAMtXT7AKx99ntDGAoxt8VkQES0OjPpOpjgHnx9t5gW40+HB4+Ph8bH6TXVvXXk67F45GXaH4+Ha0xPpMZjUFo2Jg4PHw/1794fHSp8o/4y+9gvjvCjJGNkZ7r5ya9jf2zUvGk5xpSZlR2e7YfkGLNpZ4BsS+WHnK9qIMYZsS7Q/L/baG/lkbCeUO74Q6JuxnwBq0UDixYiIon3z0RzgxTM8y5KvPHSkIWOx9fDwxGVnExYKJD5P+sHmZmO2eZSF3+ronDwKxOIOXsE1ZX1np4/wBXFpWDXzXrBUmjcn9EU6ZTHI7wkpsb5t6Y98LHwm/QCM0C2gg8+0Z3S7FMi3yiknWQ7/yjouSqsY9Ts1PeU3IexETIOa6go6CGqpviGnrglqTGNRXXngomJEapbz9jnHl8eWDjZhfirmBSjH0+GNV/aHn//aK8Pujp9DuFG0xnEXwULmh+8/Ht758LEXe/GWLY5YnPrVeeWr/yizXNiZRJD05OsUkxTbL+2NdMM89VOrwkRNNkDRrjeNsNAJuc76h009JSc+xOXQX20en6GyDUuFJNyezGZRo0jqcaqjEY/gzSrpSJQnq6NebBkhJtlioVNFkRQfguFhG5TRgR3kbMK4nqJ/n/oteLzqS5/HjinkbCB4sSM++8LbE+Oai82YUunUMV6r8p22up2iiQrNicMM0/G5L/wL3wApcax8zTf473GYi9gW2EqXdXCaYF2VrXZzVEyIFNsGLZfEUZ0aiDSfuuG5jGh0sEt8+L0yfLFMJ7+woAZ7rpEV5iJixoIbfmzG4glYLLqlpwz6MT9Ncfb4kazGCaCfnOYBalyC8G7Kg5L7nKKqF0ZsJiOunEiWKF0rNfUVQtzwiUdachGIRlz65StFWx1Lki4Ql0KQWVqnaM+8jOetbFd64jNzJNQ0xoKedEWjo0xtVPldOa4L+hlgOz6PHGOT+hFRPbwHB8fDge6t9PvuzpZ/c7F9gjxeL7qOYoMX70yxnHHBmMk8fNrLXEkF1FFthYZwarKodbjNqGQ7MgkgyguHpEy5riYPxjHV8sYITHGEgA6emebH56EC9dmo0vM5MhCRJr/SptoRI0/EFBFhkZ98jhgmlUTxIq12Mg784tQBX3b2NL8hUde7/NnTJsxPwnT4a+pzo3V4cDDcv3/fb0l84vuRZhHZ8VsTZZd58/btm8OtG9e1WVLEs9wI0WMu+enlOtLXAP6rH7e2hmvbu6a9AcQH25XvW9vDzt71Yf/Oq8ONu6/782MdXwz0zdhnDILrC0mEFwC+sGPBEDeeTDnQNS902nKAyYXPivH2C27GLVCxvunQr5sTdUSa9lxHlIl6g1/lOUHBK7RzxjQJ+t8y8zLPmRuR+TpNi5a6AYuvfNys+C0hXq2Pr1WPMrUJS50qw6mBeVkjID52fgVt2YpPta9KtHyOKhL1BDFZSb5OlFvat43Mg3lsI+8uVDH6oEC5SFM/UXxQ48HAjrJhj3FF3UFrHaIbCm9PjLcoUm5/++rw3e+87oUGsa+2VYzZfP3Ruw+HP/zRQ9fP/aYW7Cw4WMj7SQCLD8lZCLgsvqStIJsMwMcikErmNipLnbwqDc1RqAi0PMoxJso4+cq2egV8q3HPjZnF+Bmk/2WHvhzzpBAqX3XFEW3AMCn2yVovdcp/Foa1aWnhbDLdZyVPe4Ckrte6TmmPF7n69xNP9S+fe2AzRp3Ywin3i/rKn8NUf3FNjV9GIJq3K3qR2RzY1X+8wq+6KxbwSDlauF2j45PfoOLOwcI13iabCqnYblQKVSdAy+NklhIL7OskRZLIh/yJFjAlJ7Wa9di4Phsea6x5Ds1NYcQm6uVnHngbG3GhELHnz/FwbGJBBu0XKJLnPAFzXYwN+JXPkyozXbBjQQKroJN5gwx6QDSRcSvjv8JoulRn5Vdg+ahko87SVqfmtypTf+Cjc/w3jYGq7KithNgEYsNZGwe4NdaidDSkxrpp+lN0HNBuufPIKINuyEMHPi/s8FkwrnXyPA3DjZjHrsbY0HiMcaY/beDRkWg40hzBHLq/veW60OUJWWzI4ptIscnTkuhnnozVi1Sh47lRAtPiRT0Zn5HmHC2Pk0CFRQuqZoGIxxJhI8YhGfIVd7N0ymxrfsrYZvQ9J+IYAZ3iTN7XeSN3ap9IITMNg05hjXWO9WVdAN+SBBUXMKeTkHbQWS4F1UZy1P7Rw5PhQa6VyIdrz4bdq6fD9SvHw9az+MFmfHcZ0ffu3RvufXRPG/gTb8LiiDdB822qHK+/9sqwv7vjctgb2w5EipN008YEumyurIKvdliDBN/F8u+FXVE92ozZbtWhsVr1MJ/zlkU2YXy1/Z03v6Z8/+zYFwF9M/YZwpeSL8CY1Hzj8M1Gh1LWJXHziTx66JNvy5ECFl28sl+feSjYbupFeTF1jG/FEY9FUNyERPviTr7rDZkXVqTI9BeTCRMF3JxaMgGeQHIG9HQS/54U47MUuiGx8NNdCR43XiagSrlR8XSGjVg7mVKGP/TqLR/5b4StyuHr1BbrJhqVoN2uAG2ccgF4hNVtl75rppzpgP1M2oTKWNeKaSOMh3XRkYYMGk7Nyfid6mO+aE5jDkJVWDzyo64YO5FGPvq+noqREhvi+nNfvTN8+dXr9rkWl1gj5dvm/uCHD4c/ee+RFyTw/ASFz0pI198ox8JefG/IuI+Ujfg3TdZ5/CQjW+UvIiCWxxwL4vghYnilFVhkDdvOdNYXAvRYTwqwQR28MnrAW3vFqL6qsmXLdJtP3ZCobZyQRTLyXakrjvGXy+W41t03ozjb1PS5ZZWZEnjIqn89D6QsXfMmlidNvC2Rpz3xYgQ60QexYWDzpb7yYjIWlfUZqPqyHC9SpV+bMT8JpTxtV6p/tZ1z22bVhU8kysKHBnjKGAT4zed38DM0J4y2BOpdw9JmWfF1oyLIabafBqMjmbrb+v7sIDo6oYMMPnMhP53A58dQ4ff1+J2973zltufYP33vsT+Te8yCmz8p1WKbGDmmpD5iY6Z/XwuuUieuj4od6YQms05OkM+0FSAvGpjO4NC+4FB/q1WyQPlRMR39Uh5W8EM4Xg+pM6XRRlETD85Ix4k06BQIFb+iJ0khnvhVn9LHzksSfQ9zkllPmTZfRkl8P4DghA68nAuZF7EX45/rIjZQfJnR3s6W+xiD/OyFvwRH/l6lApuKMQ1iDHDPSjuyB831U2OG6okbPDLOUzhpo/HdNIkbFCjSSfoBiCI8VeO6gqeDevlTxn1WqTUE8q19HZ63RFAverQzKs684la88C3SSR8gz1Qo/nJcwm9R463gvP/D90DRwagypPhwrL59pOvWb0VmqufPXfds2L7yZNjLTRhPwrwRU9mnp6d+GvaRNmKHh4caH7EJYwOEdWwzRm5c3xvu3L6pvr2mujwY7YvjMDaNGkmCQfmKEzaLn42AcD/p5I0Ydbkt5mtjNr6Pe6xAcr/3wl9xv3fjleHuV74+7PTPkH0h0DdjnxEIqy9DncbFFLRO3AygvVnSde0FV8pdjnzM9eY7FeNQNwU2Y150pA0uVC8+XC7SeDoSZZBJ1QtS0+ZlfdjRBIbc+i4ngvqU1GREHSNyIgkZE13mSTXpeQummxPf/uMFvBfyuTDRqRZ4pDwR29FCyPMRf8mvGxh8JsKowP9jWvUCYsHCFFAmEIqVRd1Ng6E0mzkpiIEJbMErP0H5Bt9JUzdoc+67pF2P06gM05COfNLmZ50ly/9AEuaTupBvm5Z57Kh8+e7+V8pRv7vDOOOpxLffujV888u3/Nk8t0/Bcrx03Ht4PPzm9z/0D16iTxvdf1pY1Ft1vKhXf1KWflHWetFfSmVqjBtHuDq2ExQbHmPySD66/UbEpdCQhs1ycpr1SAm94pMJ2XRd8BkxXvEe7Um31NEFxKGlCzXOOOdINOK7s9IOdWZaDSDhWtN/5H1atE80/o2sUBrNuD/15/41T0z5Q5/TNjaxLDwOeTsNOhJTFl3cdn95caj+4hC93IyxafDbFn29ql30uQ73ZaaKpmNC/W07SYDdIk0aCn805DwG6edSznA2CNtelBRSF3hsSOQ4iUTkQyafqo89/sVwTNCRjHpdBj2lFRfWz7x1zU/nkv/Kze3hv/ed14evajPGl9X87p/cH/74/cex2JYO/b+ldRGxi9gQw3obY8RU/9YjX+2rOQwjyVppe2CNj292Wig57QfkKxaIkp1ocyxS1+2DKjuOwaZoXV8umgY4m1zmE25p5qGJS/Fg1ws4dU21qKqp1xswD2LGj+53omtT5nbr5D4lFRF05NkIYR07vJ2QYcXTEV7ARIexyAtEVRb9+qwy/l3fvTZsa0PG/YunIvVzHgfHfLnQaYxlecI9rj5/yWfI/IKG50gOnqLEE7MYGzSFeDgaURcnMsZICHKScyQC7Zvme7MnodsJiCs0dWHP5nUipa6iwwNk2KgcJsNm1BNH8eBy1OYNfsimvGlnkWE56BbUv0TLqrYA0/4Pv4OyYEp9xBxzT5uwg6Nc2+SYoN07V5/4M2FbOtR5cimfhmmA8YPN/lzY44Ph5PhY5ZirmEvj7aeMAcYHnw27vr9rD6qtnB3CbGOQQQN8ZNOGLZdpZC140sUGy6lpSupwIwUVs62sh9zVre1h9/oN/9bYzVffjCdqHZ979M3YZwACWmGNiYEJIhYMNVFMk0ZMXpHWEdcuForHhFOvfiPj5nTGftK2jY5uHNw7mBDYrFAGvUhTB1opRz21K9TkCKfmBqc6MTFxo4m86EhchpsOkxiLPL/Kzk0IvuRe4OngJnZ9L14NomC9DYgsCxzs2j4MbKd9KOxExREnYgNKnolTypMqanCtvwbHQKesziklSX0zMzMO05AjM+C+MhFHJNFfPpIG1OWUU8ryP0/Jc6pD+sk2pnESfUa/jv2vxWa9NZGxQB+/emtn+PM/+yUvetUtdj5uOMPw/v2j4R/97o+HD5QCt1mCcTOm1Sg0fcpiw32qNPor7MXGTrTSMST4l6R7VP/2V3nGJv1GG9CKNJCss0jT+FfjAntFgyKJBTZ5qxJvTyyMuk0CD7edFx28yNMmfCEx31wx4CXJUokzixXqxCcv+BGTT/1KYDo1mWWcibSuQ47o35BRoftTPDaxj3nVnj5OXfRK1f1Du3QR8dmG2lCwQPXmC54aXTTfqBibi+jP8XqMaiM+aRz/HBbyQtHlK6nH39i/QqUJ2xMirvrzXFKLnQBUxWfKRzrNW9F2wu36UUzj9LrnS6V8XoRxwAM66iQWd7QRe+vu/vAL33h1+JP3Hg6//vsf+okJNTAOPN5lq16I8NiHJlaW5VwlXap0rGmPD7Um3DDIg2iLT75mx/aOuo7CWL7KuUiRbkMw2nitYTQ/2gdkonzNGeamkuvlL8tEPojigaCDUTpYYtzFC3Bz/boPtLwlRh900LZDbYQYR1xP7l9VYJ+Jnf7C/2jnZPeZNlhbfuJJGV6IqbmQ3kUtFsm8YMEXekTB/d2tYW/nqscSP5TOFz7wjZ80CtvoszFjHF1T/P3NihoEbOZ8DXmcxFipsePNOuZ1cE1hh4Nry4AXlKAKMorUxRFzADSy0IiTkAWZW1XNeL1i0/m07bnZbOX8P/mBPJD2SbwThlYmGCONPuX8WSYXKZ2giwy7xZ+D8oWGDP8uSE2RBmu4//hk+OgRb882W3L9qb37W9osPzsarp4eDk9P2WjJNz9pCn8fPHjgjdjJCb/XyiZbm7S89rmOn0r3xv7+8Pprdz1uGS8B2UkqiKaN2fiIleantJfMSEE5L7ABs9eME2+qglaFbU0Bldva3hluv/H2cOeNrwxbu/sp6PgioG/GPgMQ0FgM5s2DlBsBtE5ePJHXQfS56KyLgssWjxxvqeCGwuI6FiDoshgJ3bzJKOtFiXTYm5hvOl4t8sbM5aDjSZL94ialVP8uUzdmJnKoyDHhCzmH1KRYN5SYBCMfN2JefY9Xj2NBmIe0vEnTzW9fN0oWhmM5JqORDl0WaAXXkfVCA34rLWKSNwnO8e+TzARhVEvOgiYTA1TQph7PkdD6g46albY+ZYpD42bJZkxFTJNp85aRZp7cyJv0guJUliCLCl1yNWZqvNRY4Nvi/KUOlj3z52B++dt3h1vXd+yzb9IisMGPXf7mH34wvHdPNy3Zs1yBq4W5F+8KAIuK6rvq4+grLTLEt03R0aMNlCV2cN0C1eG3151MT6qCb1JJEE1zDewb2Ctjtj2hbtoVh/oq8zZ2aJRelW/HVdHAeaWuO2NTMkwGLT7mfWR/ZL7qjST7Fr7/is5UQvdnyrGDvq/HkkuV2Hkj5oWixr7yfAqONE2pH9QGOTdeV0pjcahD/Tc96eRgEUkfT33qjRjlMxZ14FC8GjzBWZ3KZ64jP43VYZdSVlHFL6dJO6tT1QU8s2U91W5QsYXnz4WJrrxT6XBQnvQUPWXYiPHtmbYr8NZnnsrfurHjeYinJox//xi0StJ2b7hYZCsTn7ML2psx0b4ecuyP8dLJc4focYwJ1QYlnDkFjZ7/gi4U6fh4wokym4AtdElnmlVJomTM7O4RiWqTQwa/Q64jM3XdRRJlCiNpZvQxY6riwF/+O89cAcxfA7pZAWf84u2k8RnpGF/uc9Mh5/rAfbdNhXAbn/05ZPVb2Ii3rVkXPZeJOYLN2J7GANjNtyjy1sR7WuTHN7tGu+JaUlGV4Rv54PtaEpN6/JSsri2ljI/YvMdmrO5njmf6qGQWz4JMu4dqXne+2sgZgnJOww6+Oe7Q4hVdcXd9rivSMU+all1JEGHbacRqTgPiEnTLC1blw80lxvpc9wSPGTsVGMdCwyelPuZ1fzGHUuJ8c3/bX7zDE6/h9Gh4cqz7mQ6/7ZBAcmUr5ceaH2ojxhd0nJ5qE6bjlLmBjZrc4kUO3op4+yZfWX9LcaomcaY3nCRGwiRfd4+9Z3zmLDovfKcv6PymHdCRkIqvOq9e0w7ShpBwksziKH9N8t1bd4bbr781XL/7JfWrbHZ8YdA3Y58iCGSFM24cMZF6keJ80iM/FhSUhG8KfsoBfG5GtbDGPvLJplIWPpmPDVjQ8XmhuJGxKfMifdSb24C2fVrhOSAmi/KDOcMcTwwkmuQhYAV7XKj4bRuaKMxDTzTzRizw44nYrjZrcdPmxhBy30Q4uKGHE1kn/1lv1oVb9Q2B5IET62AHvRRYu+g5aC/zJl977IlTB1OcJ9BQsU+YwmYgCHzGNNaJHeAcMXMkTVc+5mf9KR/qCCdecnSKsoWSFaqfbEc0MUCF8cSigw2qN9/is1D4M197ZXjj7r7j70WF3Jd4+MG7D4Z//PsfDPcfxwfdATJ0avHJZsybMgXAC3r6xnT0ZaTB8/0GMw5PxI+4EVPGLaJYqNerqlN7i47rh5KpkLH2QiZpLNkmqTbkUUeYoRRjmy8EYTNW5QE6BchacHK2/5mBBoiDUirD0OUdlUUaNKn7QbSbYHbwi574sENmFjIl7lfRSkbaYv1hmz47VJv4/Js3I+JxsOmgTIH+o7F87MCvuCrLAsN9qv4an4axyZDQmzEd+o++VMsoYzO2qHw4HflgOu/Xb0nlW8w31YZ0KIqNsc8oR59lOsYeiMiqDBa/TvUX12nYZqyrqtBtyqBOr6PDJoynKsydlunwGNb8xNeXU4KnHOgxJikbc1TEp8a740OscqxbxtiH1sE4ctygZdXziOtTvarU/ZgNbFpqXuUo49TnaEvEJmhO45jXn+WwZXu8vooJXGhMVoEsxlnkJ/8j73aIhlu8wjwf8ohPzPsF9y0M/dd1VWL6bdzco+fUuXBOvPgiDt5aGuOdPueJA32Fiv1HXSfmY+47vM2w3ooN/7E3Y1w/7gz9R5spt6/NFy8ccn+kL+E90EaM3+rzvUV5z3Gy5T5WygaRH4xHuKP6qAsbvu95rDAuYryQjxi08WWsiFAOfrSVPO6Fb26fCFIUnMKLU+grdWwFVRN2lQ37YTvuv1l/yXREXicAn5SKoUkzH/WRFxXOBC2en86alXOhUToB+HAmOXTq4EdQRtxzg4Of1baJ5uvp89sRtSaiPc9Ojvyiyut3bw1PTo6Ho4OH2otpM6YNEf4yT7BB4/7+WBuwRw8eaj3Fb7RqE6Y0vqyDmSH8ur6/N7z6yp1hfz+/sj5jMcbdGAnLeeL2BJvy5ansqdKQ2efw3V9Rv7Xtp19ui2WBkLMG4ktjGtuUJSYqi5zN2PbejWH3xs3h9ptv+1sVO7446JuxTxG1ACGJBUNcWkzqvpFkqv9R7stcCd1ACpCZJ5oFjr8RSBmXSVkttsMuNyrpivaCiLd1KB+/oRI3MS9K8obEYhVdJqt6chYTFxNs+RDpNGXkpOH5Jbg1uYNYpGiTtROLP24ATPbwa6FCys3P3+QnHW5ybNSwMN48mJQgYApp3rzx5iHgN5+ZsU/JK//Kp0izIQm0YRNDpFM/KI+flNdfe7OEbBfuaX4EpW0j/uPg5DT7LHkxwUe9IScbNEi2UZcmZ6okhVX+ut9SJxYb9H+MAfqZvv+Zr9wefu6rr0Q7ODipyPffeTD8w995f3h4oJuW8tjxolKK7jMvJEh1E0geCwsWGdgomdYhYVOI+CetI2I4gXHHOESYbhtzesqULUAdJZu4gjKlR1zQODjkZs3YMFsqU4ni1RgrCTayy2PTl7I6QCwilMMP/Zuf9GyDCct9FAxTJWv6DGRxjQeVl4xiMSYtDRl8HXxuhSc8jH0W+X7SrZiy6Kcc8M1bjlVaT8birYrc0LW50GIxXtFngwYdfeuFm8qw8bYN/7HQEp8K4OnIqsJ3fGCu8ZyDJxO/NCnvFLumAvSB68m04LJRNK6TzNbTMOJUL2jBRx++45BxOWKsMfeVTvrt8aw287tDLLjHWEsukeKQnwfLzSsb19iIxeK6roPpepDvOsi3Yyrm5rBrtiof25hEZYF1RoWzKAltKIzqyXQ7GwWPHvLSg2/1PFVRYsXYmvoCbsjVJDPMH0twjyh6QoyreMI0SiGoV6nndRm0f6mwtDKNg5RIl6dTLMC5l7nf6V+l0eeRp52M3e1t3X90eN5RWfqaCh8dxn2QMtRf45RaeCsjvmGbJ2R8BvP+wbGflpQfmOE6Yq6jz6n3wweHvp/uqN08kfE40ZgZn44p73Gi1Nef7PheJ5PEtb2XUU3EN8YMw6baVz6TgkwyTlO+xh9jMeqKWLpu+KJHHfg6OU4CpqJPwxhU0DpceeTDh+CVP8GnTKwdVMWEUafsA+aThHhFW+7/SHmBFlnMY7peNZ9/+DC+nGPE0f3h6cnBwNtF33j1zvDsyYk3RX46xQSp+rHB2xAf3L8/HDw+UHxZH50Mjw8Oh6MjvlHxqcZOjIm7r9we3nrjdbej2gTUwllbApJqE3Z6eKBN2KG/fl6MmdrYZOl6Q7W9I1+3o61mR1p5UntM20Wbr07yuPHY0Xy0s6PN2J3hxquv+6vtsd3xxUDfjH1KIIiEkmjGDV6HeLWQqhsHdOjEzcFllVRZH/wlL55yUD7ycfPETmyifEhnXIx70xV5vg2s3rIW/FisM/HAs0/YL7/KmfJJKZNrTZ+eGzxxIGGygMcEP/jVyG1+H4O8JnkmfibSeKISB18ZfWNv2zIf4lV53yh02KYnJJ8tN6/4Au2Mt5DYjeSmjvVLc8LISwFJtR/ETaoO5sDQJ49/oPJloxA3zTF0SsmInzTs6PeMsVA65IsXROiUrRYuL36Mp8yLT37qV9FK4X3ltev+PAwLBdpAm3h72+/9yf3he390z3TZoElxg6ZvWExEn7CgoM2xEI3Fpw8WqEr9FJOYYENpkk4jgtGs2CBCRV1QUxtHouGFnuPtNLSqbHCTn2Wog1dM2bCUydGfLDHldcj/ot3/0DpVnYD1ypiripT4RWHlr6iTvbhDlHKaSRnGhZG6HJk1kNNPMIr2aIROJV/Tahdvy2HDM173lMl6lWizQQGc17/a5XbQP+ozL8h0xJOeeOV+fNojfr2K7/7XIXJc0AE2YlAVFup0vaLjhR/8jQVujSfWQsBldGTR2OgKHitNmlWljaKxq4z+sU58vMaSrBbUYlkfH/hjjvP8hxA9a0UZvrgBt4ijxyNlkYjPvMWY55VrFt3jk0TFpp54iJWxirjxNsaay9wGUuogHjjmNhFTUpNmjWPa50CyRpROxQLAqjFUWNMDYz8s+KD84W3ezBXll69j/pWST9PBXwCWx4rHDWMsBSqJrOqtothk/iB/xlrp+JQZyoukv9k0H2quim/kjBeeas5VV3guYjzXeHWM5BPjmHr91l4t5j1+XD6+JRPYJ8pIjwU838bn36ETDz4mff1IPm6wRH/w4MCfRx2vo/Sh8n6BI8cNTXKsxIPGJ/LVd5zxDN/so/xn+MTYDxrSWk4D0LYnOq7z4JOqhvQ7/Hf8k6ZudMKHLIMdjsgKedd3hXm4bvjhY43FyEf5ADrYLnnJOKXdVA6ZzvxrPBJ32sv1TX/zFmLels2LJ+XKlafHw9NDbcT8WbCnfmvpq7f3vTny18DrwC79eXx8rE3Y4+H46MifD3v06PHwkC/sEO01h/T4co4vvfaafz9s9lm4EaKzrYBvRnxycuSN2LOnp5ZNYohoGxjbzZOxq/x+WDwdM6aAGY4a41H88W2N+MhGTnSV397bH26/9dVhZ/+mNqPHw8mxfDk61Kbw2L7w1fc8PdvZv67rkx+OzoHR8VKjb8Y+ISp4MTlF6olUE0JMKkUXv24kk34h8jpMh5xJKWxEOR/Km8+ig8U3CwsWIdLhFb1YbEybMS9Qkl+LOw5sUm58lZlUdcdNIOYK8kysgLwnTuRMDiJ9k9LNh68E5sYGmPC9ASNFrhsS8pt7WwO/beQy3MQl902CG4PKok9VzbrScvTTBceQV8kqboic8oeaThNvgvkmnHXCZE9box1VNg7ftKwY7aRAvLoNgSB4Uz8mLXbRIPo68vguatQx4SQJIHKUzxB2sFE3bBxgEcz4qD7121CV4uc337w5/Mzbr/izELSBp2D/9PsfDn/4w4fDQb4Np+pxn2W7YzMW/cICvvoLuZ+moJP9Szjam/oUQ2XCxRhjDFpl2rYu21j5NGVipFtgPxLHgXKqIhZsGvOjHSkgH/2Bx1/ahQ8B7TaEQvR7A/NJbVcnUjpC/74uk66KyVLGvqX+JMbfiAL56kubwBYqktqueFy/LEholzc9zCVc/5RROpZVKdepU9zAo53xqmr0lzcRHF44Rp4+rP7khRPi4HFAWQzIvjdj0PYMf+WXfaGtMc+5TRzo+GR1w+uKpLFbttwX+mPaKDllXd41YX+y61hRb9Epp+8ZY35nAPIwYD02Y9TxVBV4DhTT14h1IkZelPmIeDkmGSuuhdqMEbOII09TSLkGpsU2NvAbX9K6ZdncMa+Ef+eNeTIR0YwAvCZv0pUQnylftE0sypRd6iVGNTeFj/LfwvQ5SBOxXZkjrn/FRyloNbBFn9lWeoMt9ImvdcZT+Aw83tyeEKRYfmrOV9/5OhN8f+MFF8W75izb0OHxL9LtcX8E31t3Uh2MA+RUxxjmGzZ59wkbsRMY9jltKHUfi6hrZnd7a7j36NBfeMQY4FtJfQ/MMVMvcjBuPJ5UD76MY0V0uJb+CYwY2hDjO+hqL0nx8z8gAnvV1rKG7WrfKBPNCwke6+ZNfoR+HirPAdx31TkG11Lw4nqnDPkoG2j1A4iirmkeKXVblCF1ad4nuD7rPia+zHku1OHN1tGj4enxI9Nxn4t+eeXmnuOMP7j09MmpN2JHh4fePD14+Gj48KN72ogpr7KMG2Lx2qt3hjdff23Y39v19TDzf5H3Z85k88nxgd+O6DGu+W8d2c5qKANIm6qt7V3/jtgIKbgWnRwbHe4zzTFsvq7yNE0HPwQdb1fEoK4jbcqe+TNv8fk04ksd2Obp287+jWH/9iv+kg9eWOp4+dE3Y58QcSFFCJnH4wYXkweLhJhItGAWjZrz1g+dFrB95ARgfRbbuu/YdtqhnCcsbkrUo0kpPj8Vr55zY0HOpoWFXGzIWNBlGVIZwg/K5hTr8vgePnheME2qs7VqMiXP9c8rgbw1ESUmecTcdLgpIedmzXvq+YCtf0xVeWTYqZsURy2IwjLmgoZVNL4dqS3ciNHlDyAOlfAp2bF4tiwYTuAJtRn1wlV5+26bQds+vLTlhQJQklTGLOJVcN/qgMVBHSHPuELLQI2ZFI1IthD6UW0snjyuxPO4wQY3MMaB8rExD7r6l1cM//lfeGN485V9f87hv/3eu8MP3nuUbaeu8NN9QRyUEr94ggIvaPjk4ykBiwvJlMc1ynJjxyGR1iUF+I9/1GWeDngt2rx9CdLAlxK3MpuSQXjxQscVf0aMRdYa2v4Pr4sOGbT9tmSSlW8jHwb/Tol55H3zL+UQCVxL5jitWKNAvsaF/S8d/rjOk09fxpcXcHB9x5zhsYCe+NhEnxRH7bvbpIM+5aAv3Z/0qxYELB5Nh9wbizxqHNBmXxdqo9uPYYF22A+l1A5N5eWDY2NFHbX4El1xxooPpgz9RV1hGxADn5WYkmHoaLPqg6v/igeyGvPW1yHSlcDhiQcvRvG5sFMtwhQyf6asYgQ8lkUzjhnvxKCeIjo2SpnneHIGTQzRHRe3SlloxkZDfqk+/Ejz0caGNpQkZVC/y+QBaFupA+QFx0Uyx4nYOI1+sFwZYoZd+jVd8yY04hY8R192OKQmRCySdGofipdoN6IVxxYjJ4mIZejDJK2xkol1ANniRSRNmGL811Mus0lsi4xZtk1dmRUYw2LGv2PEi4P0BbbevXfgb09k/kBWzSGVxx4fXCex8bqm+9jW8ODgaPjxvUPbg+8NmFLTjBHVHzEKXo2rcSyQyq+xnUo9xp2PlLFK+32tuc+sakCTpc/iXggPTtiPI/hxL5v6bL5BDD3bQRl9rlsIeOZExeEvFUcefhYRWvosKGd/UgkTxJp2MY2Cmtu4fj1OJYjrXPe/0+NhOPxgeHrCl3KEnp+CaSLkYw932YxljE+PT4Zj3j7I9a7+/fGHHw5/8sN3NUdo3YCfcoL++eY3vjp85Y3XZH96AY928J+nMeX3yI4fP9Lm50gsOmYscA6m9kYwFfut2Fzhgy2QikDPKeNmZ0+bqD1tuHZzU3ZNsXniz8LV068wJ5nklKFPXVa2vSFT2et37vrHoXmKh/+WYzffKhlfDtTxsqBvxj4BCFyFjyQmzUqnicWLppLroAz5NvSUK0hquWkRLiN5LLbRxW5svJis4MeirWg+lM5CLp6GsVGLJ2M6xLcdJrT0kaooS556x7otiYmCU21uAAlvTYwv4iAfEw8TfEzy3IRiEXNjPz4nFjzpoyflWCDGDSEWMlGX65M96+lU/tTmsuSZeHNg/+Qvk4zZJOkvNDfVNOP+oP2oeFLSH9XjE3XCqxtY6NQiImwBbLkfHLDggbF/RVuU8mnhhJZPcdYJm8FX+UgmPqSEPuh7GNZX3d6kMyaiPaR8OyYfWKc/3359319nzxj4J3/wwfCDd7URw2cbCbg5qij6IfpiXJCK74W8lGIxylu3Qi/iFj7WAsNx01HjpsYUiqEtkIg1eZDtU2oNDAmMhlanhVUkZLFNew8Y+wrGUj9rNNpxUb6oGcHXv8dQAqr8GUeNEo9/+aowO+7RWdE3VrMq+czSLvOChkmWsoQlxkrIyEPXNUlf+gUWXaseZ8kP+aRHGf3HiaYocO4bHbpX+7pyH6qxXoTRj+5n0d6UhYzDi3aVo78JB0/ErqqN0FwtNbapv1Lz3L6giVm6YlDWqZ2LmEOQug5LBWUQYQdgy6kqGevSCT50LcigWZTRFXQJpWokSMVxZM6Aho9ZrsVyrOYrKnccFB/PA0nD85cziI4nZDGHMXfVl9pE8Rj3tq8T5t0PVCUFpxwWFB3+AvKRFoWs4pk82bXv1OE8rIyBDm8+kwYRQ0rrT+XM5iTa9cR/+MofaR2WVD5oAEVsiEfFLQw3MC8EFHUsc+yNplSmisGiDmILL56MRVtAtbF4dd8LfvDwl3rK38lnClZrkEXKtcA7BR4cHA+P+MKOvM7QRyXKxzj1taM8fc6mi7fa88LiBw8Oh3sPtSGTTrxjQBsenfyijUCbY+xEWfuHzXHQB1CnLa4955To00jdRtobotDjlL6Rsa6tSyCHwvs44bt9ZDzjh9sCn/EdclLajDkO9PVve6RZayTI7EDpBQ3IF1IlMWWibSJ01DXsQ9eqr1NluL7VzeY9PXk8PDv8aHjCUyny6iuiwfOem9d3htvX+Q0wldOG7fjo2DRxeXzwePijP31neP/De346RjtlUf10bbhz6/rws9/+xrC3t+fYjf61TouOp2GH2ggdyEa8JdG6jZrRtHtCMCMmOom4ck3roC2ejl2ziYquY88XfOzsezN1RQf++v7OF5KcxJM45nImeb812NeTDg0oz/McskF57GtRMBwfPNTG9JHrYPPGRm/nOm9hvDlcf+1Lw87eDcs6Xjz6ZuxjoAJWoSOB9sSiCSTeQjSnQ44eGzPyUa7Kt2CicdrIseGnIJqkmKy8odJs5VeFlfrJV7Pp8nuttUiNPPykU5/ytqtT+Bh1xA0pUBSTSUsDnnb5LYe+sdQkzo2GQ5OhJgomf3675aY2Y/FKYSxumHhIvRmDVopdbiFOdYo0aIDPfCkDPpvvWoOgbpjUDxneBlU2Iqc2EidP5umvj9AhtQ1SG63ycfc0n5NA3BxD0T504iA3hTD6Gd3MtonBWHAblcIfZSLMhtTJfQMvRDkeuGFFX/oGJpofBecD73du7gy/+vOabNVH/+h33h/evffYY4dyMW7VTrWx2u8veHA+bmTjkfxawMfCKmKELxEvleNmrrwF8pC6qtmwosYJKQqdRjDTKSXBZjOFz0HbGRO0H7FNlYJSb57EjbJhoOjqZ7IeHyGe1Y/BcaEBLbt1nZgoUTkU/5lG+8m7HLRSeHXNIQx+8Hy4H2NsecPhPAtF6agAeR+U0YmyOE1a7WC4Rp8oT5/pvhyLwbj+6tXxWCTS3+pjlQt+9Kk3YjLKyKcK7FM/qWmdRr6ZpGIkHEd8aVL7ho+i5YZpisInXwt47GCq4kHc4FXbKUOM0HHVlmc5DplhXvQ7AYgd+slXErAD4UONhZi7iFnEyi8maZ6Lpx4RL9KaxzigqZ/+AjITNrGDTduGGzKxA0qJhLPFS5AtP1uatpEjMa2DHO1zXJLvcWaa84Rwo+qMSjlD2hdSH5NfpM7roL2OkfM5bwlVDVno0E9e8iuetH/uFTGJ2KJomU6eWZ1hjMQ10NIR7rBEfdxf6LfypdruczEFfLF/+rv36Hj44OGRf6+P8cKGxw4L0/xAmyNfT7j2tq8Or93es51H2sz52xS1OaMyxsFD8bjX8kJRfZYsrjOM59iIakb/qBqfSYGvr7FPxc/phqb4ehPCP/oeGTxySos0si6d8KNeTCONvgy/aB95uoH2lu3xKZntxlxK3kcIbCNQumeRLtu1amek9Cdtimvah+JmnjZQT4+0kTq8P5zytnoxvTl7+mTY07rilRt7w/W9HW3AtCm+d284PDiwzevaYB1p48ZG7OGjx+Gz63827O7wW3Lbw5deuzu8/ZW3FAf6LZ0zksYvPo/FJuzkSH3xJEWtbtPa1YZPzLpWmJz5CvtrO9pAKtBEDNlV5XkShvnYsG2p7iPX78/ASafmpXhxWLT6szZjvBWRtzVegac1Jj4/OWYTd+w4+sqqcrLNZozfK7v15lddvuPFo2/GPgYqYISO6MWkwqTIlJgTSd4wLBPfcuvrNpMGzqT6Y+okLSCLIzZU2Kq35dSCDT5PxmJDBs1nZ+LtHPGWRenwlCzlUTZqiRubaPlK6jp1UE+hqJpQeIWYb0UEyfK0U68S8+oNN16emt2+we9/6CagC55rnslEU8J4YyOlrG3H/3hjKNB+Piw93YRCxhmybpxLjDdUTlm2fneKWu0rExw66ONb6lMkXEjbyY9oXHEc26diJD7Ey6rGfMFkmdiAVlTlKUfbuaEwIdfi3P2Y/cc44IPn/AYOXcfnxX7lZ14b/v5vv+e300jVY7Ls05a2vd5s0SeSOVXeCxD1YWzGYrHuG0KWd1h0GhcXblv4Rz0Rr0RDVvxjBJYg6PKvlZDRfcR5NcOLFNrPWy9jkXYWXphJr2zgSvlj38nzlwok1aYZ7Guk2CPO5L1wo2Oc4C3MOI1Zylge/Vfjl2uL/iBHDDDlOcL82MjG/EH54FOWPDTXKq02bYvhPzTt8aKK60oZ37yJXV174nlRzLWXfYq+r0eVd1nZuEY709/wU4dOo7/JdBst4xw6FVO8gvaBh/qXefsVUupLGZbDRBOnsBtxCJp6oavtrj/5lonH5+s8NyrDNWo91eGRoqrIMz5cLbUrrTh5LIvhDaqfhLGY5q2dMVfFQeziGnGfqQ5MUdZzF0fSQKTrop2wgiuMxCRbwr7rhMhtbXjR9ohXxCVjITkCZGWURM0baTyOBZpSKXpRl0LkQZNFjzao3YoHWp4DUoH6XEa2qI5sxACxlQzHkR3/iKBR4elRxQobtMVQGm0OBk/MUCO2WW1ANDMO12Yx6BdTJOg5O5UH/KzBex899m+KUdbjTofHpw7aFGMh+pJrinFwc3fb9zXeBo5qVAIy5krjPvzEv1lGG+JdBooe9UvDHuiU6mOb8SH6EbPRryFPPjow00DN6cjIR0reyQzUXd/8SH9Eu+iviEmM6aDxkTaz6cam/dah/4kmzXyhIaNtAGekZP9F4rE3mqLrhWDmQ+Zy7WH9Ux38Vtezx+/GtxVyLfPOB9qqye/m/u7w6q19v0jywfsfDPfu3/eLrCplnY/uPRjuPXxoHv7AJ91Xv+1qI/bNr749vPXGa+LaucbR0GWCPaHew8ci82kYxyqyxW3DR0zMiJFOIrx52tnXeIinY9d2r2vzta24lC3FSu3wRpCNFHOT2J6/dTBReVyqPDJv7rwZk1b6ytg9OngwPNGGrsCIBle3t4bt/RvD3s1Xhrtvf1t0/4r8lwF9M/acqGBV2GpRQOqbIpOK0zwkLBmloQuwnHMafHhx4Qask/bqyUY9DYvJK96OGJsxbgI8FYsnYyd+MhZv04knZKTYiffG4ycTHT6X7/bE/kTdXL/R1riU/dZETejlo29cApNyLQBZ5DHp8yPDezu8ahOLQOYRbgDXeFxOar6Ljzf4uvlh1hO2ZNw0aadV8+SbACfRqjb4KENah7SmnxD77UpqL5NWyaApT843obZsQxcfOP74pri4Sp1Ii46+Dpg/Zie+PcImrMZ2m7d95aO82i8n5L76qTblsWCvMXBfGzFihb/x8wFXcyxKP22BapsX4kodA9G+EUvgzRc3bPjjTTvjk+UdQ9FKwp5ozONPAX7kOKNRyLiBZEe+zYwaBrYqrozZo3wr5iqqqhSrqFlOOZkmBuE3oB2FhrQN94NizA3SLOxCV/WpY9LJ1G81RmIOyOsMHjL9YabytIfxSYo+KeWDzrLwXA92Ii3gtxfM9KvoZ/SR2ui+om/hOw2deIEkrjf63gtGaOzoWhmhKrzUIaVOsyLv9uUTrVS1IxVDIkzI4wh/gKpxvZl1QdvFnkMb9sdYQWfbzUNHqWmXC76fhunAe3y13HXo2pEm9aNfHc41ZR908hjXuPfbt3Ij1h6xiJ3agD81rzlupsMe/GovVbmE05BnNtAQIxleRttNTXTb97TPcSmZ/hhT2InIgLBqP6pywVRmYZ/1jfzEYN6nz5gXUIy+D3GkEV/HgOxYNOxGHIPJ+ON+MY5VmDo1o872MYys/Ih4Zt2lIxADYgImvzICDID4t29mSXD/0fHw4/uH/lbZeoGLMvYYtSxzTeOBYjUmbu/vDK/c3BbNlSId69F2Zw385AXQDx8e+ouFKOe3QuvI8Nk2tXHgPygfime5Th7HHM7rDA896SMDpRN06gnoAOpjfPMkj/keI/hJn/Dtj+4PKXksc6DP2BbP94CkPeadZjs4qKAFVTd8+6h//Ao/p3USc5vnvjyeHT8anjx6PzZEWqtE38TPCLxya2+4dWNPG43D4cMPP/KPN9u+9E6Oj4f37z8YDiTzkzA/1cPvK34adufWjeHnv/PN4eaN67Y5+owuJ/nD196zCeMHo9n42dFUOdPGJeesghBMYjTSGjfegO3seRPG58ji2zyJh3qVNvuLOXgnUPRRHBqHGkeR8lZpbcC8CWMe15oMLyWjlpPH9xU/bSbTf+qOftIf1yFvV9y/Odz92s8M+3deTZ1PA+uR6rgYfTP2HKhAVchImST0H4fpmmCSnzxKk1DGWZfPdLQ88QqUd6rFYDthseCotxuyyZiejLExY+OlBbo3YPGErDZjLk9ZbKQtbDNfx6tVkzfKhm8wdCXzhMsbMYTN9RaT8zSR89a4G9e3h/0dbbp8w025JnMv+sVjIejNmy2EDpOFWKbtg5yqrypHDzmEJ5Ssz2WLP7lK1jppSXGKOEw3kqiPuqgTTWhgPqf4t528nztexNTxys7ibEqnYLU9GqDskjcibSPHD4AFx18G7ZvY1BljKzbhMRai/+8/OvGXWMD3DVrluflf34sft+VLLtwknUijP7jp5kLD9HTEZoybdvQZwB7eteWhDfmpqqsRya/oRzyidKiMqPICsZvJhDTjOCBnzPJDsHFdII0SyMqXli5QNzzYTlPBZ53iFhaYqKjXdXFgWP+kXuCQJ4FJHtqs8JWyxASWb7Ko+YCTtE7osfeJTTbXaNExBkQqVb7RL1vQOEx7+Da3eEEk/RAxbTZirHMzVyJaN2Ty7uPoc/joezMmJ3irImawBVVNHnmuJGi4kStkvUJda6arTvtQZRsbSt3G5FVbORjv1lJm0gm/ahNLvLkmXAZ5e8gJlyLNtvIHzVXmFx5YqDDmofOpME90WPho6nNfhB+6viTzItttiuuEZkL7+nC74wAkpiI78sFEhR7+g2hHZEz7YFzUMY0JrMAzOZaCG9axK1eDAFIcfVASotBO7qgLn29l9fxN3MSmHh+SR/2h53nBtDmcBOJ1ddjb5be4iCuxVuxVrHy2BU45kUOGWTNtG5vhM2UoH22vOJRu+UP15QGgrMvo7/17x8O9x0fD0XHcO6N8AY3ox7g2ck7U4Lh9XZuxGztjHFB0KpBinxR7Hzw4Gh6ojphLpY8t6VWMqINqwyel2QbzRTunU8SII6Q1xzMe4duGThVL8mNcffK//VLVSqOf8ElD2+PcL77JOXz1xtljOtod12vKlRHJut9tgAYkbj8ZneBD+5AP4Wu0C/+4Vj3fiYC+SosOPhwOH37ojVW81TM2JPvaTL1657pfEHnw4MFwX5sufrTZMXr2xG9H5InY8XH8GHe65LHGt1/evL7vzdh3fuabagNvLWbWSGBDdfOZtNPDR6rzZOwHO0yjGmzMzQUNQmAzxH1rd9i+cctPx/iGRNdEfGirjqdqD08CR3Ppg+dNb8DySZiOuCY07yjY8XRbsdRG8ujhvSgnUK9XEXaAvPTUkTt7+8Mrb//McOuNt0fZHDF+QrQmXwN1Xla3o0XfjF0SFaQKFwmTXUwGTCwNrRSa1H9iwq+0UDR21hDsKFP26u0U/pyYDjZjPAHj63nHJ2NsvszLTZp1kcdCj1ebvJiXHU+E+Cna9XDKuj2Zi+bS4q06e7vcRoKBPCYCJt24sXBzZfK+vrc93OT3xJRHh5SJmck8XiFkQm+erolfryqjZw90YhPGW9FsXf9+ZRF9dDOl7Ag5hQr69hRaB22MJ0ZM+FnOdNSJz5iBx6nqy2zUIX9oMzFlQwAcnSCDdjqyZsAWZ/RsP7JzqCD+1Bir+HNzhDe9khgHv73CwvOjh7GgiM+PiaeDsvVzAoFoc7W9FlXVduqom60/4wCfvJSRO+YcWFI+FpphGXdr3KAXhA5YmeXWl6QjMIrGhVcUILSjiSTQpd0e24o/HHicPG5VNmxxCjTkZI8/0WSdNvbNIwNPNm1RaWyKUKKyZRp+QELQKusqhQXtPtRBStvQDRX6LnTR82ebOODTf1JG3+WgdbisTqSmqUX/uMyLJLxtJ0xPfvktLmIr0RE3bfrW/Zm0+xW5FOlrsKX6rmnuoH/wz/Y4dHK9bu3kS0ijXwE+cYCwGXWxmCU1XAQbNebTXtYHpvZGPMiQVkyR1YtLplWSF5dQdReWnxS1Q6LtnP7tR9A4S555iVjE2xLjizriszbEdppH3BbzY7EaMYyU+Q1bmCWmrs4n5cUbgYJTlVNin3VClbbYbzMzrxNt95jgcJszddF8esxh49D+H32IJlfFgnQjGzJsRBoWCrRnl8+aZP8xdGM9K00UKSACW8QhYGYaoo1XtKDe81jFbyLERpj+o12o2X+gJKg4O0JScDtMSIKOTmhwPyRP3wHsYK+Aziwv+UcP2Ywd+63rzC3cS3HI8dCJBHt+MqaUd3tw3N6PFxq5rkIrfCQXTY88/jA/P+Ar8/MFUXhuQzQkSouHP1WmYkAK5Y2XTqGnQ3/Ey5svDtHcD9B3mjS61A+BTsE+qn7uAdDebIkg9RMyaJ4CKo17AddDyKyb8VB2aovtTjEPHpVOLxDgQ/kW97DwT6aG69eeDIcP3h3uf/iB1ytsRmJD8my4dX1v+PKX7vr3tN55513/YHM9tUL+kTZmH3x03/oxrqJ+NmF8fuzGjT35dmV460uvD1/58hu45NjZQ/umvj945K+sfyanoi+agIFsI5go0OTmggY5ptTSqzs7fip1ja+4373uuYj6+JZEnoYBvwMDH6rOpPnKem/CdB3SPo89UnUGfNT5rNjxo/jCknKIfgK02OWqzO7ecOu1t/x07NrWTigl+AbGo4eKqXzC371bd1QmngSfB8cfRzqeG30zdkn48sxQkUDX5AKt+39MNBzIPIEybQavLVspskLxC5GnXNBhk4VaLA79e2Kq1E/GNNH7rYjKe8GqDQwLdTZi3pgl35sxaFJsNQeuuI6sN3yGjoXJHjcfXWOw4ENzxKLct0pNCKHHt03xdsaQSUezgRcpmsjjlWSmJSYEposoHxu20Hc7dcTnxLIuHCFVhrpYHDiFbwRVNiZoAYUdxYxJaSqrAz/SN09QqOtE+chDwASKp+PIUtRRUBxiMUF21pdToYkaTSWnSaokfoDpkoybIvedJzoRE9pB//GbOOxLvGE95MPNPF2JscGmDbAR8wJdZmkL7XWsddRCnEP/2S+qD7lvuBETeHgV5SIlT5kC4yZAmSSF4FJoQ3zMD5QJEqTYoe/Jc+Pkc0C0e9RrCiQ1wtbHU9wc6Hey9t6yMXHa+l0GfQ3ghOD6FFtu/v5PvunGF8cieajENRW0/oMvO1UGWV2D41Mx62S5zLflwk6cGMu8FZin0WLooCHo60y7aZgbqH/6UnkfjP2U+5CMPrVMZa+p/i3NH1UXtZrWEW3xyXlgfwq2U2TUxfjiVW3qQVb6Uxr2w6b+SH0EDSImIa++8QsUOoibY5T6FKEesU0DX6vy5xmDIR2kveYrjUVNjHlfDzrst64h1Hmhg/k25HXEdcP1Qln0Kp6OpUy7D7KuSJ1YNkIZtMNXWugk2uuDdkX7PD8638SEvIowRlyQfyqAKVAnB75U/ZQPOhhyORlRHjpVDT4j5S+r0Fhz/aoYG9Hu8L1MQNuMCdmW8Zu6L7xya9cC203F6L9QdL9G6SivxHGsQxxe2acMUvTpE+Y/Pt+KSYxznyQmZMxyhSoxmfa3KX7IC1m6R8b1F0J0XEY+ExP6uMYBG8lb+UJjYJzNFsh5R0L8YMPHEzJ8radkOEVdvDjK/dttFwMvHIW89kHI4EPHPFHjgb6w/x6f8MIWOvECDwbDDucaj3XNx5ifXlioTVfQ8Ruh/i018a2rMlGWcT7ZIyHa8OCMY1Kn8JXNV8SZlMtw99rTYefK4fDggx8P9z76yPP8E/UHfvOWSj4bxhOtg8ePhvff/1BrmyM3hc85PnlyOnyoTdj9R49lTxs36pFNNot+Qfj6/nBLZfd2d4Y3v/TacOf2LUnxxReJHeMbEnkaxtMkAo6fq8g2gokC89wyWwyPBX4zzL/7tTUM/u2w+m0zNj+6n58e+5pyVW6kiEzriZjnFWzSF2yOsKuxqYANz7SB4q2JvL2Rco6/Dl830vWLcdD8YVv2dvYVozfeHu5+5VtRn6G1170PhscfvuufCeCHpu98+Rv2fbQ36s5R8o7nR9+MXQIEqMJEwgVUaU2gSjzBcFjmSTDotmySshmyNSz1yVdKffVEzE/HlJJnMuf3xHgLVz0NmzZpkY8NGZOYJnPZ41Upv0VRdPnvevUnkcENiA1WwW3SHxe0J2RPDjE58zapW9f50cH4bAGC0vOChQle9piEkXjSlg4bIxY+vohlH7/4enZuLJixFc20tZCA5bqV4jF56oGup2cwmdjiFUmVdV2qB99V1n5JhwmKtCaQKg6/QCimG2bVGVGArqgZLp9GALZJSKsOnzhnGSF0uDljN8DTSNTYZNGnvrnqhsG3JT7WBsyLEMnqaRg0OsBvFd2Pp2IVt7G9Irx4zJSm0i/ceNGBT4o/vuFiQ0fk03XBYxJ+ZM+g2sGicGpp0mVEaGUACTxfX0rry2cAdSKN1CS5zITNxrRp/C5WyaovANSUo464JnxjbOsjb3nQBfSCyHKZ2n8d6IdKycOPmC8YU6TSgZYMfjuvBB32or1RBwtjvh1M68OpYYL1Icyyx5Yz7snCiYVmjgv1u8eB6LiypS8bOxrvV+SXbam+6kd8whWAT9iovKE8PJMyylisp3bUAdC3l1ku8pFaQt6HGaYjnpGpuDEqRDqfqmHHZ7WkfCMlSQe8UUmaTVjJWHTXFxDFWxZjIc74Yz4VGXyuF/SIncrVHOdNrioTWzGIcec06ThVkhmhZFMbROi/xk+MBbWblHZzWE770YlYoDsawahJ6ocIv6qi6iMISGeTTgtGmaONvNDGZ4Hj6S33kfzc3GhMKFLl8BkZC/o7N/ZUXnNSVGSFsk3q9nEhSBQq+BKZih/q3gTqj37nRUmK+K2kDnrY4l5HXGbX+UTGuFEbHmke5XNd3Dux4SesuCBd36vob50IG9+YuL+tBewOPdxAFfIH8LLGbMR83ra6p+EXfYcuT0K433Hv9iYyW4r/tK3aWmnNEz5EM1/4HgDtNGjap3/XbZdIZbq8p230TY1fXaZ+EuaNp8Y284vnmBzrvl84jbFATKZ7RdBtvCsO+Inv5Rt85qzbu2rP4YPhnR/9cHj8KH7/0tex7rXMa2++esf1f6hN2kf37jtOtIH56UibhA/u3RseP+YpGdbFVz28UHBjf294/dVXhi+/+frwijZgu9qM4Vf4Ez5hiw2YPx/GE6naoG1C0y6wMTcTEI8itRnSpoavkuczY1eu7TCR4LVdevr0dDg5YkOojAvhZxSOezbRlj3HW3m1s566P9Mm7onK8vZKnogRQ+xgweXQlyK0fzhaNDFk3uOr8Hdv3h7e/Lnv+glY1Xv86MFw74c/iK/FV5m7X/32sHvjtmRpU6i2OaxCxJhvfgx5x/Ohb8YuQAXHF7wy5MebHweTo1ImzWmShI9mlAk6Bm1cIkFvQtUFZmV1YkKLxTebjNiUecOlw0/CdBOKjRlfbR86/tyY+Ny4KMvCohZ8mOfmxlTkNpmvjC40JuUbe9eiTSkvcB0yIXNBcqHzqtmN/R2/cojQcwB/kmnOCR1NrEzYLq+8SeTW0YWsSogPr1jip9jWIyVsnuxFYht7eMMEbDm0DnzyvKoMiyfevifT5lNf+CRb0CLcBtQ5QSW/bNLkEwUkvoVxigHnoATpFh1msjC2nI08SRyT/QK+Ydr9oTwbW3gKgxcM9GX0e/S5P++Xef1HXgYYe8SJp2L0H6A+30A1SfrmKXrcjHGIRpc+1L9jQnxUUvnwFUvQ5pLgJ44aSWSZkS1Ap3osgIvWMfIzh10oTqSM0WNuLmpny6diUtPSIU3XRpSvALLtg4KjsyhY1xjWkbuNdAowW6cQp5BEPsCWHkOPayjE9AeqcU2Zq398GV/NloD+qzkDO+O1yUERMeFTuOzw+R0Wtm6n/hGjg53QTYRYsc/4Oq8/9TF5yrPYTDNGbS55q+K25g7QjnvEfH2y6eRRFhpgC049Ka95osXMR4H8WEfKKl8xcKpTtDHGOyrEyYs86YYfUY6cx1wKnuqocWB+NppFCTZZZOBz++UdxIf5knqowU8LNKH5hSUd8URhiiP2am6xeac6XF2kBeSBIOw1bXISbXSbla/xsNyMeawoxX8UXQ47AlahnepEypimvYWmZvsXKXZMjiltfeXmrjZUO44RX6DDfcYLP1mhzNi6LI8n8Igj8wwb1y/d3fOCGXmNVeYc2hG2Ipa1oLPd0V6gYhMvUD2V/fhsH/5TJ9cT90di5Dbpfw6MxdwPuEfi55Wr3Fv5ltb27W46pMccCc1mBV/CZnlENhwMTvKbvPtS/jgiKkseIX3nOVx5vmKfz/1aLr3avNFGQlPj3rSs8m2ByIhd6bGpjHtD2MQ+ZfSPF05BxDiaEWNX/ZNPv+pFnv2d6DOPdXUHsnrxgYNhpMRxrKfegawv6zr2U59TXVe70n823Nnj0H3t/kfDD37wR8PhAd/2Sxu5zvgR553hq2++ppJPhz/5kx8NR0c8DVOL0yBfW//jDz7wi3SgnnRta7Pz6u2bwze++uXh62+/pfq2vDlxrAX6iPEA7+TgoTcw2smU2fNBsBrMcyA5oyCIKKYTMd7eHbb39kVrvvUPOss/jUM27bwFk6/vH++e0vcLRzhnI9yLeRFImyk2VOg81Rg/1maS3z9zlntltCfGPTZibr/KZlDXybiRsk/i59fcv/Gzf9b04b0Phmu7+8PTk+Ph/ns/HI4eP3Qc7379Z4f9W6/Ybh1yzrYAY5und7EZQ8bR8Tzom7FzUIGpEJEwIXpSFT3eGOGTmo5jnAAzrfLKjfk1hKzKckz6Vce4IPfNkJuSNh2i/ZZEUh3+Ag/lfWiiPuEX5FPfZcXDFrbrpti2jVcy+WFLX1P4Qf3oiGLy5ppG5FdpRPNV9/z2R1yITNBOmolbqSbsmAS4mClbE3qUAXwmg7cnWtOqyHwLs53ieWKNIpah45sBjgrE6OAwJmu/6o+/Emtqsh6q2IGOW3jVFXqAGvxUKuNWMbIMHZFe5AbHZ3uD8UTdoLBpv1NEMtaHjuxiQdXZHzau0bexEfSNlhuseD7Uf+MNuPGNlEU6i/WIU/hAFX6FVzwWVuMNWHGBH7SU0JOM7sM9v/oGnXYM2p1xKFiiU8s2ORWJvBi0dCkD1KemWKqmOu7VJl8HKLU02SQwVTzspOmkOcUYIm9p/M8hY9XPlmGwKig6s1fQg4AHLX+5NvCfNNlQUUyn6m/aVP1Yc8ZEhzyuQ+wGDyhrsMG5vhubHHiwq0wBPtXByWrpzDGPL3Fdxs3afJ0i3vgaeb7E4xprHfGeWE/l1DlbklGH24rtrAQaiqcIfL6GOtpAU6YQdJYHSUQzIlPzETlu9Fwf+BcxCxq5/XYJdIuK9o71K/Wym7yO2KDGxhg94smXdvAUjw0HNvnsLTrMH8xffnIgHW/EdMSTM0JLPCOWHORNU5F5ppwWJgqf47qgMW17ahzU+MBX2g09HuIpsT66NiN6rMqZIOlv2snbvKL/JdA/5Z/k9QaPDRQvrPHZqBt7O/52VtqMnPmK+wsbh6n+rIQkAem5Pf79xRdffv265xdAW5hn7I+0YbNR4x72IOdux2thk7pYiDP3sQCMjRjCiKHboiCh1xS1D1GzoAI0nYM6KMOLlaQur1NtwGha7g2DJs2M0xGZK34rF+G+CTJkIvCRudxzh+r0Wybl+zWNQfw4PDz1i5O8fS/0VVTtdjll4r7AOzeK5h5BPtsvHfeRq5z763Gt1ONA/c3bE3k7In3Oxwzi82Jxv2CMm9ZB6kPl65rQPxYzOFGP7D+7f++j4T/9T/7Dh3/2V351+1/4i39u79aO5q9rT4YP3//x8P0f/ECbkJPwMzdbd2/fGG7u7Tw9ODi4cv/Bwyv+HJja5X5Q+vDgYLh/Xxsp8cVxTGjHrRv7w9e+/Mbw7W98dbhx47raTIsVL8raF8orDqfxJR3xtkTKTxHxWDsPC3nY1ZijLu6T1BEiIXRdxBuhLX9GyxsWfPK3KO5qAMYGxp8Zo03pDxsngK5j6XlGdrD3TDE5PdGhTVhU47Kx8aTdVbdSHXzTIvOav3HRIsY1hGTiX7/z+vDWz/+KPx92/50/Gk61MaRPjh8/8g9e48tr3/i5Yf8OG+SwW0e1mDhjn3zZPh8VqYv0fnrQN2MbQFDa0DChkeO6qw/TzhZQTuNAVpMBtI8cfNCFeehjUBYvyqU86aoDtp+KqI4n3BRPTr2J4XNi3nRpATE+KWMzJtqfJdME7UnbE3a1J/w37QmcGyKvjMWFb1n6QcKigYUJ4KJjUuaVNH7cGRqgzfXIjdgLHB3xldG00qeQszAwrZNKcYPnxhMG/G8ZKXrYYmuAOj5ZXjoQ5DI+bOiIT+hH3Rz2hSMKIhWhAmmj8vQeMcKnuLFFnbjGASKNci6W8OIi89AIMxn50ebwyYLGNv5ztF/IETfaGAOmSZ1XX6Y+xumL6+o7FkzYdtvVX7yPnhsmMeeGSt9wk+UGjJ77IjyxnsuJ9qLSjoev4RuVBSpehRKxWQ2ffAreeERbp2BEAo/xTdt4hddjHb5OFXsy9IVJZzMjpBn7broxH/GWbrZrVDZBHBtbTnQipUjSyN2cPOwRA0WF8clk+lnXKTSoRWnMGdF/LkNZFUS/5hPKVXnyAJp+ZFHsp02yh056Z3kAu2GnMFLpAwmbDY8PjAqOrw9nA9hRvtrPsaPBto3Dlsu/oKK/lbIh8VsntahzRQlkTosQRpJ6k4SwH5l1M8inL5FG+yqPivUSU+mIjdusBB/x1+NDtPM61WYMsFhiIcq1wbWPzAtPxcvXi64vP4nx0zPmtrquRNtu2K7+1n/QIPn47PFIpYiUQtoL/Y99r4znaR0eLzpijOQ4kpKmJunG/cixCBM+fMqqfY1zcJ3js+qn6+O6CDAv8OTrpjZNzCPVZtqo6lwem5SjHu4rfkqme4w3DLrHlB/YLV8AZb72+o3hO1+56RhgyzL7NV2vj7UJ+/EDbMWTygI2UeCzs34RUg1nI0DftG1Ay/VWrMKhkCmJ9jvrfnIaidvIfTPGVHA5uzS8Vt8Z9JwkXX0rBv86XL8RfWM+J0gxqJO2MNeXaqShz/h78PhkuPfo0L7BjDJqnw7fI3I8xEaM2Khe+NIdN2PQKkfZQGy66QdecKtvSmYzxtvV3e866h0T7A2IdW3GKMtXzfuFC/rPQYl+pH2q5tnv/e73Tv/r/+JvHfxr/+N/48qf/YXvXOeh6rMnJ8MPtAl79513PF7wkzjIzPDGa3efnRw8Ovm//z/+5tFf+ou/unPrxs2dLRwR+BzUg0ePB23StObROKMejYXtra3hy2+8Nvzst78xvHb3jq9NYoBd4OuR8qqXtyTyNOwZT5K8aVlBM5Y2otGhDT/64J7vr2+8elv+xCbKsUCP/6taG+3s+Z4sx1S1Okgyf5uiUsb/Rw8e+5WJ/b19jR5al3UoNnEv5/6scuU7nYmYP3WqN63ZJkSumjIe7zIsBhY5KGP+1s5w/e5rw50vf2u4+dqb9uvBe386PPzwff9Y9OmJNmVKeRL32jd+drjxqnRkfLQ5+hn1xwvzMefGNcmxBnmQ/gcyVj/luPbvCEl3bADjhqETaWSY1KYjJsia8GqgBR1lknUGxWcsFh3lKhMn80R56CfPOV26/twXF6QudG7OvgkxWcOTskj7Rp5S2K6bDQxfuObHt7Kx4Bt5OphDSIFvfkq5FD05a7K+rsUXFyd2a/LjZBs6uEDhESMMhS0uwMjbdzl5//Gpb7SlhD8Rh/C7eN4MSw175G1GN0ffdMT3wkALBBfJgm2f2I6S2U0qnfNNTcfxSbxKyaKARUfc9EJeR8XcH5guO6RZz3Rs5nGKvon2mFYs/FZSpeMNVrLo3+xb+NYPWwSTVyj5TIfjnjH3jVMMUi/ANGEGzeJLkye6OrxAkj5lXA4mtNKgVI98pC5PnKpyBAqZn8VZfETxliMx+JeABbCRZUij7fGWMGI+xbMOeFmeIvDSH/hhO/xy1nmMR11TfqLJknphIyNhP4+0fYZ2GenihAp4sSPm1Idpx2KdFSuuEfIxZmKs+EBfh69R01mHDreNulyfzQy3+LmIfPocfS+m6Ohf9aUXT2wU4omUx6f0KtzuD3TlD3j19v7w9pduDXdu7mqDt+3xzos3VT/+3uAHbq9rIaFy2NvVtXBVsmgkN950TgkLNfRpr8dIQiK3F7vOU1QpGkVXfDGLefN0VCFXJ7riW3kDWgn2bBOekT4oMVVZfNOBXvUZGfiIIq96xCQOvoa4ZupQ+2IhG3zK1Is+0GGff50KRaZzWWW0gzx/IiKfbdSJa96LbXUkL8b4hQrGq6//kNf49aFyy3GGXVciJ+Iaj36TmmOIiL7jN5y++uYtP1lnkQtP/2oP80TRHMRA94m9fFu6wFv7mLuxFXYZ15Fy8FTsW2/eGG7t87XcETfHNO1CHx4/G975SItAFYzF3gTqxFM2JN6IMd7TxgjV45P+y09Q1xXTEHWfQbLQI0NbKUtqQ2EyzGeKPdMiUPHbzVLDbW5s2qyO6ouKvfPoQHscBq/0uA5Q8AsAXuRf8ccNeOHV86SPGAvQ3KP8AgJjQsY8LvKIF3/YpKR92+asTdU2G6t4AQ8B9cb1KF37RRo0Y448saSPTmVTVfs+5fp1PLtybfi93/3t09/4e//5w//t/+Z/t/Xz33zj1vWtZ1d5a/Nv/9ZvaTP2x5pntDnyZ+R0zz8+Hr7yxms8RXvy7/wf/r37/8a/+teu/j//1t9+9q1vfuPZ3u7OFi8wf3T//nBweKT5NsYYvjFGf+nnvj388i/8/HD71s3sB/mNo7RMebqBp2HHD+7ntyXylr5x9XMGNWY2opHT4x/dfzS89+EDzZ0nnkP3d3fUV1uOY5wYo5oduIng17NYlzj28mX76rPhn/zm907+w7/5/zr+1je+9uTVV17Zsg/EODT9OferT44VZL5t0YYNX+OKe/0eGcjE10VsxtIKAnzAqu8Vmqe3d4bbb7ytTdYb1uV33Q4UJ74EhGrqM2hkdm/e8WfLaEtcm7kOEBh/6DOq6oke2BzLuL5cqMGFsf+Coz8ZW0EFpB3gTEZMRCOdeWjzTMckUDxQsiWwXey89oyWH6lO/OsIu5FnwlXWPF6d4UnQ4TFvqeODwJqs8+1t8RkyTcZKY8Jmco5JOW7aTK7hAy9C8XWwwJNaOmL/0ckLmzM0N2tepWcBCNBG5gmAfxmthQwmfK1ZBD/klMGHR4csBOP98r4JhqryLARIF3xTxY/4YOxQbT88OnGdsYCgtihrX9DnRFkkJpkczHKfum+Jr1JudsQH41nFHGm/Nj8A+9ys4ATNUg3V0MEG9fkQbfspoJbql7ipRnwiPz/0ryPGHBur+F031cWNUsZ9mM5XN0WziDEtGfHABy+I4NkS+uFbLDBxDefkW46HakXkEum7oUIuoVPpUBRPsWGPsYtxeDq4xbKQYIzSLvNcXzwBqjHo64MyefKiR7RrDHP22ZlkZTVBJ4E+lmoztYSfgI2pTmP9ZHVSId7qxYuVXrQX2wXCtuOuoNNHXgzRn+i4TvLqx8rXobzbSMqfUjbZN7WI5WkF7eX+iP8eT7TFR9HR79Trb6DUdR/1YC3GyU1t6t589eZw9w5vGQsf+PKAP/zR/eH9jx677L42VW/e3R9eu3Wdyvzixgf3D4d7f3pveKbrC1s+JKPiLd7WrMUI440C0cfZHpG0AztkIs95QmXnXEGC6n+/6GSWUgyHOOzpwDyI5RrI5TFxUYKv1pO/LHW4vjTkgsf1SuzUAGi/IC+BplAtruItWzztIza12Y2nRnHt+PrhwhGIgfsDu/yJ4AiMhOutOIztyLaR5xpngRsL6pjzY1FNLLhOoGP8gExcdiRUHf7EEzy1DV9gwrcsePjOtyV+TZvzu7e2w5+yA6SDg+jHEyk30jbg84PzHzzgR3rxIwozDtFhM/GNL10fvvXWjTEOmVhOmx8cPB3ef6AFuhrhcoh8linGkfjc04gJVaODGnEeQbX8pd+kjqE2cMzPNd+VvIqSrxgWL8ZC0KA2OaiNfSYPPQcUkFFePNhIuOZNw7NKCMZ80mxmzBv1dKgyUnxyOzQOeLGEt4fG70rybhdtgrnfS+bNEDHSfEN7OOr+gZ0WxMLvgMm3Eru9qoeUPMOfMe1v1yWvm4PHkK6BPa4HHR4CsjXd+3RNPTl59r1f+/vHBz/+w8P/xb/5r22/9frd6xqsw0f3Phz+2T/7reHDj+5Zk4bj0/7OzvC1r3zp2fe//4cn/+Af/dqjr7z15Z3f/f3ff/rtb33zys988xs3jo+Przx6fKB2nUpffwRM6et3Xxl+/me+OXz17becr8+G+brDGdS4Xg4fDSdHj+NtfS4bPm+EC6/i2cPHB89uXN/X0CNWV4b3Pnrw7Pf/+J3TP/nROyd379y++tqdG/z8w7Xf+oPvD9/9hZ+78o2vfkUhQ102dThKJnlh6+mz3/mDP3r6T37r947+zn/1945/8ee+s/vX/spfvnLz5q2jJ6fHd7759a/bf8pdfbp4koc9wW9NRIf2q4/h0kL6jUnMWtSbB/cjvjwkvpWRDdk1f5PirS99xd/0+PC9Hw4PP+LHth+pv5kDFL/jI9l5Nrzy9reGu29/G4suS02szYhp+/bKLa0fqx9UuXmbUf0ZwN5PM/qTsQUYGjVASKDJcYMhH5NcTsq6DpBzPZS89E2bmtDaXSJ4ZcOsGMqZr7IAiom6zEO2E2+93bAW7PYJHVLKcgJcMPrnA+lMymzEfAmN11BeyFC6UOIGyOQcN2TKsEgpe3EBBijFHxMD8vIhZAG8wd+Do9hATfEhRT/z9rpsTAcSEbZBnq+w51sGo6wLjCkgEccpsWAR6oWDwGKVG6I3r7q5IYvFkBYBOrzxdplI9e9UIhv2lAgfn5Lm3erO6QQfXWtQOCjXQRZO3XBpj+vU4f4sWkrBixu8CxFjxZ3P93GDjHxMyHFDpd/yaZiO9gPYlqsspWIajLJ0I3yjnHNdExCjkVomYqzoT3T555iUibIhOf5VnbBZTPC22ohpxAh7lKk4eOPEGJe+49vYjZgmnYT/mtS8lGOvYs3i3XwMznTriDJeHCnjenGE8pl3Slnao/ZxXdBGfPeYkT5jqvqTMpWvvgXYAVXP7g4/Mrvtz1/RJ7wCTx2OPyeBxItkX5eRUjdvmYEm3li9dWNnePv128NX37oz3Lm54004He4FpEDVvMXwy6/fGt5+g0U5n3Fgc0J9sSl+rEX304MTTNqmXwTgrZPpn0F9ElZsoNENXqhAO81jZICyQ3nHZjqs3+omskTYGjH5Y0p2GXPEr653g/pUkLUA7eQtR7SZa5+SsRhVWaU+sENMOET74I96OLmYaxxjC1Fuk8ZR7Ym4VJ/TZur2oUFST0Gg/QSiaMk9vtQMnp4RH/OUxpjDOp4FXI94bnXK2ejRDl5Qu7W/Pdy+teuxS7lqAyBmHl8cmmcQRX/Lvsr7S00ko/3Y4gn9rjbnfPPinZt7/pFkXlCgzBgzlaPNHz069UYMd0OeVefBpVafj4ZPf1iOuAggss0z9GkzqDIRk4g1IItdcjxZRocj5k3ycVS5su/iOjLRETZApTVenfqQLNPgkad+2hZjEf0JMdZI6+zPdin+vPDhI+/be7uaIxT38i/mgNhogaoXxIuu3C/iM0T2A4HTSY8yeEUWGlOeD5S2c5fHnxjH2rH+nf/sbxy9uX/y6N/+t/71/S/dvbM/aCPxgz/8g+Ef/+b3hvc/+MgLdx+6z+LHW6/fefq3/j9/++RH7/z4sarYfe/H7x5+95d/efutN9+8fnh0eJXfFOObjMMvviRCG/uvvDV895/7M8Mbr78aPhI7pY5Xtpe32Z08vu+3JvqtfQKSkF6AjGGL7e3t43////ofH/1zP/cz23t7O1f4Wvnf/J0/PPjP/+7fP/qTd945/ge/8b1djfeT/+A/+s+2//Z/+fdO3vvwoyt/6c9/9+re7q47L07Rj2yCfuf7f/zuv/t//Ov7f/lX/9zBr//m71z9l/4Hf2H4g+//4Mo3vvzG4//vf/lfX/3zv/Rz2zxN8xM1tZ1y0cKEbLFZis1YuqyD9hOK0FN9CKi3UvlN/RxszJ6qHw4PHg4Pf/zu8OD9d4cTfm9N8YonYmXn2bC9f9OfGQszcFOiyjgQeIxw0QmtzmYgp1WX1f9io2/GGjAsPLAakGMersmzaCYi8sHTCd1KmRv4i6wxypJXohp+o9znHKbwiiEEL2js5/84pNGfJkho+ZZ+ls9o+9U8D/7BkzlfBlCTdvFtNdW4UHiagiQWJPkjs7qYXTHaoW5daNsTg9/A4luieBsLm8R4VVUXrnSZxFmA85tZEcM0wkGiBQy+OktaB1liLIIm0S7evnLvkRaKyLPNoVc0udClDDeTeDtDLJhZ7PAWEPupAr7ZkEql4snCpWLseGKDdKwneeS9aDaRvjqX5cInbJMi89uOqEM+xSZBfKdRN3YjzVdabZv+GIZ931hjIUTY4XlxziYs+4KFdzwdy75MXXqVNOjov6ILrgtkpV6Eioq+njRpx+ib80HXq8eUsjbllLBQLV3aRh+QZ0Pgb+b0kz4+uxOLUWLg+DkO84NydXASS/xI/fZFs5XqHz4L2hoLoTvRkY+bS+XpX/cFtMpe1f2dMtyyvAlzFSzaeUIZT5djkTX5iP3ylUWzeU7FSDkQ6THFU+dXtGniiRiLMup2/TroA67F2lz7M5mk7j/FN/uIEz/W++arN4avv3l7uH1j13pjt4lg4banBR0bNH7Xh02br+1C+aW/08cnw6muM1hsEK9rAc/TIpkUL4wic9syQ56DOoseQWMKKJRj4hM7Xxs6fH2JTbxalM11YE8JCqRShqynN9AhIl6pUjGkQfrHPcdXB3OXrw/Fq+I/LpZJbInEZ4jMRz3EJ9KpLb7OleGgvayBYrMVKS9STJsxpbzLQbx2M1absyjPuK72hb9iuy6Jss4oC/b5qnr1N281Z7yVPzwN9LWtAzu0lXmDzYDHFxtWlUcFfeQ8WWMe4lsXb1/f1TW8PVz3t7pGHG7tx32GMujjM58Pu/eYKyh8RVaAZLG5aSPm+Db6LYpPm2OOinZXrAEhoL1Azcq+DN+KpizqjpdouG65dGohjDy0J9s13xeqT8A0T0b/e3zLQvDiAOhRLe9s4VuBedHyke6lj3kXjGg0eave7i5PzbUpU//xJVo7upb5nS1if2N/V5vgbc+nvGgSX8xRccMPR55MBC0rxxfqJot3jHmuc1DjqMYf+Wtb157+nf/krx/+ytdfefS//l/9L1/VHLh98Oj+8E9+/b8bfv2f/rPhgG9MZBP2VPfX01Pfe+XX0//L3/i/Hb399lcfnJ6e7v/pOz98/C//lb96Z3dnZ+/w8PDK4RH384gxXuxubw/f/cWfG375l/6MfzvM90zZxHv6ibkXPTYUxw8/GvjKdzYs1TfPhQjQCNm++rf/i7/7/i/+7LdvvnL7lqq7MvzT3/v+g3//b/zHe7/zhz/Y/aXvfPvgwcNHT49Pj5699/5HT/7Fv/Ddh7/6Z39BXcH7S4l3RlkpMb+u3fM7773/3m/9/h/sfuPtL+/++IOPTn/2W9989o/+6fdOfv5nvnXyxquv3PBmWe0JT8ZeMrjfxPgTQWcp8VgVTXZE8png4psVI8UPftuMtyQePnzgb02Mb2XM+vI6gyaGOzduDddfed11uS1ZV10DgHz0QdYZli6Aa3gO/S8u+mZsAxjQ48DO1JOTiLqRk28n2EidjCloZQ07YFkMQssWCsGrCzLUTSul/qDjwuGyiLe06OamDL5xiOVyTKAUiBtafNlD/FgsiBriHIDmQB+iXi1koeZydiYmCVH2IS4qnnTwI5exCasbP/osjHlSQ1EWEQ8P4os2MGCtSTVOMlcbnfHIdkD7pqAG3meRyAqGWUpiitqODnskgmLExeWgxa7FjN/SeRKfl+HALjo+0NFBWakmr2zGpGR/4jTCfPFcX+YpC9djiEN/2A+7QSuxXizmg2ZChF+fi6JNLCB5FXuXSVuMWEQwj8Ziwq+OZspCyospHZRFj75i6qQsXHSDjiOgykbEuPGhHBL75DT0fDaDf5/GjYqhJHS4zShBrgOb3hTkwgJfrPs0NmP+ljFiM8Ypy9oktlkcYRg+XBeXXW5Azo51Rd/qUHDbfgh5yExTB7o6qDv6RjccLY5CT3IMR0VeiHIDpTwfnkfueiQOOg63Q3z9OwWWZQPg1EaMD9Nju8pe0ULK/Zp96f4klQ8sEt038JRyX+Tthq/d2RtuaYHMdYev1Yd+lZ2D8SMR9qndiRSdSo8UrkqZOtFmjAV2vIiT8R31dGTbUS/eDNnmAvre4IjmQF79Un2RbPvdorU0t5p6o9GIu68naeIf+vWNiph1qtjxwkXFEL24hqZ4ex60XGUq5S+IsCPbzurkunxMfR7jOOinGuNeWCofPsZ843EEXwcbktqExRwfbSl9j1Hpm8a+ri/qZ/yGvHSnenjRg8003uIHPD7zg/Ncd+UD7R/bbppZw2rGOG/o4IsguOYoB/AL+yzk71zf8jij3OHJs+G9e8fDo6Pp3gahKsKWsrSRt96pNY5b1BF1BVo6kNUKMR9QP3AMTAXMTV1s0CTa5X7OOsa6pEcfkKeIrzfZxy++iwEe9bpu6RNLu6U8PsBGgP4S5kg/3RzB/ejh49Ph/sHJ8Ej3yIOjE78F3x85yLgQHywQW9ePNf3HfBWttQYn2kh79Edd1T+BuraFaLhJ9KGZg9jAAddDLEVAU+7wwftPfv3v/r8P/ty37p78T/9n/9btK8+eXPvxOz8afu3Xfm34vR/8cY7heEsdL2QxL115evr0v/pv/t7B66+9enx0eHj9D//4j4//J//KX7uhKnb8VOuEt+ZRmWsdXr1zZ/iVX/754etf/YpqjPqxx5xW65JnT0+0Cbs/nGpj4S/JWEG28nLIOAD1/ZXjk9P3NVfe5QekGQt/8u4HT/9//80/OD0+Ptn/V/7Fv3iifn/6RB30f/p3//fP/kd/+S/eVFR3/vidHz975c7tMNTYe3jw+OTf+w/+xrUf/OmPbv75P/uLD995/4NtsU//6l/8C9f/+E9/9PT2zes7d27djAttROs98eeoUS26BluqUZ3HMH9OQ4zeaW6IPVJLQGof43AJ1h3S4zNj3oxZBblE9E8D8jEvZnmrhe4m1O8fls2fZvTNmFBDqgYXCVRNWvCdaqwz0cGPDUKUadP5JDfxl4DfDj+rlF4VIEGvBip8kc6VrnKQ8DjqxuvJSgdFfI1GUb9qX28v5O0k8PAFAjpSX4bO8EoHE13diHklPjZwowNSS32d0GFT8/CIHyUOH0KUcbNPQfPjxXymBVPWQhd5kgXT8J2apYR26tDk/uDx8XB4GK+QRU1A59SvPnC9lNNBnvL4WJ+vI3bmo6+i4W/kYxGDPI6oIdIJU74oUtMqgz1y/ksFeHHQHqXKOO9Uep5fg1f1ejiMfTEtIKbFEmk8FWPBjdyH8owleg8TXnTalPTTLnlATXUYWdZjEb/E8qFTtce6mTrPkZNtAZ7TSFwpPnsRLAeVuA7ktNlFlcaXqcRTS8clDxTsU9ZhMpyNVGj168C2N9hKI7Yc4kvftJj0ga+n1A87Nmjd+u0uniKwsOVaiQVxLHhZLLhcFJnscZRNHFSKPRvTwTXKt9pxjdI23rLKZYKMWEXzqs/CBy8QS8biRDL8ub6/5VfEvdxCLj3+GCNswljI+IP9bhiu2LipcExJslDxiyu6tvfoL5WNjfao7XY7NiMvFQTyEcDQAfiEn7YfgogTiwAxrKaTZaUjZaeC5cUfMcmremIdTyCiTJRjbsVcxlAnXzvESDTXDHwQ1xXm9IeOy4acay3SKBc09qMsiet0ytgJ2v2vE/MRQI86+VkAnjLxZAMdnoL4G3I118Vng+KgPd6cZb7GF/bxAYvQYrl/a8zhA/cANurxtGOywSYDHra4BtSSaDsH8eDAMu2EiorMM60B0c6xEZNhuHuD9nC/uaIN2NPhvfsnw5E2FlncKZ4AauXaifkWfyWjXmxJVmUCYb8QNO2mTTGGKjXff4GwFmWwHy9yxDW3RLzTIUoiRgO9iKf8RYrY9ATkxBIg97iHpzTKRr+BskWfcp1xf4wftZ76ru1HUhDjVB6NcjF11KYx2lNH1GE/hGoHR70ww/XIPZ5x4LinDrC/Ms6LTbwIePzhD07f/e2/9/gv/tK3nv3Vv/pXbz47Pd767e99b/iNf/Kbw5+++77awpPaJzmfxo+mP3xw//Q3/vFvPLp965b2Lk+uSnbyP/wX/tJN3c92eHscGwVAnbTt6195a/hz3/3F4bW7d1U/9vLaky2/pRh/jg6G40f3hidKpw3KOqIll0C2GRBLbY4e/u73//jmd775tSvXrm1po3z05Ld+//uPtq5eG7765TdO/ud/7a9s/dv/+r98/e7dO9f/9Ec/vvLX/6P/9LGC9fDnv/2NfUyEoYj1ta2tp//g13/z+Hu/9/3d7//RD6/+9h/8YPjuL/7s1X/pL//q3nvvf3hwdHS8/bWvvLVV/RQofzTWGNM66ExUxnfMcMo6qs8ohxXr+Vogh5UA+WDF9ehrwGNKrBxMe7fvDnu37qIUGG03kJGpXh3uh9aPNVwk/+lBzX8/9ZgP+sibp3/GfE1+DC/YTvlDhVPy52kSAlQcaTfzYddZYSRG1ECt4doO2yWPiWtvh6cL3My52cZXTPMqNq9YfumVveGGFmd8LTO6XlyocFx4cdTNk5RyXrArT+qFgiZg8lWnke2Rpt/q9/DwZDg5ZjMWEycTsUjT3GiOJOOtiXxhB0VdmlSH40EZ8irDK5Je1Gb50R6LktOn/ozYg8fxezfctPwKMwuUWqSQzzSOLCuaBQ4fgn4sf1joBz8P3hqXb48h7w9wpy18qdSLIh/hO36ziPBYga+yvEiH3HrKczAGpnz5HPGqt+W4vG1hV6eME2AxuKtNAH3E7Uhd44N+4aKOvPqs8jpATMvZf2nLTi8Ax1ydQuoSjj3q0Q+0GT/FRw+fReDrdKhGZJRxyilscU6r/h8T6aBbYEPJoKu+41CIMubKS5nD5fCB/KgXsSSOjil8lWNhG3HPI8vFN1VGn1PWh2jLZINxczL692zY0aKZRS2LFhbKLPwck9RRVaNPFRvSgNKmnWBf1y6fr+E6o834zZMG3hJYv9vFAoT+rOvV1yyLYAUTc467Uja3VMWr6W5fVjceOsU1UbEUc4boHTb8LN5VzfDg4Hg41ibhieYXGE/lzxMdFI3yaSSKjoh+bytgXrnqhR+xKxGxYSNWZlyu0BYXLFrWkyls/CVFDztF42fI4ExlJqDLEyFevOJdAHn1ZDn4MT/ymTnmxVoQIw9r1OHrggGQoLaqHy3yzMWOL28x08HTVa5tFqWMGT/1kB7jlRe54ktZYm5ynpQ8cqX0o+tQWY9VHdHHccRTZsYhvodDYnvMM8fzNjZk6DKX8012MS9F28uux7AbFIej69QnKYYY7Mnm3ZvxeeSHB0+Gd+5pDLERU96HTtbVyf2vOuoaiXPAOitI1RFkawMW87Pdse+lW30P4JHnfhiYG8Q/7qPR57y4xbi94j7jesUU3U4pVWGirndq4Tr1NelDvulUbTRPWi4nUI53efCFKPFbatLT4T5qaPqDgxcRuYdF3JjLpv7BdizSww/GLWOVF4/iBYQ4ovXxIgDfkml/8UUnFfWX2Lh+zRPMFXJr2N/eGr60/dHx3/mb/+fH/+a/+lee/fO/+t+/PRwfXPu1f/gPh3/4a78x/Oi993WfP1Ib+Ir00+H4+MQvHh4ePj79737j1x9/95d/+ek777279aXXXn3yF37lu3e0odmmQbTPkK8npyfDd7719eHP/covad2y72vCDjlitCVif/L4wXD04IP42nrLP31gd39v5/aPfvz+fXaBrJn+/+z9d5xlx3HYi5+b4+TZnHPABsRFDgQIkAQBJpAiKYpJWVZwek56Pz/r2bIt+WNbwbJkiqIYxJxAggRBkMgZixx3kTfHyTM3p199q7rPPTM7C1Dy7/eHQdS9fbq6urq6OnedmEkmU9dddUXrdz/1i80rL7qof83KZb29PcX07ieer/8//+0vKxfs3FbasGZ5TjSyWUHq1de5/BLSNol6o5E4cOx4Lp/PZd524XmpWrVWX7tyWWz1siVYlZp3F2hTaWtuJ9Qrf9LmUif6oWetty6/9iuXHl9Pbgiv3WHjDDLPrnzUqdNPB4JUrOu39DO+lQaP/Uym3zN68PS34B8Gb10ZmwPaR+WgvoR1UlM6E5sxGO54OBhZu6kLzqFHYFYgAiHddW6XTkMixMsNgXgGgqd7fqGxYLBQsFknzEKyoE8MsWxaJ2w2COjvs/LDCd+L02cD8GXSsatodqsCE7pyRgahB15+MTNVCZqykLRkxtY60MnHeBnsqqc4FhajeYhggvqQlts755GUTTPG1ESJjyVCRXZXhibxacTHcUshEwtl5ztWtpFh02MyfRqnmoRtkdSJTJAu3R00Oy2VVYccLM580uNrOo3wwIbH2tTkm2wcC7XR6U0CzodmpTOjOOvOXJKvNIuutH5jboY2V8b8RtH4aLtw6RXcJlOTqzji5wH6gIIqYRO0P1MMSaPEoT++d9ru8JIcgqfNyUmXVuTCFGlDpcmaw8ZkcqYW2cSggzIIi21WCVt7Od007OiSRn1xxHtjy/cF1TuMF6d5WD7gvq3UF5k8EZaRMSWLsxpI8PJhdUsj8lWO4OTv+paPI714oe+BUvNJCV4Brh9MFiOPlx8M9+f1ZQjIibBr+/pxpXSta/PYKGjf0FjpK9xOKJssv4nUs91Sb+gDaD91wp1IlW3ziF3x03lANj9sbit12aDL3FKXTTYfgo7LOEKAtoukNX04AMh2wgUUla0J+mOIkJ+vY9pWa8j+oU6nhTCP2aBlQK4IQDU+iF+WDWupxomipl3dk37lnwGD3/tWN278KC7tzcZbNp9cLcBIpl6g8QvHhgDpvMrgUSCEU8OZOBzlFEf5mY+Yz+zj/cxN9vwqV0boq3obtuyIuyd/fD9mk2XzE3mjj9abk2sO3PJlXegvpIKi9KmUlAnQdKKdXuHVDbnxSlIFypzLWB9AthmFfMOROjSj3KRYnZOnlpW6kTii7UpPOxgvNVUu8YDLwggS0Dy1AEZQlBByDLXsZkGX4PuR1o3UqS+DB20ucV1p1g9YIxkTEY1mAXnSH6gj+BkThLllX9uPSpaks/uvtYk5iN3+4ecwnK8PDB77Fqi/LZt2NTp5eH75SxqTjS48H0Z5kANdiyi6cYIGyeihY0HqhLrxt2cjAA4th55sYU4QgpOtdS4MsFqu0IJgUTHo1I4+2fj8X/yn8h//4b+PLxoa6ClNjsbuvf+B4KXX9gelclXyYV3FuBLlBWT8dCYnxxrP791TWbNiefuRJ55I7dy2vb1iydLeZCoV56SGllG5Y0EhnwvO3r4l2LhutYb1KpDE6lV/5iNRqiXGXnVyRN+Y6K8SaYFMiCk7D8xPnQOk5S++zgUJ3hIY63z2GzfV3nH5BXleaT86MRPP5rJFcTnRPtaUTc9fffk7dTGOyhedvbN88Nix3NqVK5NjE5P1oYH+tH9WS8sRxFpCH3vupVeztVo9cc2l5zeuOP+czn/+yy80i8V8stFup5cuWhBeGVMfI0rryIzWJrcaCh2OcHxEfXG0p6WVPDVv4rVg/BVUGwkkktxGLDoKu8ZJmrYYxPAXhhYGmUKv0lWKS+z1A8DVyJe2NC4T5HnfgteHn2tjzHcj36HwfOdWX3oynZmOz1jXCZCw+oaHjp/4JieCu7AHj2lX9YFIfMjggJcfKK8cdBBBc33b5DpdfNjJYjwwybK4svAyYbP50YVeJmUrgzDBrvJMKGXWTYdMeOSsZ22Z/ATn3AineODEWU4GbB5KGGKV6EO3wociOjhNP9KQt1HsCDGiukI0rH40TsSzqEzM8HrfpkhhY0oCxyCIod16sZ/hLEpsJnC07+y8nG5y0HRCp/3VSFIOW0QJWJijK4ejeCC999URoPE0TD0g2/cnC3teD4pKEpIxqTFX2u0klNnRvJN69kYYuL+aaRtANlzWFLpQIxacTOSIT1bmTFdkdydSofA3z/RU34WVxcqhuAVD+qwJWdoKOvGqRAR0/6CaspDIBlUqiBezVOoNbQeV6Z3wGm7yAF9/hLUefRoJU7+6oZX2h+bPnjslLZ06CbG2hzTB5UAtUZ8YTXxPiw0Z/VCvvgkP+tKels7S+LZVvDssjIaveEevivTk0vrMXE8+IxvmjIbZJGH8+NtoRWNNT30i2wLOoaH4jFXanMZmLNvYZzNtG2qiSKn9QmgkVUkqgysmXEm3q3DwOrLqT/3xQh7fFsl6O8hqf7Sz1MhRtaK4A3D0Ri4GDQxaZ+L7ttC6g9eSiE/utqH0swbg41VBPHfQPuOMr5mqGWDUn34rkPGOLGHV9hQ97ASTjaVw/IiPLN9ndbzglBah+4N1WgXKAIRxApaf8xWn7qw/2Nxi85nH/XyjvjgEcUKCjboaGUJTI8zx+ZMUXq9ZeXgnVIywnqz0MelrlFHIqiO3RHKFh5d5aDt6xSUNLNxhgREnNaD5kA61cBgxJsg8rVfBqUcqCxw+bkmsSh/WNUdAVRXn69PmdCuTpSIfayviLZWBpp0HyNsbHFY/oWoqg2a1AH8LIIsxooajg24a80Mg3TyZY5iThrZTJgn4+ve6M2eTD3MGvFzh9PsL+iZXnHnGekbaWW9PJE6d6UNL4EtQ68SDXbXm24OmL8VgbNEu+pwXmQtYWqkb+g/jgIwB4iUhJ2oA+Jif0VpR5+MK6XiwZUk+OP7i/bWDrzxT+bf/5vezQz2F/P7XXok98NAjwaFjJ4JKrS717k7Ekk78XCbVOXRgX+PoiROlgb7+2OFjx2PnnH12YtHwcCGXyzpDzGY2/L6eYnDmGZsDMUakfkxXrUfh03lNZDYqM3pbYrtRc0oD3geEX8vuKmAOzE81CZqXON5GaXOm1U0ykWiOT0zUN61bna3W6rGpEm96bMdEx/aTz+5pffeW22tSw/X3v+PK+FPPvZjM5XLJerPRWrZ4UTqTkXJiOZOD6Iv4M7duaO07cKS978ix5KdveE/juz+5q337/buT77368sb2jeuykq9mrAatLkjSBwTnJHJTDDHqhV+3mFYq68tSp3IM20HCSpWMwzKqeO7oaMn6wK3syqgg0ZIXV+FkxpT+VBhaHGRyfJoCOTZPngrddsLXdhFP8bfgDeHn1hhzfe4UgK6ToCC+M/sFjUiPa5CDprGw4h55A5i/e3apSJnF4/NDN1nUcEzmRndxsLmwppbFTDfpTpDeXy1hzrppeQSI0jQE5DDQkwmWLyzqpM3ckeZsGfnMgahuXKWamirLBMlHGbt1IaMy6Pjn0uSIjkQRZkADjFNXDMWJUX28EOdZGlnwWpafLlzuFduaDn4ToHkZmCxrR9tI+CtiGGK+3UKnKQw3rBvndbQ4Ac3L5yPg8tb0isHblUE8beFlWz8CRzYbKp+HHuTvJk2cHGwKZPGVNmEjq/JsQ931zRBjygeHrpMjYZVjkyR2q+8TznNgoZDPk1DEeegf1puj+b6knqHOiySelZPg/JVkdL/xgqiyhcytoSVp5+lyTa8aUEc+oV9cKLcvI3Gw4LQucfqzfsPtn9Dhtw2blQMaGzfWPHDvosACx+amL4/BZB/W9htj9KK/aptKbvQ3lUGcBLTfw2OiDOegAU6axPUZMYywof68XhFTA0ramfJ1N98i3aVTmSCu7NQGm0KMLm+os/kr5FNiPKa1zJSBNIggzLMOnMTw7QewSc9wJY36VLmaheqpdS2/mhg6XB0piH6LROfBYjYo5uzteRgGXG32+UQBOXplQRdy5bC6o1wiV0skf5ed6qWvRxejlDTE2wbEgDKQCe3Ihnaq0gqm9W1zvOiAMW71pnogGsGApAO3NqPtaae2bjDIR4aOllPlC/hxpFTx2Wwg06KNRwOqmAsLwBM6wuLIjzC+9Q/qwPnSV8xHb4tHR66+jE83XJmcESY+5YbH91v2a14P+bt+6Z1uivVKp5ZFleeqCoZWSjf1tokjT/EUkz4kbazPGPMhWwFfJ+SHDsjBwEAP6tqMXutTxul142AU5PK6cvoRc/jkdD04OVEOJmbq+rZA5meMwu7YlnTyVxGS1gVnAXT7Fpjo4XwPtOusNIoj1wwXf9IhCnPDHnz5owBNX94jsjjhyZtJeXsh3/PjSjdvMyy6txly22uom6RjDuGTLBjbvDFRjTBXTu9oEGj+NmRrIMazjFcZqPaT+qbjEiNyUZP6Qy8eUcDg5s3JyOG2RhYBvbqHzlzdFAmWVo+Gi3NZBcP5RHDm8lTngZ98pZroNGof/8hH8335ZOaZp5+J3ffQbpmjK0FZ1n991jNMHQv6ewvBnj17GtMzpallS5fmn3v+udZVl12WKhYK+YXDA5Kd9WWAeWDR8GBwwTlnBj3FgvQpXpoiUuSg41Lwlhhf1clRNcY6TOq+s7pcTwEr0CkwP9Xm4ri7QmT1aZyIyWRT7ZIUspDP5UXl2Ey1FpQqleof/9Xfdu5++LHygaPHU//6Nz4V/71//9+aGRlom9auav6vr96YvOKCc2ITU5Ot4cH+lJ+/BXg9fvbk6NhYuVLOX3fVZe3b7n6w/Rf/4V9Vt25Y2y99NqG3E3I7og5saX+pjxonJV19KYhetL4eRUk1ksTRx8hKY6wIimhY4lPpVGdyeqb903sfai5fvDiRljlAWWQs0G+4JYUxzeQST0ofXrAkSGZymgfp5zfGLL31P2SggMPfgjeEn/vbFP3gwANXnzA/F9bJMfSJjfrmDHeIgMfmo3URB2Fn7Xba03Vf3kakqywMbjyoOMIqx3T24PPXGMH1LJ7j0U2R+LYZ6wQ9sgHctnZQ7+2uyCJJgf0ZulkauSAemxg2QHpFTHSDpiC6dGSiZ+B6w8LHCVXjw2K7CNRwqnQhgpsevPiDxUv0E2YoVmw9EBLXTYY83SSLY7Ngi53F+jjF9egUch5RRheI4rNAyiE/fZmDo8xKR5wcdYIT0DPzwsB0Cp9umEQnVQMcP6KGryMmNNoOg0AXCqEhk/0TmwnFQ9/i5B/ykEJ9cX5yBJ8LlgYBFrayWD2r07AFzO/G2cHAREcyQDDxkJTsw47H5QedZlbDSUJp2bxwtYi2p6+xeYCHI69zp69qecTRluin7e3WK9YxS2t6wkqcGjcS6dOETn5OI6szyYg8/RXmjHumhmGIXHq8tidEAY7oDw089Il0vmNVoO34jlhvMRMM9+X1mc7ua+WFURSm3GwwSUe+yKTMLHykNwOM7w1hvLn6ETovAsHAY+H0+VI67S/ah9AbbiuzllUOEq35miQHwgedPkh7cMvzgBh5GRVgfY0ETRmHbC4xx8jTg/ZfNvzi+/YwA9PGgJ79hc+YdfO/QAzT1Uv6guH+XNDP96+kDdiss4ElDQZ6RRxXXHBa75Lct6ketCzOeUBZ9JB4fW24KGEfFA4kD9mcWgVYmeRgQSkcyRzdjyGT26WRrYLUg9a3c6qb+lbnlN/KbnWB8/UCndpDNJvpBVJ+7gBgntWTEiEfabxMS0Hbaj6o4PLFwYt+3PIKj4FsyKW99aqX0HAeSENZGX965UVpGDpsEIk0IwxjhlLTJyVKedCf2yt5nldfxc7nTaRPgE/LuoLhgeE1Ol3TeZxbGLW3iEz6B4COlJ2suLI5I3xVMVbshITkI3nACr8E7WqBjhPi/EkXi1eZ9lfwbUdfVmNGwpCQC7joeSFs9zlAWjthYwYZss247QLtgzHN89LoSxlQnjWJ19bTr+kDqoYcqEuHRsD6hS8NaTj54cuPetQdP8eiBUJv2ou6IJ7b7rTN+cHneMHJlpM0xFGERT2JYP1AvfXwXT+sLhwcqn7g+msLsXY9/dDDjwRPPP1cwAfjqzUxxCgQyorTfpWKt/fu3Vudmpqq9A/0Zw4ePNC46oq3pcXQyq9evkQbkefGtUz6EoxFwc5tW2QMMt/TwEwp6CBjT+bqZq2sr6xv1auqqzXY7No5BbRwp0KUSt3ofMiJYybBEISLvzprz1f3HZbpop3KZbOJGTE+G43W5B33P5wpl8uFKy86r7NkwWDt6PGRGM+4HT52PPinv/qx9DN7XmquW70iI8WOCkdmrLeQm3jh1QP5aq1e//gHrkusWr6kr9VqxXjZiXUQKyHjizdMUi9hiSNlU/05uSY6Ui30IwC9mYvg1LEgfKVqtf34M3tqf/I3Xyr90g3XJ/p7e9QSo82Un9mDfoggcQkx1HoXLA3S2ZzKoI74PAE6RutLdXA6Wb4gDn8L3hB+vm9T1MGs/U1xQuqLYxyoc2Fzxks/h5eDpeqC8qjfpc/mmAMRPu25Akpy9FndWEgxHWTaw0M/yqnJQMX3OnR1NB42bZyl48wdYihjby4tG58e3YiMTlX1+2B2hlOTCHiERd0w0vHWxLq4DhOFstjA78jEICNVk/GQv6oijgmNwYkM4xSy0xNwohUgO2n6Z0PBBo7b1vSqBsS5gGBjF31s46KbHOFn4xNtR+8APPKy3Lxe6olIJhyX1kjG6StCQWIgaVonTeK1vFCEBDWaP/XFxoYplzgPfvLSaQ4ZEsToYKHXyVCdDF4XZxto8nITrtDAyRlJ6rs0ENQXiOZJW5lszTXUFwRfnceJ8w4eORqu2zJHISNFDSC7jPUY4o7Pp1c+m9jtKgobSNn4y2Z8sC+r7cnZdz48yxlddKb+qEvaGRxZNm7NVxy6CGbDoP1I/ChPtA/ybJRegZQ87PYi+3YYG1OA9JwU0baTdD79LD0Iw6cpLB/F4VWaFZtbxtggLx4qqk99EK8bJdpDeVL63BdnkImjL/gXethVC65wwSlO/tRZTtL09WSVhxzJX+OkPJQpbCnyEKcbNTqOgLIiSmUabv2KdPC7Kwqy4dSn+0W48qrO0j5+U6nJ2fxhLLJQU3fWX7lSsHCgKOUu6LfNMPBmKnVt1yExSlcs7A0WDOSkfHY7KHVbkXlmbLqutyByFYQrX1oGCoZwAT++IEHT/iAAzfQREDrs2mbo7spEMiRyRdH4zGkydzAPP8y568tBqeRlwtTXPqE4+UkdiE894GtfcU4/hyA+P+qIq1ZrF/cE62RePjZeDY6OyWZUN/EuDXIlG+t/3TbSfNHQ0XFAb8FuUQwLK+DzoWV9AVQWc4m0J3MM9UES8gHROpMwbUr/A2yedQaxxNM+3FZJG3ELu78t3J9YwMAyA5jSWhrK5J+Vm6nW1Wg7MloKXj0yERw8ORMck/KfnKiof2KiKpvKpvZ1fyWMvFWeOHuLrPVpxpLObZKP38rSf+3kgPFQNNYImODzfX82WD+ZD0jvwXgcr+O3NjLduCJIXdCWuJL0e8rs628WOMEcu+K6eqgnB+IluaanXWwuZ01w8yiGhoSpY8YnV7bBXw8wKjcvzgYr8qXmXT/5Xu3MM7a03v62S4uT46Op+x54ONjz4stSjpYYYrIek7kqwrfP9PuQrRdffEGspng1k8uk0olk67yzz80N9BVzq5cvDXqL+aBUrkh7N0WveLBu9fJgw9pVOqejFXrTLvTLdrMW1GbG9SPO7WbdCuva8Y3A6slVVgSgUB8YE/oBZPGjbS4xLIlhPTpa/OiJsZmTo+PZhcPDiWkxxpLJVPze3Y+W6o1G9soLzq7e/ciTMTFOm0ePn4xv3rA2s3LJ4sZL+/Ynzt2+NZlJp21xdSBp2t+99c52Xoyc97/jivSiBcN5/5IN6tGXUF/SIfWkt386moLTzZehg8IC2q7ojBM5algLjxjgnZf2H2zddt9D5YVDg81f/ugNuZ5CIYMQq2/S00fJX8qu0mSOkDm4d+GyIJXNy16vGrz2/NPB7lu+HixYsT7IF3scl7XZbPDaoqdDtebfgvng59IYo4swMXrQSVJ8Jkz6MVF+8qRjG7/RSK1p+TvnIYp7OIU0D0+3p7qNmAUYI+qHcgVhkVVUj/iCCcnzeN38PGvad+MB5HKFhU2ZfhhS3KLBvC6sE2KITc34h8VNnpcBeJ0gcTZPb3msNXSR6YKUAz4yhZ1BKmGZW7uLhHIZqO9YDbqytDg4+VH/+u0yyVNFSwJLI0eSQFCwxdk7a0N8YyMtaaJJRCvFVW9H8WCYHTUpYMyKqhx+FFDDbECVaGFhgKZ1CS5OT3yZIhoHWNYcoJg+1BUbjq4hZnWodclihWNDEaWrjwRwCyNH/upmATT56aaFOFNJAZRm1dpzdMKA9Qt8DvJ3gmXed5koAsmOcrAQvmCOL+xP4qsoBEAjLChdhysieX1GK6Zn1EljZ+RtY8g2wPd7DuiodHGQPRDmLLS9tKXbFoDWmdQBY4HvZ4X1LT/eBocxhKb0J2RoJpJY89afZY8eRBHAU1+RLkSDGGADvXndKLNBYpPK2MPgMgPJjEFuW9R6EdAz29pe1JOS1GctZvOMTAwcNmHk5fOjfFoujCgBv0kVz3iFkTFCvgBxZnRZXVBn6KaLPYAnBhIJNR90En3ZCOunCDyviMPPSBsO9eWCBf1igPXmdO5h48gGjLbljDhXwzBMeX6JzTS3s41MVoNjsikfn67qG/6of6tTazMcQN8hO9PG+g+YtZFQwrqy8ul8IBEadPUgKitQbi+XuLCu1TNE+4djsfFtcfg+Txw6+f6mJ4UkkjDO5ijytbpCDnnzIeaNS3tV3rP7xvWKUrnaUl/YVL7v3+pLGF7aHyAMlXh1EuY2Un0+SjmNn5NyGOxaRhIK0BaUjb4MjVsbtf1FiH9ZCG2jfYk2Fx6MHPIhgCHmb6H0Jz+8HgB9SA0S5RNfjDL6C1fPJks1PdmGPybtPS04V32oIww1brHTl4FUG/pSn2PjYpyNl6Vv1OyWR5kfMOK4CoexhlyuKiJvZLKmfOSTUwPUXg50XNJj6CKHK3X0d27p823rgbDeTi3lANeyK7FbNgBSOK9JhM3myqbA98JoR3zKVpL1E9/f1h4VFmIgLtp5mofHAc1S+JgzuDJHPG1JecCnpA544RXlR6tTwGfv4s5eVQgWZWYav/8vfrf5a5/6RPWsHVt7a5Vy4pZbbwsOHz2ufBUxms0QszQYYj3FQuupp5+sDQ0O1o4eO9q7cMHC6fVr1/X39xVTG1evkLrPSBGlViS/bCYTbN6wLli+dElYHoYdZSDUqJWC6vR40KqWNY1lM4/upwVXKK2cLmCcah7QI3FgSrMpQiFay8lUbHpsYjo/NDiQ4EUlMvaSx46fHJmYmu658OzttUeefLb88sHD/TKntT507ZWte3Y/mRwe6K8vGh5M9fX2uLM85BHv/Pe/+buyGGutT97w7qIYaunoLYm+hE2uQEnn1yuFc0H0ZBzaCVSbv61/ChIpE+UUY61914O725/96o2jv/XJD2U2rFlTkDUkxcCmvvk2NeW2WyNdXk5GIpUO+hevDI4c2Bfc+Z2/C56648Zg51XvD1Zt2qp5AqQlHw8qK4J7iOJvwWyIScP5Ovu5AQrsi43HYkb/Y3LRRRIaPosJcRpmsrR05rppTY6jacjC6utRIETmAHx0UJcePror6bXjOrocWfGCjixI6sMj0X5BJmzlsLNr0FRnlwXOA2LJQweQm7QZOnVZ5Man6rJI2MLPgkpC80yA+Tx3ZreONGRi1zM2TBhhJjYQNSSDnOfGABZ0v9ADHLspHCAjGiEAibbglfl6e6KA6e8cSUIBIaJAqCvKmOebHPzGyxtUVifOVxIHbQUF7/v0eluKLHrUD7Ki8Yq7Q5jeIT4PQLM2VNcC6on20ZcMMKEKDValixOy5sWzgKQzusnTeCWb/kp3OGB8jiYBRw71Ms/6lmLiz6Up+HhkebrPI5Tq83IgAc3R1FZlSMpCwnMRShTHLZ2k482CGCTjstFig6Z9nLEp40A3e6IQOulGkc0uYQYBUl1e1DybOb26ZGTNxNeDPl+FESb5kEzLKPRssvu2Mtsw27hikHGVWsccTtjRx4dJP9f3Y4gMuQLdU8gEQ2KUkDcbVI2WPBkjBdkk9/OhZml32pFFl03UOFetZXNJOVWuCqRP29UnnmnL59JaBnRy1rGWkXg20LSVRolDBkA/YtNM32Fzzrpqt4BKpLDYpx5knItQfcaLvEWHjmxuOzWZk6g2YeaFK3yolisYXBmh/1KOQTHC+C4RG0P6LaCaKU5fpYYdCBH5vNTg2GjZNquSl96KJTLxVRdh9fWuZ49pD8LCywZR41358Lrldv1Nf0rQ8aJjRvTjpFRP3r/0xMWJfjrWRHnbAHXDgqpMfMXCghhoXZG/4La+WBjfz9fEIgPjiJe3DPVl9AoQVwL1apKUiaso3LXApzi4GqRGqfxUb5zo4w1VnAEccpSKGerNBgPSFtyKaWUK9Aoljikamgcw1U8cevkTAMzB3DWBIb1kqKC3UJIB+VrZbBz6K3h29U9whMIXth8n+/x4QmfGM7etdY1tb/iZ/qaL4nJAP9SlLaBx0P4tjraxejU5hOH17SDFcO1m87W1A7JkrpX0iwbywarFPTrveiAdht1MhfVOjFERiNHM+EIeJxT4rIzPC98DeaAxPu2IcXhCxgffx0QWV8Z40yTlp5xwq+MgmHoCXYmWh4cQFYQ5lz5czHXfgsoVZeYN9Le6NYnOU3AqqqwFxWSwbXm2M3PspeatP7qx9o9/5x9Vewr54X2vvhbcdue90v68Qj4Qv2YfCdfWZd5IBfVqpfnMs8+UlixZ3D5xcjS5eeOGyoplyxYuWTAYrFq6SMegzs3iw79geFD6Uk7aoPt8GL9Wk0cfpoJGaVqMETvhYxBR+u8B2h7S3tQHmUfbx1emeY4eiQbQif/k1HTpkaefD3Zs2ZI/cGxEb1R68vk9h77349sXLF+ysCxx0m1isXO2bWm984oLOl/+3k/Sn3z/u2rXXH5hTyGX04n1yLETrbsfeqzE99MuPm9nUeqD2TMsoy+hXg2TeU3HB785RffGpF4RU+VNaW1fCROSvt05emKkdcd9D1eGhwdqH3z3OwabzVbcrpSJOuJc8QWk3slPHCSyE+M7mJycDI4cORKcOPByUOjtDy5894eDbRdcprwe0AN9rG/ZOuL7Wbeu59T7WzALfq6ujPm+HJ2MwNU5Oo75RSdoDXt6JF6ZjQdUI41k/pzwzwIkoaP6QYALOy6RkmlbFjB8lUtnx5OfTnAu0SydXVKc1xVcAbr8NA8h8lIMHny3r/yzUDo58Koapgvsdt+7TOxsbjEOVSiDTzk4GMCsC5YMVAnqBkDzc0nEwR1JoaBi9ACf1TeGIpszy4NFZ7YfBatFE+HYVRVtF/sbaOae24A6sfbrUuEgvTnBZUJnjxvqImE7I23pvAyLN9+3C30L3+J8CpOtuuDkhzzkYuAlHY11RGnCGvoyEXtjynSTKvfySAVNcA0qmFx+4ebL6aPOggZCoO49naPXm04X9jENiyMvj+JL2OPazzRX+fl8xQNnu6cyoLsowroxFkMM8qQY4ZzpDuuReCkHhgPPWKGLf4Bf48WpXAnoBpCNiPi6d9C4LpAeQ4z8rO0lXjw2YxhibPjI19rO14EcyMvlER13HjzWpRjwIoWF/QV7nkvKpoaYyrLiWy1y1jilV+VoL60EAcaebUypH9kQyuaRtzv26TNnOb2iQp1q/RAvZcKQ9Y4z1xhk1B08vn+Y2tInJA08xKsuckA/1VF4CPuyKgeKSN0iB/PI3mLYCAr6Wv5csGiwEAz0ZNXAQaZtgi1P+h91rlehlGaOGmOTd3KyqrcuMu2RHzWk9Q+Hhi17zK7uSTNoUIwfMNx4Ea+6az7SdpZdCNB5syBtbzyzwUhy8FHeR6h6VjeGy4ZKnDcMQuNEHL71VWPGCChKnfGNOeqa2/O4QkR764tIpBJIxxUbrt4WxfXmUsrfX0yLEW6vq8fAqdet/BQM8epcXtxqSzsAalRQ/5I3vBRGjXz0FIfhMCJGA5t5+KAx3+itiVSBVAa3EAtZy6j5iBTC1p+7Y4MIxaV9uoaYheGkzJSVPFSQA2Tw933Ox1ACPy7AaRd12m8dlzaWhaGQXtsBOS4PjmYMWogk8HByjec3SY1uFTGWqAfVD3nCwy16+ryW1BOOkxdmwJOvAXwuKwVQ6o36Yj5DHustdWKSo2AhXwrSze2TPqg8coAvlbJbS5m3kD82VVPdGe+hLuLPlmRxi3qTwVkrs52jrz7d2n3/nTOf/NhHk4uGB/v37HkhuP+B3UGlIoaY8NYaDR2jmq+4fC4bjJ8cqb+6/9XyunXrghdffim2/Ywz4suWLu3fsn51bMmCIZefHfPZrBhiw0E6k5aQtrLUG6akzDe1ihhhE0GjPCP9iP0Fmv/DgPoK34qohsfsOrQwviM4/TyE/MpAuwWdF/cdrK9evjQ7NlUScrz+te/dnKnWqrFXDxyJN5rNbCaTqb7rsgvjN956V3LF4gXlYj6fWrtyebK3WIg9s/el5v2PPjlz4VnbEzu3rs/LOJHBZI3imwbghBd9RA10YuRvGjhHH1MydSc4C78H0ZX5tFart79180/q0zPl6V1nbU+df9aOHvKjPlKyriaT3G1iJ8ppfPKnv1LUeq0WHHjtlWDfq68ERw8fDCoz0/rq+4uu/0iw+ZwLhBMtuuANQw8eV3lG4DCL5y2YDT+/b1OkI8vBT1CKi4+jW6rv6FEXptWuS/fq0qIwJ3gKzO2TGmaDa8FuVxcCtI5sNDkTrXQOjkF1UR6no9B08YvGQTeSgnGJAPFsIeIe8nZQrvBQJjiLpC2WLkEInJFlEfGbAwTj2ViTgyHqc/aFh0otyARhvoqTROBw+7I4L8wPuSwm5DUpmzJRSXlC5xM4fsDNUfNAJKW7Ogaf1wFcnRy0PISIEDBPji4Op1MkLJLejBpJQZz43b5jeaC3ppH2I6zglLeklp4jyxHzKlOrbl4ljmg1oPDhEcSc4b4MWr/8lObDBqan0JCjPwceQTGHWzlsDEQZ9KqIYuYA4zX5sCquMearU32IdG2uDHLQSFuAFSTCZMnmVDZ8edlsUhfcmshmgkgfl03Zm+GoI14YwfeZ6I9satmwYmBJdeuZdrsdiFtbke6d5YphwuaWzbePIU6CesUAefTBaF9XHkGoRei2jTI6Dsl+XgGUJkQ2R1yV6BfjBNka55kkHnm+nakn3rzGyxVgIY6y8uwa/YorKAuHCroRH+jN6fOf/rYxHHnxfBDPh7Kx5PkPfW6EviWy4VFDRMBu2TEe6pa8VS/5myHmdMQLUcovPsriSx0hD1m0W08hq1foaCOuAlo/tj6Ij356NVnpKiIETgSNiyHivwHIJl1PEIlvm34MSeYoMRqEX9sAdcUZbkqahgZQyIcofN3MQBcCZVCa86lHfA5OlAvrXxHysxy6410piluf8P1GnZRD9YUmuBRF6cjFOOcNmlIlwfi03WZnfdYMIr2a62QDXk9ta0FwRrdv1aGVf6MlvNQzRpi+EFFlxK1OGzJuxHi2towL3tSrNtQ/twNyqx+3hiKdW0iJM92tPVCIq548k+L7iTeq/PeydDMpeVJ2ztv5OrEyiGSESzxrBQH6ETxah8pr8Vp22OEHNGm37ADytD8Jrsk4KGY45fQQYoJoHqDwaL70OT4FgGHMrXh2eyR6efD6WYA/uNU1hpUaP8JDP1dwepIHBu9kyW5TRCZhUiOOeC3AHNC6mgUwzqELSt/tlbGn85awTEj7sV4jF2f8ljaaDycHMMTOX1voPP7ArbW9zzw6/nu/9Zu9A329ud0PPxrcee8DUl6pGIGq3lZpV08oVyGf7VTK5ea9D95X2rJpS+K+h+5rvOvqd6bWrV5VvGzXmTHe5Egfpr/yKxYLwcKFC6Q/2lxDm+mJMDG86uWpoM5tibUqnUbz+4eByJW6tzcjiqaSh/UMA/I1uiOEMJvHgl2ayGztO3SktnzJwuzUTCVWrdXKP7rz3trMdClbrtVo7EpfT7F4xsa19QeeeKZ98NjJ1PT0dP3Cs3dkX953oH7Pw4+XP3nD9fmFg/056UOuc4QtYkC5OaEkbcL4CQE11HX1sXKImAiNlx8dHx1pfOU7P6yetXVz5W0Xn9ff39OTEd44BlVWDGFdCyRJWEQH4JMTk8FTjz0cjI6cCJpidAPNZiPYeM4lwQXXvEeMWplItKN2QfUIdQAXj/5GyNNn8bwFc+Hn6jZFCuqLi8dkqb7MgrpgRnH1u2HSmbN0Xoanadg8pamvRweRgO+PyuYTC4So+MjQjkyQMHrI5I1BpixehrhQdxnAjF2vny38s3WerZTpgijeeOU3rTUxxriXX+cEfvjkIbK4ZYiFmAVE5TdlopeJVvMQXmShC4LbMklwKwhE8mHSJcpk4cPH7VDc5hHOS0YXYAJnYefWRDYXFJr5k2h8QD3J0AXDzaEHJ0ryj9D11i2jRenazuJD8xsdopnUUYpp0XSDjw2lOSCUI561jYV9WbRPQEKmelYWxcnLooTGhpqNu90m1tXB+NVJKh9Gmp2VsjiT69K4fCzO6Mi2VB6szNA8+P4LgPqw4oq5/uTi9COcZCLgPJWmqBDwVSdNbfporOjSrTeLpeB8I8e/LGNMn3GwtodVeVwSjPRylY2rtIzQ6EPuPJ/2TW7rm5ix23NUeYGwPqSyMNh6MMTogBpHgaijmNIxeKgd/3yfH0uUmfFIJwZXuqTH6XwBDh8yca6tAF4z3yebJfIgXhddPDn4OtT8xaBZMJBXXVUGDt3Fh1+f+5Kw6iIEl1R5AHgsjfko4OPU8wkcUBxkwUNaZHLQZwgUN5ovO98/JBwnTiJb0kZ6pZw4kaEbIcnC+qAyiR7yQw+lKWkWqHzxqcPxmZo+y8MzomqUSYSeIBKfPHSjLwnE07ZRGvHi6ziGTw4eJ52C5Gt5m0FHeTQkeqm+Mv4Y0xjNtD99A2OSPk65GJfd8ebGvzhEEq+1JwHE+iy1jxBWZ/rAg4HKlV028ITZ8LOR97fnMUfaODNJduz65DkfEI8xobeTCq5TJ6WVgBnNKMjfdKGMA8Ws5sUdCPQtTmJ4Pdgo8wId1gavE/W/YlFPsGPNAo0njjdT6tl8ifdjhVy8kUbZtb3gkXgro/l6tUzWHHzkC0nj0BPQehCgzL4P0QgaloPNbeaM5saG4CpHwetkYnVOEmZoRueAYRDTWzpXLexRg0bHALGiu7GJzuKifU1fkuDluTqiXjFW85xAEblWfq6itYMT0rd55o120tsHhcYJUdKhF/WJUeyyU7keCDtNHFg/1G8VigHJlUvW6OlSLRidqlndC5elA9C5WxfIXtiTDM5Zme48ePcttUIqXn3vde8qNGq11BNPPhU8sPsxKQtXCbmK1xJDs3uHivTfzujISP2hRx6cOXPHmalyudLefsa23IqlizM7Nq+XPtSQeYFvgVI3sSBfyAUD/f2iLzODqzPBeGV9ozItriQdtqH6zS7jzwbWBjhdXKgazTsKGpL6mh8iaZSly6dypfnufOix0pYNa/pGJ0uxUrXWnCmVJ75z80/jd+9+rA++i8/eXimVK52nX3gltn71suQ7L73wZDyW6Jdh0vrF914rtlA6qy/pEJhVQh2vQnGVy3zKnNYFdCHeQjrHUo/i+Ig45RVd2o8983z9yef31m5419WxZUsWFSUmbifcpL2yOVlbszo3KGgyvT2xMz09Ezt86EBwaN+rEs/dDrSRgORX7OsL3veb/1IEJYNmvR4U+votzoHNidbHqXZA10jAhZEHz1swP/zcXBmjW9gAN9xPovjmLF5xnWRtEicMo5+8vPMwG+8GImQD+qB3syLpwA6dDyQu1JvFIBycTI0mCj0Vh1d/FlC6+NApj+IaZeWDDrBYmoFlCyqLMPGADTDkcmuC3U7BAmX7KxtYoH6IsejogHODE8D3m09kk184UJ0HWF5GoN7Ji1ueWACYFoj3+SCaDSFf4g91IVIZjCsiOko2OUwM8qNGyNI2B8YSTQfu+4GvT0AXf9XXygwS4irTnPUti4tK95huCDSEXoSxR9gQ2oZPUtoti8JDnDn0Rwa+pcZJjB7DsBEFTFfSqKWoehqozwGac0pyOquzaIe78ri68L3R5Jsu/qAh+VvbOTJUVUTREMdnU8fmFIfcCc4eyyafrqIbMApvf+1HlRofHxYjjCs6kpY6AmgDX//0a91EojntC4sc0rI48VxF9CSAFlKAK1K87ABWLaeRtfxWCb5dCevfyDA5/ejvekVI9RKatCdhjDHKZ8LoW3IwVMDamM05V0swBlSWRVk/F91jbN4VNR8A7dalOdpE28WNRe8kVv/qRemhj3pWfwQgoaNFuX5I2YTgVJFoIq28+NSaxguf73vex3nExos4kc/VFIxnnjc7PlYRY9peY6/tKVy+zi3cbRcgWo023qxvKs3lqeUUffBNlvGpHjDC5IBhAvj2UzUBY3coP0nrxgIy6GdqZBAnBJ07RBE/h8DDxkXrRSvPbnGzF1rI3Mj8G/IaP6qpI+wUiag6LyAf3XXTK7zMbQgxOcqigBh040oO4wnDQJ/bkgToQF2RKyc2iMOQ4Gw9cYyhfjFauBJtecApQAahgtzmx7pi8z5paVNdc2Q9IS8zPGzNwZE8rDuRoDIF/NVV66PiC037OHXpnUWpHAThEe5KMSAdQF7dOKMRRRvpK/Ur9lyXLxIclB3njUdOClG/GGhqiIk8JCpNDnx3DN2gqRzxaW8+y0D5kA9om7m+YfXQ1Z80OAPTJwpcQbdbqrlToKUvLOEEq1+vDVRaFxUgn5VDmWDDUKv9F//1D8rn7Dij/s6rryq2W83UPffdHzzz/AvSjxKaqi5GVbVuV0roW4Vcpr1//766QEXGQKqQL7S3btqcO3P75szmdavEppK6k/wZc8jo6+sN+vv7tC4QqIZEW3SszASN0lTQ5CUdYoiFyv09gD6BPG7B0ytFLg+Nc4jWI6g6FxmCRWr/cvzmzeajLE/tebFezOfTfb3FeL3WiA8N9GYnJqdKjz27Jy8siV07zxh/9Jm9WZGT/sef/HBd9EkuWTQU/MK7r84nk/EM7QqEpRREe7pu8Lpl1znA4bMAVV2dhvuEWLyz/+CR5nduua0yPNjf/IXr35np52NtwkqfYE2xOSGldeQlk35qaqZ106231155YU+8NjNJzWk9GMSCTDYTrNu4JShVqsG+558MFq9cF2RyORdvoG0p4JP5YlBWJWndKkmhK/8t8GA1+HMGdBRzNql5PJwAPU077GkGhIAfVADYz9TB5gqTJKdLFhFvmwMWb2Vm8yCR3jlQMQSFZmWJsDgaGwMmZ29YsDDqhK2LLGw2eNRxED583njFoqPxyEQkPDoZCIMMYcUZlG5gKo8ciLa8ZPGRPHS6U+EmmznIFmiTz9uDWrIpYQPAsz5IgxsH4MdFUBzdkG9kQ6SiyBMXhW7QJCmrMLGR0s0FlUNYPUdXPagbqycmRwDP56kkOZCceN1saNpuvSLLJlbKZ2lwmt45QGVKhVh5jar1pE5Dzhn4dF2wNo3mocXysYTFx2n5IvGkg8HS+PJYHAejs6Gy8oVyhK6GvNA0b/gVopi2uKjujQIhSiF9SaBxNpoNBR8o5YwwV0TstijrI0ixV/6aZF4gQ966yBhDN0eJID8WK//yDfqdj8cA43YuNmTIgE5ZKQ9XQPhQcrh5krTwhCBptNz8JNsWeZM9Ho4xIDIYD5pMErPgsSErZu3ZKX9lgDYgKWBirKwp4YenKX1fpTgl9XY6XSpnA2nsgAznTGBIVwgjIbNxtbawTawYtOLzzItPoTxaFOrS3e7oFnVNQ0eFDx7aUxJSL/Qf5eEyJcIE15/m60gklDL58jDV1qMAAP/0SURBVNF3Zsr1YHTSvj1l21SrQ+uPVgeAyUEPNl9OqIDv+4o7sp2NtX6nGRPnnI55BZ/I0ZEj2TN+2TTrOKG9nB46H7g5w7elv/pjBofg3GKoJ7a6dPit3kwWjjgMEjV0GEfId3l5fRQNHZS5tNM7gPHBiQAqxFXBKWD6uICDubyEEeOBtxceOTmj87Tvy2G0hAGqXfuU+NqOUq8a5RglV9fSBr45aS/8KGgfOAXsShL8REt1Wv3hHIe2kwQ0X8lJZWtMNC+jaFh+GIpTJd7qWNcXqfC2xZGpalDlEy7CR1sx71EewMpmJ3+4bZpbPCdmanqFlzcYhm0qQB4ZmX90jEhePMvJXRBEUH69wi+I9m9001SU1NoUWd6ZRMDqAaOaExp8y0xvg5QEPj0lA1QPR1zYmwrW9Tfbf/QH/3zmn//j36294+1X9rZbjeQtP/5psPeFV4xJgP6u3wSTpAkZ2H09xfb3f/D9eiaTnXnp5ZfTq1evLp+xZWtx19k7MutXLw9q1Zr1dykLZeRqWG9vj9W1/Jib2w1eWT/hbksUQ4wXdfwDgPGtz4PpIxHd0gKW2ylkq0gP6OT0CmEuvwNJlhidmAomZ0rtQj4XLFkwECwc7GvGg05WouM7Nq4bffTJZ3umS+VWMhnrfPUHt8bO33lG/JpLL+iRuSKt4ww5Kk2AsN560b17wwM6ezV8/wTAeWGMXrEXcjwWb994y+2Nz3zlW5Mfec81wRUXntcj5Cx5aX9SPsrYfcGGtWM8OHzsZOPX/9UfzNTHjpf6crIC0A9DIE+RkUwFL+19Lrj3258P1u/cFRT7B1SOd94QOy3MKtbsMr4FXfi5uDIWbX76YrcjuUnU4Z4Gf4hH6RpH7GzwFPj+wSD9ntTW/dmUgTkAV9Hi0+9VH926KYn1gDRsQBR3anjc648Mw+HuxjGpUwfq66ZBIn2WgujC0+qevQS6U7wMchnsqi+7Mke2W2FsgYDo69ikdtN2QeJFPsYVCyoLvN2aKFHCpnmAyoHzOkmhy9SiKY3By+pOqSHJgU244msdKkk3/uim6Rw/XBot4a40AWPThVIBT2hOlAK4Gpcqt0szsHQcyQvZhhtmVxLYYApNHHXnndnhwoXvJleVpQRHdzQFaPJDVZUR0qLQDanehrp2cmHaTTzaxG80fX3RdzzNP6/kdcCzcmnI2s+FQ/0JiyMdV4vwuTrCJs9ulZX+Zpc9dUEnDXXKsy3oAL+/5Qq5dFsFJdGP7cqqbhYdP/nwfA5GBaDSSY864vPslT53o2Wk+OYDoIShRMg2zkSA6hIB6hyd02KI6RUxfUbCdI3krji8GDxcbUA48tmgkQYGrT8Ja991oPWpgmBQUihfQeMtpEOTsJG7dPWtbnk1PCcPqHdA2wiA31L6oMoA0JM2wdc6Fjr1rBtNYYKPtOgfStG05IdvYcqmVyNkzLOJVAOf9he5Po2ginMAl66ndc98FbYLzjH6+VHly8G3D/1VT5LAayTjVTCdUZc0enXJBp+LF1BU5MmRDScI+YOii9eHPko8fCbT6hgCshk73IlgcxBpLN3cshCOgm+71wPPg8+LFtQYVDlC98nnERMV3WWzNBa2+gGnHjFONCxth3TGnOcEvOpaRqIiQD+hq/nyAr4egFPKjZPMumWzg59bukDbmEzkRcHL8GBZeCYrG3MDVy35AfBQd1zBLNXsyiFX89QIsI4i5bAPj3M1ir6rtxxK2fSV+9W6XuVmbCMHeTybyZxJ2xDWE1Ey1ouFtM5POHSh3nRMCp9+AoCriKIHY5R1ubt+2fNifMieNyFzBVP7poAdo2CUwUKysywz0X7svh+VPvnRDwVbN24YmBwdiWGIHTpyVDf8cHK7HB91Rp7erhhrN++8++7q9m3bKiOjI5mVK1c2t27aPLzrrG3xpYuHg6nJaa1o9McYGx4aDAoFbrm2+pXaDOqlKf12mL6yXvYW1hCnano6QBbzBR9qNmNABRs4NGxBDoiOsDhFQt+39SwISd04+nlPvlCWOk8vHB7SXiL1lFixdNGJR556LhlLxOqDfT25D19/zUwhm47/8b/5J+3lixf2dTr6nuDZIG2ldzq59psLNv9SZ66s4rMmsEfQkytSkQePnmj93XdvKS9ZOFz7zU98sKeQzeSlrFItpLE7RnTdkLTqxGDFEJ6aLrV/eNtdtb/4zN9UbrhiV4qXtIgWNqlpeU1d0jTq9aBZrwSXv+/jwdptZyk9Cl43D3OLozEIN50VjL0bfgt+Dowx3y/8Isf8xOSF78MhXQ7e159LI39zoTQDaK8HdLWfpbshZrYsGRMhQXz7G45E6dT2TR8Wdxs/6gS3sgmP/LUs4tho+KszMOokzV+dTPZKY/PDxppXzEpioaM7YV6OwIIQ7lwckD4cVMyHTr78NU+/UGl9QhQqenjZHJjMKEHM5ct6bYaYvanJc5APjtsSEy49dEBf7SpiVRc9mGc8drCwyVFdZFPEA/LgKkfCJs9JNSZXFgPKoxOP4J6m8XKIOj1rrgE4VJrhZOPClFU3q4Lj25lQaBbWH/wcLIGGvQToLiiinXDND1RTmzxx/FyNK8vpHGBqm0QfpixsvNgQ+LApYzQwFu6wTC5/zdvR0AU++qwvnz2fY5twzgaT54zbSJAfYM/QmRz6Bh8JpT9p33Jgkk0l09/6PRsXvjvE5ok82fAUsyl9OyV8mrIrRg01vvdlC51re+VzcuWgZXdhdLKAeQAk7+gpZjvxdjYro95q5WSQWrcRKsfqxfqNvZmtT3TRTaHgEqlCldUB6bRd5Y9Ey0tAWR0/YYnAV5qrSw9sKAHK5jfsxKOLiXY/C6qv6ssB38+VgEqCz8nHt/Z2uHNyUKepfFiAzS5XIvQ2OR1DSrZo+F2eOl8Jok6iqCuKwbynbaSprE5C8eII65UnNqriows0HAymhYHpzNs87RYtwPgAK7Ee5Y9Zp+0GTXzfT0L93ZH89DMUAnoSA6eCjJd0gCMZ7pEIaB2eBugrrUY9qFYrrUQyFZs4cbC5ODkVH0o3YoVEM8jE2/pcJXWkeap23pkXla4xVIaAjlvi7aBxzNO8op0riMwBOs5n6Wd1geHg64QiUSqdU6QttM6MWSM0XpyuUxHQNuGn+evf9CFOqtX3WQ+K+jCiZkc7gGIuTC4ZWVnNoYuB6CvlwADlSib9CGOdXsQt/PaSDyuXldP6AlepuGKFGOJYH5CJ8YWRxjcUmZf6ejL6aQqeF+3J8YHuZDAyVbYXGIlsu3pqdckcqWNE5XEyjNuu7TtyGG2c1CIPyuPVt95u5SxkEp2JfQ83p4++MP3Ot12W3Lh+bWFqfDx25933B0dPnNQ5Gd0bUtYyV7kEz2WzIqzdeG7P87UFQ0ONqenJ+MrlK4IdW7f2XnjuzpgYIUG5XLa8JBP9ruDgoL4wwmhSH82a3pLYKE8HnUbNjJFQwzcG5KKbrsNiWEhpXIwAqAuaF4kToNx60DGoAfcHPw2EUeQn+Upa2Wc1X9l/KNi4eoXey55Kpfh2WqZaqU5tWL2ivPfVA9kLz9wW+/j7r8sM9vYUuKMECEspdanjGmMMfx7w2dIPbV/gy21+uVZt3Xzn/c0jx0emL991Zurc7Vu4JTFFyfQEUoRX60rSm4sHe17eV//BLT8uvfbqK63rLt2Vz+cyWdFCskQvQQSb7RLBqlWrg63nXhikC71BefxkkEhl9Gqk6ujknwqubCLU8rYgiF933oIu/HxcGXMdXvu/HCzoFksXtk2Fi3edcr6B4knEzdv/HLxO1CxAHh11dlaz8yXkKVE/1NNtP9CJuc3TKZNOdQ4XcpiPpev6OqnLBK514sPiKiyi4lu9GH9XX1dK51l92ZRvfE6+EkxHX2fhplzC+rEO5bF76dmM6eBVRl0bFU8Inxpi8EaAoPEiz8l0NLSxsP0AFpYmZy4lIfwGytTl8nRVHl1PnXTg1FghaV1LQB+c11jxlVVCSrB0pNeJVZxSwAXjTJYZT8ZjfJok5NfpS+OU7CASjkRonWm4G296Aa6NIo6jj9ci44vTfiMQ3QAjD+3V6NTyortN/oAuAoJSXywMWlZRXmni7OweZRVHudnQUDjhs5fI0DZIdWUQR14YYmgDKQqEuVKM4sSrE715Kx3PfABsUnplo0O+ViIvx4ShCy8p0Nd2C3RrQ8Vq2+oYcOTQj+CA6eICApw8oPw8V6PlFJxovxRpei6G0fDCy1iAjxdIFIqZIJEUuqnogPYUgpOjIAj1Bc2iHI+Aei59uADC4xDVR9KGm2J0iKbFN88hxg+E+QuE8oRKer8pN0eU+eq8GkrTSPX11jBpMzaStDd0slInIdUPXxztwRXM5UOFYNmCohoFfP9Kn9uBQeXOBmTqSSUBle54RFVtI9NDjqIfYxKa9mvxPa/qJMfZehndxofpBnge4niZA7K0H2OEiQJE6dyqvJbIcEVD2lzo6jIbaN+TJw63bvzBV09cvGlVbOtAPVHb+72jTz12f2X3bd+qFjrj6QWJmcTSfLmzrrfRWZpvxHrjdTHOePZS2p8y0DMpL/JMrPhUiunmQqoD9YYqanxIegwLzrozluBRfjngm+FAmcxBpJ50DrEmUSBKAb5uyID8+JkCTg9pK9pIh4n1F4A4o7j8AAkYPQpGkSEnujMXufmIn2PGx9G+UY3UsGqBxextrlo+63/wa/uJz1W0ksxDfCORt1OOTVWDg8engiOjM+FLN6hPvStF0nTn3E7w2tFpHRP2chyrE+sXvvyqqRjC9pkB6sJ/RDoEYYyzaJJADrTRcw/dXs/Xj8/83q9/Oj/Qm89NT07Gv/O9HwSj4xPKhuP5sFLEECuXZxq7dz9cXrF8RePEyRPx88+7IL5i6dLeKy7eFcdwLJUrVnZJm8lkgkExxNJpu8JHz+LZMK6ItSqloK3PhgFW1jcG1gvpW24ODScRD2QaAQt2iZbGh50fel2+WRCSyZt5gLx1zLZuvv3exqXnny3TOi/giXMrbnt0bKLx2qEjgx+65or6VZfsKmQz6cwpfVgqyL+u//VKPp9GlIETHsdOjjW/8v1bKxvXrChdc8n5g/29RW34ro6ktvmLeiIMLnq3b/rxnbVvfPub5fO2rkuvX7GkKGOVd6xqduijXUtAk4rj00XLV64K1qxdF6TzPcHJV54LatKOA8tXizzrY+Rrec4BhDmB0foHN3SeND/H8PPzAg/6hffF+QWAec9Psj7OgEnPoQJw+HC4cEbigXk75M8EcwQ5QL5KdNHoSpigTvoQ5aD6q+uWxZeLABRFifB0UGjCiM9ZWqNbGZgqbNNgi4PyksbF44c6AMS7gKfpbUEEwtVWAkJjsSYf3daoYEtBXixqBkaT6UU5mXrjEgU+q5olQBBuDDzjtbQ26C29bxvKqBtPjUceED0KOF49qgwmHKScyoMcrWspIxsOCL6O1BpT1HzTx8UJARSpbFxZTC3eYrWKHI9tFC29+vJzCMQQ78o2HVSe4CE/4FCrIQcaoC0tkhYI+7hz1Jlt2IiTg7DSLygz/YTbbvzGVTzxDUclnNLRRGlGF6L4TOSSs+BcNWqKcAxyn4fmI3TOBKOTlck2xFpeEAHt9045fxsPJUJHZHO2mXomY8RGAXpvPqWvuI9eBQCQ6eX6vDz4OjJF5wfEcasIt/dQPwpC0yvaEtlhF+jKof2XzaAYjlkxHAs87xYVje6kk3y1q+ErTtm5WkhdOjlkYn8DzaYrzFALsyEOR3KEB9016HwfY+X2IQGC0teVVRjNdxz4LhBNpUlUb8N9AjXGmXeEqONK87J46o+rl3wWYM2S3mD1ol79aHYmk9Cr6f67TVofLo3OJhLQjTMCAaGbTlZPNh85/YRmzWT6WH+2MkUBXv/pCsD6n4VR2edLm/BMENnp1TCnG3Xoi6a4oUqz+j09RNvRQ7k83Xnlmfuqxem947/3/it7tiyIF5Otqc6+xqLaFZdenr/64vOSZ6xbO7nnhWfHbr/73tro8SPx8RMHm5n2ZCvfOBkMxKY7C7O12FC6KsNR9IxZ36Pk/u4LBcG7uRsGn7aX9CM2ppRZr266ccgzVLxUQucQBAm/yiONON+flKaRhmm9dDNTfh2X+pef+L6P+vb04CSYKMguyrwuH0DaRNK1s5NBMtI6VWAK42bVgKB2ksV4HYvpLo4+y/yiJ5iksJxw4AoXV0s4McAt2fAw/3OLoe+n9Oex6VpwZKSkxpypIcLtrxl5H+BW6L5iSvPgpITNCRqlfLoeyK/ZqHdeePzean76mdo/+Z3fzGVTsez42IheEZuYmJS5Qzq/JMQQ44oYaTKZVKdUmm68/PLLldWrVzdPnjyZPnPHzuSShQt7Lrvw3BgnumZmSk63mBhgqWBgoE90Sum6LTt6NcK4ItauV50xgnK+ck8P1Ln/TpjNzd7NgdOQSK/pZsW7wJw06D4LSKbpuetD8ndkmbdaP7rr/tqVF56bd32iMzox3rn1nofbF5x1RuuKi87tEVqKCA9aUuZZTkrTN5T6+hDVhnzE2G0/+uye2p9/6ZuVX//w+2JbN6zpF1EyJGS1pX5U4S4/Ab1SLp3htYOHG9+95af1vc89WbrubZcUM6kUb+CIZmFpwvSaOli6YoUaYsgpTY4GJ48dDgZWbgqKA8NaDsDWHUvoSAZhwNZtFc5fcOrzLZgNb+pX21MwmxRtsfQTlMflrxOfLaRdOinNt/6kjp+RxO/GeYigIYR8enQwh3GuTOKj8sE5qeV15IDfLYtN4PBFy4XvDSyNg0fC4PIP5Vg622xrXYjjPnR9bkMWDjbH3ErAYsvmycsjred34gS3DbPi8ENvycIjif1gFUTpOiA7elpRGUnDhtsbgIQBnUgF5zZGrjJoYgE8Xag1LHroAIfgieJr2PRDH1sArbweLI0ngM8G5gwWy65oOSib5cGmS+taZJsUp4c0mnJglIgMJjbo/ooBxdJF2L0JEDo02/zB7yc5jyNBfJVpvBojf4+TzhcFOXy8V9N4IRIHCjg2AR+n2upfN8kaZ2TKxplZ6o3WM02ELu3FR35pL26v4WUZnCnk7DJXv9AZ3cjTLRVanxhqBMwIs4mcduasJ7epzchGxNqIDNmkcGKAvmL5EgWGlnarF/3Q+h/pfP+hRdgItppN1cWD5udxcdzew+2JGTbNqEZanBzUReQD4XhS3MJGV28OiKEqQvOyQeGbW1wJ1JMUXXVg0SA6ptNxNTZ4ZoR+oeDYEa8+eWooCtK3MIjhdfwg4IaCW4SRQkTbdrY0S+eiDSJl1P7hy+832BKi3pxymtZpH8qxenMBQNNFoaOfMhifquqzfmZQ2/jgKhjGMgaqfopAFNQ2EJmIGZ+pBi8fngpGpir64hfUILWIUB8e9IQO4Pl282UlpN1E6wpc6lR8+rW92MTT4TEHLQSlyUEEMQYyMv5kH+fmTZ+ncjp9jOhICl6n1wNtR0Nkbm0Gr+59qpkc2ztx7rqh+JlnbOoRnVJSd53PffPmmVueOBH/k997d2L18iVZUUf6oegUi/Hu8Jkjx04E49PTnddee5kT4LGent74S6/uk43WwtzgwhVZ8WPpfJ904EKs0k4EpUY8qLQSQbWTCFoBJ1+sjb06tFX3TaT2TFxLNt7cNkf9cQUol0lr/TFGqV+9JVn7kI0pXyfguh64k3N+DNr8YVcaeQaLumDe8/MqgAj4rS6t7qPg1HVgLeivinXBcI5duU6QBMGZn+05X2kHCWsbu3xJQzJw5iBu99OyeUAkQfEzYkgt6C+I8WJzJvV4crwc7D8xo2+4JJnK1HR6NBwQhNuqB3tyweKhvPS1IDg5UQ7Ksn4zN5IOIHWtMt1+/tG7qoty9fq/+p1P5fuy8fTU+Ghwx133BseOnxDRdmtiRYywmXJF88plM+0jhw+2JqenZmQtj6fT6fbWrWfkN6xdnbl419n6xsTJSTGyMLAEMulM0N/fq3UjnVONLwyxZq3sroZpYZT39cDqz7WpK7NBFJ8HYOenbBqYA/Okj5BI64G1CUNwdv7KXv3s128s/cK7rx7q6yl2nnhuT/PZF14pnbdja3LT2tV5MbgYFiFY+0n9SAf2rTEb5tFJwFOlLjuvHDjcfPDxZyurli3unH/mGdl0Opmhv6mROKuOXJ0JcBthqVxu3fHAY829e/dUVi0eSixbOMyLRDT+dMDJOa6erlqzLlgmxhjAHHb00IGgf+XGYMclV4lsLqgZwOvz9P0N6D4Px3hwVSJ8rPVvGWOnwpvWGPOF8gs2HddP0LpAC8EmeGgWBw9nLgjDZz6yDPfgqyxKA6LBudUahiJkY+EgE3AoU3zHA6oTuKMZ6vQNy2Vn3GTe1QHDIufL1MWdLwWH7mUA0HFkoAaZoFydwhjjbWD89FYSl85P8KS3+jNfwzr4xBdp5K1E2UTj6QZUgYlD/9L54ATYWFne3WcpJCBpGLL6jI3Kg9fy8PJ04wzOAFeKZavR4vwHYtXIo+E9EK/yBJSZQJfI4iUidXEMN/LOMytQPMlIqsjKqjtRA7/ZNhUxtJSsmwgWKdYpZGKwsACzoFuc43FpwXVBIq3EgUH3cYAvtdEtHrCzrWwghReCRlgZPRYFjREeymTApsD6Bq9wpoykY+MB0Ff4GKp/3TW3Twz3ZfRWGeRkKZdsbnQLK0lI5XX29am+Lyx/0XmybM9HWEvRDyQvyRu9SBXVG1VVN/HVOBBf+6LF6tl4NuYYfR78ogGA8UwQH07W2whFFy2fsFNeNdylX5Ia2bapNl007PLSvBEoR71d0oGvS9q8v5iTjWhKMo2m1xTUkPYDXrWPIeb7Ahr6uvN6R9R34AjicYbeNqWOCq6RAoKERrCGwxgppxnaANRoHYXgyoKn84UvA/WjvrUPwHglZ9+0CpZE5xJXWQrQDGCwKN5Eh0snU0E2i4GJoJBLnc5D/Egj/Y+rBxOlWvDSkclgjG8ryRyGicmQpwU1HbwIcbj64hAfthX5CEGzlENa+jC3YIFrlDDYuCRACgEVgjM6V8K4WgBo3irbmC0b6Uch3s37ZwXVRTaJrVY9+PFX/6J8zuresasvvWihGI0pyVu/fHB8ZKT5b//THwcvvrpv5tZvfDmXyWYy6Ma4zESMDsmaO2RFgZh09XZjarok28b25N4XXp7+6o3fTy1euGBJX29f8szt2ztr16xJpXM9QbWdCsYb6eBAtTeYaiR1OlT7WOR5p3VhnnNiQMkY68lltI9qH5I0zCMYK94Q4HZT+pLvA1QNJzG4Rdm/zZePBTNOhvuywdKhohjLEi9yeHmGf5YL8fjUrK6hgPNQTHVUMIwrU/MZYyQiWRjjZHT7gZUTLrLxWdn8zhxqH0nmtfBEopdy0wEkIeUhTVGvhKf1+4rM3aOTleDgybLUgd1m7fsI+amvR8uHkwWcqODqf78YZSfGSsF0pRHOm3BLnbbu+/HXqmfu3FH92LsvGlzWF4vNTIwFN93846BUKqksdKIeJ6amxW9JHWfb+/a/JoZ662StVuspFgqNrZu39K9ZuSx+kRhiGGBTE1MyxljjO4F0saCnpyB1KX2CV9brs2ESX69JPOMeXawcpwObo6xeu5UehXmJBpqEtD48H+88NEeyljRgfPlnouZCKpFo3HzHvTPr1yzPj45NBQ8//sz0r33kfflMJp2TGp+VgZYWo5R577Rln09Po0q6zp0PP1n/yb0PTf/+b34i29tbLEjdaCHVUOwqrwcrMutYPDhyYqT5x//jc9Wdm5aX1i9fNijkWVfr5oLf+/b29wer1q6XtrS3XwKH9+8LWtm+4OoPf1JoNlY9JJNdw6xLp48LLmF+2q4AqkuffcsYOxV+LowxNRqE4HE6Cbhu4ohTuk3ahH2V4PmJ3HkK0SqbRXc+AA8dWeU5msIsOQ4RosfxQ/nioZuPN1xCMq69EQYvG0diuAKlz0xIWMvn4sWTOBtoFFrLSQroRBpZZbIYVmtcobKzlaThyojmpXk4w0wOmhc4PBL2skin/ExAOgkZ6BbNDW5TxuYQMJ+X6i0IRg4ZSQrxua1BO6vKsBQGisnANqk+XkA8xYWBZ1C4nU55fVLH1g1DkABhF2cbWwl4nQVAYaENdMOO0hrtDBlwTQNNPJkUCWKQURbkIRdDieeT1GCReL/B877HcWQIj65TKp5jF+enf8WNjlx7qYakhdm4ZKlAew9Q5gMzxCgOG5qmLrZOBxFIG2Hk8MC6f303fNxCtmAwr89mcYZcy4I0p4PpTZmoJysME3PU521lXG3Tt4hJpuRl/fVU0H7iNmgAHhi+fjNPug2vYwYHyN7XHcCmuZ8rYqJrWtrDrn5IvrSt6+fap8nf4SYfvdw4cHGWM2Ev325RYtPY34shlhRdxXCV+kIFuCkzV30yskFmw8/GSptH4qkORTiKZ0GJN5IDF/Ce+KcYZKRRH5muJ0DwRAErq+lvlLn5CEi0bwWtE+oCL6yfcORpGcC1SUGkTqhXTcY4FN+JMtwXWgFZhpMfbWHtG6FJ0Mshri6beV6QwBinTx48OaOvIWcO48q+zk2WmL9CV6L1I08xnS0GHEO6IG1n7SFAfarz4a4c6h6j2l/RNKn8DDQbB6q7+hHizwDoUynNdI7te67x8I1/MvN//fZvd1YsW9ZH9yVbdIPn5p/eVvv8V78e+9P/+O9nli1ZMiD5qJGWSwtjWJhTQWNUhswfyURT5vmx1w4eah06djz58quvBEeOHU2cte3MTCqdisUSiWRxYGVqJrUwVkr2d+rxQqxB20mZfA6+ntCLoqpcZ/TQdzCe1ICSdE0xWDgJyDqmz9hJgeDEYNP5UsYpwLzC2OXFFwv683YlTvrQTMX6AX2ZNL6OPbBmWf1Y/jq/Co6O1InOQQr0V6ez/NATHgUn0NLRXyRCnO+PsHmZzGHMP3WZK0mIVJNjuIoiTDrxub0Pw3SqbLfc2t0ABr6fkKcHTlIwZ5FfTuaPpUOFYLAvE0xM14PJGa4uc0dAPJgeP9Hafcd3Sldceknn2isvLi7v6yQmx0aCu+6+LxgZHQ/Lx4mS0fFJ9TPpdPuVl16oytioSL1Ir4m1zjn77MLqFctSF+46S9f2iXFLC6B7T09RS8WLOWozk0GzMtN9Nkz1N965QF3o368JLjwbTiHMAl8vkeqZE5gLkThBNU9QqS8MsShtLlDvdz/82PE7Hnq0f9v6teX3XnNFUeb6lBqcEbATVbjTl70L3bzApBY7B46eaH331rsqG1avaL7vysvyYk9nNAd01D2PS6Oe4To/VGud+x55orr7scfqO9avjC0Y6O9lPJwO0DGRTAWDg0P6fFhvX5+umehNFR4/djyYmZkJzrvyXUGtPBMMLl8b5PqG0FFS0wdf3xgDh0+bQw5226fT/S0I4U1pjIXdQYrGZKHGgRANd744FmFKP3tjZanx1PEzUgjRKjslzvsugk7nNzphpECXxMRsYUimg0boQVQzWfzF95OfnvWDN8TZVLiyCKJh4fVpdEPrZPkrZCpffFCcnqWUhYMNozeuNL06X39eJvmR2HCRKHpIHLJI5/UjoVA5utGo5dVJW4isfyobXvHhI4xs5NpVMRR3aZAjAFnrjQADXInyF8RfNYOnLmm52hYCPE6KynBCIhwqWBdqJ0c9cfCQBrC6tXITaWQnWRLoZMNffQwwDapMzuz6TZvlY/UAry7kiMBpGn7ueaBQNnTL1+sIkJ6QsCq/Pr+h/DjpZ5LEepuB6mYaqwdG/Rmf1b+/KgaFTT5MfOaAq2L2HAR58fB4MugtZPTZK64KeIMAfjwtmyLiOPCHwfGxCELj9dDTbiNCf+RdjZwkAHzdA/St8MwvdEmr/U+D1he5wstmiDGhukQA/fpF35zonZLNoeosvn7jTuRqn6fbia8ync9GJTo2oM0RrXQMsIGenBhjKW0HZDMWSMcmkwsn7XZ3btC6cErSttpmiovTOuqGOZAHdaN1Ckl8S259yPqF6QfQ7qYHfK5toLsyaRUjA89HzgXhFYmu7C5MWhcH0adUOUJzzar80ToDzLcAeFQnle1wF7SxJn/qX+c84QcvletBQzaxtDknXvYdn9JvO9UlTB9xGuq8EgWtQ3HMNaovTpSgTn0d0U/Y6Pr6V9B4h0IXHsYyL12JjkcPPn8DaV3Jb44qbwzIlQrc/9JzrbEXb6+cs3F17aytG/MDvYVsPOjo5GBzqMiXbvV//+F/bixfvrL2O5/+eF7aV3dLKWn7vOio7YuaokSoiXjzqK7AXCIgQ6Ndb8jiUK/XG68dOtweHR1vFfPp+oEjI/FaO144OlpKDixfH08v2ppKFIdjyWRG+pttbK1RDXw+Pjt/VQufExhcpc6w/Zc4Xv2PchhnOMRE24L24SU3jC36hEqVP33N56NvFxZAEm1LaTBzkrIpZB7mJBK8tJ1p2ZVv40yoFqE8JtfGmVNI4xzZxrnQ+TQL38mMngzyEOYgg4ToMd76KvOVSSG9iQZIhx6GWzoth+Cqg0BvPhMsHc7r1UIdE1U+6dEOju/b23hpz5OlSy+5JHXBznXZBdlWol4piSF2rxhio6offYB5fmxiSufcTrvVfOChBxtLFy+uyNwZXzA8nFy7dk1u26YNie1nbFZ9StMzYmTWVdtMJh3kcrxpUeRUpoPGzETQ5E2JFMwXwlfgHKA8djVMQ0rznsGswGwI2X2bzAOnj5gl2vqUjF+bIB01AlIOLYH40kfbjz3z/PHnX3ot+6F3v72YSoolE4KVEwOnre0+f7nnB8oRCyqVSuubP7qtMdDXX161fHF656b1PN+lndSu1ul4jOhv6ZhZXnh1f/PGH/202l/ItjauWspLHtPShvNWAn2KsT0wOBgsWbZCr4QlUymle6hVq6JPOSj2cOtpIkhls8GKHRcFqXwxzD+RsPkRiBqkuvej3oTm4zEi4xHj7S3owpvWGKNYlMxvrAizuQJnolZDzIddvPzVB3QjFg4s9UI4XZVFyaCebxa3BDyfl680wzSN78+mk9fLwn5DE16hcjRwXzZzxNnGkbSWrstPQOkcBODjoWv9PorQwnrz6dFWfN24uXRmfMHTDavqxDMRWSUqP4jdvseUBxGaASgqAQxZZLAosLbq1TDVlzhjcqxuLnCTgB4FZHFS/SiP5K/zocSG8YALqO6GOh0NWN/YFACorGu5i+/WjYXJHpT0lI/6JZFOjoiQeJLrBlkcZ9V4RiDcAGgcebo00DiQ1KU1GrjTSTymXsfmfAvoAg2/CJX9oW44NF6cpXE6QrIk3ToQpyRBuMqgbUAjCHAGlofESYsRVpHFHm7/HA+3EnF22cro9BAdaGtfLj3zSf1pHSFV6BTJIpXGssHD69OVphljwqr9UH8GJEcP2oGywqP93DUKr7TnDDkbDWTKX8VHgQ32YG9GN9FsyPSygpOpY0V4omMGnzDxjAGLs/zwvHhwnn1btbjPXpMvlRHWhfiumAqzdEcUcY5H29AI3QSAMGp9kKcwEQ3gedwn4CSE1xFg48qtYpSXfDyoYeNwkRiRMxu8KAww9DZc8iC1/PXEiRK7+lCOmAwgcG2zUCcMUeUW8OlUknhOAQk46VpmhODZXGO3VtKXpsXwqkl7x0S2GmMnZ2RzW7M33JHAy2A+QR9x1pbE+zEr9SMRdANfN7SXXr2mnpWiKoXxeHo1LM03o7o8jBjSKi9hke9xfMD7PwuwAStPT3R+ePPX6xcPV8befdWVmaGB3v5ETIwwDyKQfDErZ0rl6of+8f/T+Xe///vBrtX9OeoTXbkCm0l29TTEaSae6XSqZiH/HKDpZbzTedrNVrN05NiJmSPHTyRGx8c7X/7WtxLVDdcVzty8rbh4yfKgf3BhJ1voETWobzEApO6jevjniqlrD+gcwiwlImVw4HlnJZnL5AAydSXThObZw7cFs2nrW1IYXc+0c1q7RQGZfm0AkMU4JC2qk87mLVtPMXI00oHqJEEo4EyvvHBjRPor/ZN5CLqyKbPgrv8oLjTI9C8TIka2zM08MzYk89nCgZzqEE8kO6+9+Fzzxi//9cxv/vN/m71o66JcIVYJKqVScOdd9+gVMaRjMHKb4eTUtN5OKQZU68HdD5a2b9tefemll7K7zjsvVsjne3aKEbZj22adx9ig4zjJxdsSMcZiIqM2NRrUy9NBu2G3Vlq5veZRsDmRgvixFMKcoMG8RCXTEzT2NCxaWfOCJjZMeOzZsNnzYhTor12gPTotSiFl7HYGV1bqhcZ0u6GfEThZlghOjE7Uv33L7Y0zNq6tXnbemb3Sj1h0UVDUk7U8VNo8EHSWvV7r3t1PNr/47e+VP/i2C9NDA328XCSmbyCO9D8PdoIyFmzeui0YXrhAKPOXGzD50q+lXVeefUlQGFgU0vCZn/C1XiJ5cUJefRlQFo+st4yx08Gb0hizBdgmRnVRXKJ0wyU8sBkNfgkLow4zCaqTH6DRc2C+avOkaAx8s8KR8al5GaKgIXQQz8vX9JBFT/NNgL8ahu6+bIT9RlH+ktfscvp4lW1/lad0WQz1dhHSuHSaRnlIG01v+dom0tMdv+CaL3pqHBI8dCdf6A6zNIJ14+xsqYghcyNohKHKxWl3P4F4VHyeH0O2PyvuyErDB1ScC0D14mFmQbVNs8kxuuDi4fztnj4M+CbF1zLo33yTyYTF1M0zKHa7jeXh4nA6pZuvaUW6brYlE2TqlS0nX53DUcI8O8uF/mwqweHRqyEIVbkqtgukc2HSm1QphxCpf9/HuCVIb6MjI2NROs+8yV5VjQ/yJJrNVLRssKu+5O822VFjTBXmL05f7670QF/iMV2yVzSLFu4nIAfFNUCYdsbj1kkxwsQ1mjxrgqEm8owp5CcfYKBoV/GoH8qn+QsdPj8m6H/ab9Q3Ov3c+jrjzOJVf4QKmpQKwQhbMtSjBre2hZZffHgcL/lp7WhCTTorPB94XeDGi7YHnvYHBfprxPCJyISH8mI0O1GKK4scjFXCkTRRQJw/+6m4rwMECW45qwTXlx0uCHTtU1J/mlbCIWjA0tL/7AyI4eSmJDk4NqXTDmwgyzVpc5Gr6cU7NFYKTo7JxrPhnjOyGFKG+epJBrKQgH3g1+nqaPi8IIIrmmG9klBQwtQ9L9+xK6rQXUJhcGwGQtfyzIFTKfNDrVIKDrz0eOO1x35aee+lZ1UvPu/sgVQyxulrjQ/leCQW73zpm98q3/fqdPz3f/tXU0vzTdHSqSegt8Xy5kAlGs3LOh1oNLziezlANxX1Jz/tR2KcyR6/Wq3K9rBdenrPs6Wv3XJ/Or9wVTFIFROLV6yN9fQOJ2uJbKzQM5TI5XLc7WhzFMK13U1yNC/N3wG5zAez+AVmJY+ml4CNCyE6X2/vZVMZSeXnMWt/67OAnrgRko4/B7ZWOgbxOCmgb0G0s4GnBYxQ5jrmLW4r1PlaM5VIJ5+jjTHTpZsrJwNi+nKgngLPjdkH6+F59cVnKt/53H+p/8F//0Jy5YJcYdOCeFCeKQVPPPFk8MKLL2tZ6JfILYthVa5Ug1JppvnyK6+UpBnbr776avKGD9zQKRYKPZvXr4mduWOrlpc0GGJN2eSjK2+JbdcrYoiNBU1eWc8jBYDq6+rDgepOmXBSimg5FE4hRCES6dBQyuul07zmQpem83JcjAPpf/OLkTqStp0NEp5LUoLb97B+nMpwWqBOZsqV9jN7X6k/+uye5nuvuqy5atliDDFdMszYAXUaek9okl/n0LFjze/dcme9ND1Ru/TsbcV8Ppcm91qN77idqgd3oXBL4pr164NcLm86vwGg44J124KB5WuNP1RFxg63eSjB+pOHeY0xyTv68o+3oAtvOmOMwlAkJkf6oTckZM7TTqRjhXgf5zoQuKYXD6e4xhn+euCrsJvO+Z6uRwcSgAxtdroubs7l7XydOF1ZwPUqlNNZDSRXLm8gEaVXz4QOl5Xd+MGFxTlLwxUxf4bc6szkhbJ012W0sA7hE36V4fTRsOZreWgiN1AN3Cj2QUGUTwarxsgB+f4WND0jRbzyy8Gn88xKE9+hPN+mhoTQ0BGpaEUy8tHk7hAN47NBYWM6C1ycltclIOwdoHXEVlv+4LbgyF/l6XyqiyYbIW7BUbowkJUtBuYAP2lpnKJSAvFNCjQMBzPMFJTJyRLHpoZFkoUTGmHdVCgvBwdRHIiUizO7NdnIUhau4vFsRrhhlyPrghRH5JrxRxnZn3jc60tZcB73SugD3+JzFUw3NPwlsebveOiJI1M12Wzb1S3a1QPNABv81sZsKFr6Jr1cxj7szKaEq0Bsxrllh48/c7WPdOgy3JvRZ00wmFIo7gRqXxHf+rL8XF+Hpv2cvil93d4UB0c3HTDQmwuWDRe0zvwVFS2iHLo4nK4+9dCleZy8PIAR1vGvFN/eHPhTzxoR6on+2l8dfTZ0+YkPjQ6CSo/EzwOmGnWCU1TrgzFPMu0HIkD7neC+7IS5UsCQJqGKMZRjiKsjLH8pRsjn5xdodqKgE0xL2/Kcjechn6lSXb/hND7NB6SJs/7kuxA6eamgYDjFyVwYuNKVcmMX/cnZl4ONuxhEwsPZdEupMr1Tz/ozoPK1kEaz/E8Pll/Q2fvMo53JV3dPr85Xmjdcd226KDtjKYkpFQGfD/KnZ0q1j/2j30lc9xt/VHvveWtyA/GZuN3aJCA6YIilxakKb6BHCKr7/OBjjMXJjQCbr2Q8JlNKuzo6PtGcKU13Tpw42nrh6HSQ6V0cHDg20nlhpFlYuXZLfsHwQtkkLugUenqkCuK6puiJG2SL4KgWzJ/RMPn6F/X4+lWaobPgtPVPvcsEpHOd8BibhHU+FVTEM0+ZT3/mtklb50ym6wdC4JbDuVfF5gPmEJ4P40QoH7z3HzA3cPIErP90ATJ66nzPyRUJsw+gDmSdaU+OHJ7csmljbvVwJrukLxEsKoqB9tILweNPPCVjgu/KIY+7HFpBuVztvPLaq61yZWayXmvGatVK/G2XX57hhRRnbN4QbNu6ycaelJU9RavVdGNb0s9MBLXpcTHIeEmHyFQ95+iqvOZM8wjMCc4PEaYISh94w/S+AmcBNNFH6s8bOqZbpJ7Fn1vnYblmkS0AL6/s9yeqflbgatjeV/Y37nj4seq6Fcval+86J5VOJ/O676HO9M4W01fBefS9WqPRvnf344377n+gsm3DmpS9MVULJIZ1+RT9CSdlPV+9Zn2wcPFiPflwahnnh+LQwmDJlnOCWCJyG6PoIho6Ywz5elRcQSd6obi+BsTEeLcXj7wFc+FNZ4zZxgnHBs4WcNuY0CnYpDuaMHQ3Wd5wADenOD+Hnw7mVl83rfOFoLinh/E+727Y8+gmysX5svjJkI5NWbrl6vrwqVEEHsaZTL95wZksqLah1DePsfBBh0pa5xM2eaaLyvRO4gF8Nqm6GMhP9ZRJ3kULuBnEFVCS6uLGJAOOLA/QSIcubO6UgWjx8ZDU5aYDm49HGruSArABE9B05OPK5nwFQaJ5q0EkQeY+pbooeHzdRIGwOjmYEeFA5Oj8KUB52OiygcMQ8x8BtgXf+Q4nESpoOnGKQ3eeX3yMYkB9dw06fdOTxidkspY1WtKx0MAnSro8oukNpK45UjfCZi+aaKsxw1lX9CeR6msJtDzgtiEwvVkg5K/yidOHoTWpy5ODEGhXxiFhK7fVH+2kmx3BeFRkbIrnKJqqG30MVpKhpwc2I7yFkD5M3twuSQ2gH0YphjlvJDvCrWvTNadPEPTlU0FfkY888wINXb80fyRr35Z9lPRi6+OanfVHznRng3pQ6NSCbLweJGNsgFhUrV15mJmH2eOpbNBJpMVlglaMyGSsIwrqCBE+ZFUrsmCKZNvPywFBEs/mL5fNW1CADSI6JdzCbG2tclQzwKrEgvqyGhsE1KcArUH9uU0HciN1yK2stDH9J0xoTIbOAZ+U2kKvRr0dvHhINmRCX7u4V+tU9RQnRVFOQF8cITQdo24u87J831OcfO2vNNqFI/IhsEFnvoLG7agzZdlcSgjwReOEwrHxssTV7W1zYqRPCh+GWqXuboHV/JGDXtbu6MxJE19N1DNgqnMrEW0s41jKZTHuqOUEEacijQ4g18D6VyTqFOBkRml6ovU3f/nvW1ety419+iMfzg/29shWWqYOxzMXuvRYcODI8dpHf+MfJb/6hS/W1y5fmus0ysHux59q8Ka79WtWJbNijRW5rUxScYJD20nypB50vp0XJIc5mc8OdgtkRZ3DPBuI7Ei+VH67Wq22m7HY5Mmxicnb7r4neXS01L//+GTu7F0XJ7Zv2ZxYunhxPJkSfeNJqUfmdE6EMDatLsm70UoEbRHXbPOdwlhQ78QVZ01i7LhrNQpoqm6eNtCxMQfoc2yIuVql/VJAy0hfYQwKylxjJBsP7DOic9R8QFaeBWPs5FRVwvQv63sKgnh0rjwbX4rIXEu/tb7D2zIbpfHy6OEXY9dcc3V2idi1hXQs6MnGg8cevC/Yf/Cgy9f6PrdSPvn0k7XpmempdDqbTSVTjbN27OiRuNQF5+4MNm5YB7P2DYwwjDEtb0vG0ciRoKW3K/KCEkAER/RER30WWErhy3EKnDYCmCcyQkKqBk8nI6zIuSB1xnNObq2MtrvWs5aB+jGawaxAJOjaW08wWvhnATSX/VLn5rvvrz7/4r76r/7Ce+JDA30FSa8zCwaL1Z1xhyAoa97Rk6ON//jnn2ns3LBqevPqFUP5fE7tMOavWr0eVKs1l8CAvkv82eddoB/k/vsABmu+bzDoW7o2yA8u7KojRaXuusZYpOxhPYpnE7fiMpgj5XoLovCmMsYoija7+LQ/awuTCDgLuBkNNsjAbZE0uqU3p7jrPD78RqB5R3hBfdWGZEEgRWX7NN0FG5rJMid4qLNN8qirV72IlwNlU3qkvNBts2GyFSe9yPd00ugZfrcxOZ0x5vO0PMC7cqEpDq8g8EFos2IaqjJYLPCZhOAD2MR7uQADGxQtWUgpowmweAWHc/RbUVnDJP/AbfKIs4XTJ8NTMYpbGTydCHz08/k7sgKsWu8WdGnEkaf4GnZlIw2bsu7kzoLN7S/2emzuFyJG8xI6vjAoD7ykM2d85lMWS8NEOwtcELre3iJMaiRJWHGNk8U9MvdpEonXOkeeKyh1SHuzSaUe2Wjwymh95kzT2+KPQydUNiMM/U0HxJkPh/BpPIItKzsQlDZQRCK0/JRR4kRhX36eZRgVY6wmG2c2Xn58dPsKz0okgt5cSj/6S981utS58KMbTLBz1plXRe87NqV1CbDh5lX8AwVeay/hoBkk2w1p1HqQkM1FuymLmSTm8wvITIif6DSCVKdO547V6w2RKxuSaq3NbZEnRkY6tVq1LWOpKeNM7K5YJ5tOxXh2slSeaTWardjBQwdrL7zyWqfSjAWLe5PtdWvWMf+KnhhzyXaz2UR1vSr54r7DsZlyLUhmC7Hi8JJOX7En2LRpc0YWYuWRmg1S6XSbRduXqc1LyVvtmGyahENA6iCbzcWy2XysVi2LHdnpiNHYKVc7sYRYRq0gJpvzQiyZTAeZfD5e7MnHBvr645lMqhWLJWLpdFrWYfqvGLgJMSgVaD1pJWl3VPfzKUaP1HxnqC9vBmkyKV1cNrHaN6xv+9tnEUS5dV6S+Qfctx9eeOJISsncRluTKOwz8AgjJ38wxPS7YhJlhTYgP1hJy1Us+tjhkZJ+v4m37nHlAoOQyuTqKH2IW4hLFdnI1KVmkEEfEqD7M4a5AqFvAlSFLD/yCQPeR0VPF/B9ViO75FmAnHJpuvPSkw80Dj15c+WffeqDlbWrVvGQVUHTOxFeUhSU5lhmqtXKF7/+ncl/+muf7Jfhkf7OD3/c+vPPfaH1zssundn9zPN9l51/bmnRguHixjWrGgMDvZ17Hnok1lssphcvXBisXL4kNtDbG89lM52UtB/l1zUg1P9UoI1OAdjRx03QPvVpiq7xOoclE23Jcvr4yFjlyLHjsRMnTgR3P3B3bOu28zMLhoaTtVYzuXbV6lRfX2+8t6dH+j9X7GXSEAH0DYwZZHFXRAuDTPx6Kx7UxFVasaCKL0OsJoZaQxLIUAl18xC2pwOKri8AkT89F35YQi4J8LM6mivtZ4OaKHN0vKKpZdRE5mvLyOflpfswenDCjT7Jrce58FnkdvXBH3yu+o9+6zf6hnvzMcZgbWYieOi+u4NymSsmyOoEtVqjs/elF+vP73m+vHjx4tii4QWdjRs2FGT8pnecsTnYsmmdlV8MDf92PVTjdfX1yZGgWauoHmH/kPEE6Mkf0Y214XXBF2RemCdyDskH57ZZCPPRtX45+WQntuYCeyRf075YBpFAiDI2ZK6iblz4Z4NY5+jJkdaP7nygumb5ksbVF+/KScqsvaiKuWoeQ0w89K3Vau37H3+u8cijj1Q3Ll8cW7NyWS/1rXsIeISVb9qVpJ3hx+WyWX3JzbKVazsDQ4MyrN+gXSJAXaVS6aAwtDAoDC8Osn0LhOZ0oriC+rqcNU+AuzD7J4BUbxljp4c3jTFGISiK9YGuYeGNDPqDGiqOFjUkfBUYrqik7dLeCKLpPYSbRz0KOKS7qXQuko+LEt/0Iio0rmSgqs5SABZI2wS5chGnPuEuXY0q0ojTzY7DNU5+ejVMXJhG45UtgsNpPiKgq16EnXwgxPkT5w0pB2Dh5KdkzvRzdsjSsHG0RY3F1MnWDEWOh6g8QVlK2QxgQFAOYs2RD/rbYgsvsR43PX2YzV50Qe3yWL1ImE2F1pnGms/kQ4iDL5bziWO+IsgmLiWGWJrySTuRlxoshMWHySZSC5suyODv4vEgal5QTRON5Cgexph/I6Ddmii0MF58UJKpHk5pi9ayWp/iipWVGeORB8NNX5MRNbg0D5v/NV5tBOWD5vgkznDRGEbC5O/CKpOdgkZA67YJenCbGc8DoR+6mTSRK/svbufh5SFZ97prEuoeQOTAI56TZRt3bmV77ch4cOjo8XalNNGpTY/HF2VrsaFUOWhXZ8SSaLd4QLmnkJPsO7FSuaRnBJFFNzT5sh0Ti0fklWZK5aCnWIjn8/mmGIWpSrUixlhDqibGRrGTz2UD2eDGeN2zGEQMiLTUEQLjal7ID2MyBLH44nRYibL20F4qbAQU2BBp87Axkg1SSzZN/pS0gPXXRrMZazZkx+mAeQMYGxvvTE2Pd9qNcmdiRmzFTjtWVuMvIbuJRDuRL7aFGM9nctRvVYxHsT/biZOj44FUTFvqAnVQiDqWUsaF3qZMOdlEUzuymU51Uqlk58jhQ/HJWjw2vHxN/MMf/USyr6dHm5k+Y60TBetvWlotql3V4uUbtBs4ZUe+1Yjj17iWGlZ2ssS1OyI52t9CgrBhlaqXPlUJjo6W9ArqQE9WN7N9hYyUOSayGsH+49PBIXHKT1+V9NyyqLf+ShgNvGyNBXHg4zzYPGRYGBGJB6jHuvSdJ+6+sZWpHqluWbKwcsVFO/KDA4NZaeNIBxHQDEIvBO2fgFRMKpPtjM2UXlu1eHDlZ77w5eCr3/5+Z+Hw0NTYxGS+UMhMnhyb7Ovv7W3/4nXX1Ovtdu7z3/p+YnR8svGvf+fXZqR12vc/+kT7HVdc1HPixFhy3brVyXWrViQGenvEME/FUomkTpa0h7XJbOiW14GwCKcLzAZNT8NYwHwHkoVmI2iDkx7Sh2vHTow0nnvpVd741pyYnGwnEsm8jMFkUqzonWeckVy4cGGCM/5ioHX40pr2eun7ppO1W0vav9nmarkYvuKm64lguhEPyk3Z5EqYJYu8/z4wH/s8VXNagJeTRSenajJ2O9bvtPyO4RRgRuD2cV7tL9a2dGD6pz8JR7q+fKL16G3fmnjH2y7q27JpU5J3rPBijXvuvCO8fa1SLref2bu3MjU5UZY5I7lh3fr4mtWrMcSSZ+3YGqxfu1r5MMS4UwK5nWY9aMxM6q2JLcExXFDTFxcedJhX+dPVySzWedLNhXlYmFXmTaq0bgSGhV4RE/2i7Rz2ZfUN96QueB47qCflt2fkTmGeF8izXK21v/L9W2t9xXxl55aN6Q2rl+eEruMco+qU2xIBQaHtO3ykcdud99bGp2eaF2xdn5W1hZNzxM4uj/waMm7YF/JMHyctqvVm6/5nXm6evW1L/NLzz07K/BnJYH5QI0/SM47yfUNqjBUXLFMdPVByM8ZcWCYjNdaYk32V6RrE1IE8PkPxhln/XMKb0hhjoWbhZpHyOAs7OPF+s08qwj4dDqAzR8HTXw+8DMVd2ONeHCRkq+9wT/d+mM7hWg42JEJT/bU84M5Ik37ucXhDA0zobGAJa1rd1HR5oHlDzOrF5Go5XF6AylPM69P1yRdQHR2/kmQd1TPeStP1G6L+VbjwM14B44BkhhlyODMOs+xTZHtgHBztRKsc9I/OttHm6p7SVCYLr4W93oiAF71nhWESYOdKWOn8JGC6aLRmbOkJ+FSuPAKqrZSR/YMlwXARuSKYNxBmZNNNKs6sksR4jU83fDqfOpwJWWPsoAssOKARclBF4FWq8uizT7IwMzfbFQjZQLr5VudrNCCZz0sD3TLSlvYSBF5VnAr42K3fjJIXdaS3ssmiD02vPAkQopx+I0CkXxxJoxKIkL8CqDYsPmnBLVLVFYdm9F2eA5uuygZANubQuJoFsAlhY6/fBYNf2op4dFIRJk5p2m5CrVTr7S/+z/9cueOHXy/YLXKtSiLWOfFPfu3TnfWrVyaWLVmSlXJ3+nr6WrKZE2ukJs1mhWS+ABJCFzwum5OilFdXHWHhKhidTnlFE4JEih6kY/PU1UkLCO48IPQ94sAH6Y9N91YsK4/pY6WVnOYmjID1tWi86aQ+yoqSKk82FVK7UpX0AdUY5piOa8lYCU6M1ErHNmixZiadrhBBFtI+DRm77aMnR+Kv7T8YHDxyKFi79YL61kvfM5wr5LiDSvtmmD1SBchCQcM2B/CRdjThWdZyzZ5xYZ4xNiszc1pJ+ogaYxJlXSlUU4HsiMOY4nZF8ucNYzwLSf8zkVavGH76vNnJae2XjBteEDJTbYRGIWlUrj9GMqOXau7yN019JCG6iBwj/LxGeuTYwdbt3/tse9fy9Ngvvf89STE2+qU83TMMUXBBTw1jPSLCFy1dTF85cdd9Dw796Wc+27rqoguPfvP7Ny3pyefHDhw7uaCvp9D4lQ++ryJlKf7Zl76WqNUb9X/56x+fHh4Y7Pvy92+JX37+OWO/+rEPJo4eP9mQTV9w+90PxL5z6+2Fd1x+cWbXzu2pZUsWBatXLGsXC/k49aFXMSVrq8d5IEL3/XYuKHVeAVZZepSySX70V+mi7U4imSiNjI2Xjxw/GczMlFo33vLTVqMTDFx52aW9K5ct76xZvTIYHh4Udp49M8NewYRJX5J+II6rZuO1eDBVjwUj5URQP/WRvL8XdNsXxPKkaN3QbGBu4+2x9OOKGGVq9BMhgqJ9xQPjgG8WLurPiEzj6dZrTObGeLBmOBvUxg9PfPOrn0/94R/+YYEr+p1WQ4yxu4Jjx08EfX297Vtvu62aTmdLe1/Yk7vs0staSxct7m00G7ELd50TbFgnhphIa+mcwyiUtblWDmoTJ4NmtSwZtmSiEDrjQfJnzM2rrIf5Cu5hVrLXkRGFCBuo5n86cHFqiIkhwFQdBZv7ograXHAKRIjUCeX3RsbPAnwI+8TYWONvv/XD2nnbN9cuPe/sXpYwiVKF1AjDEVBweou+yVSyfffDjzZ/eNtd5ct2bI4vWjBYFHksMzAYXySlB133Zcw8++q+5qPPvFjZvHHjRE9fz4oPX/dO5sxTE8wCZOtfy54p9gbF4SVB75JVQSI1+zZH3RM4PXhfADhzg4e3jLGfDd6kxpgZJ9IvdAFnAvMGmMWzsDOYLI2mV1xRhqMhEfBx9COPR8HnrbgLe5yDj+tuKCBH0oS+5T6rLKqvEg3XcjEhdMtHPGn0CpGjeR/QRdPxWBw00hmfGl0unhTqW9JQhqfrPCw/FrgonxluEtC//ITPDzvChrMpMRwHpgYVtw1F8gGURw5qONhfDiCWJ7rPNsSIUi6Vq1iEFx8a2VicOElnRiPlNBKGALo4MgpohIUjJdFJhbAcBWfzTRxkDC+eufKbPiqDcpCGVEpTXH7sInUjKZOa0IlHrk5eBEI9zBmHEdXoSpgh5s+q2lUr8Y1d1UcnUvC2SYgs+HEpELTwNfYS4LkezrIiz4wfMZjgh667XdJiTJshxOKmkz6cFENQF1I/xCXCtxFM+oOXzYfI1dIQFhm0E+MVnTAQ2axQNuqSdrTnN0y2tXe3rpAZBW7ZuOVbX2yKeTVSH9nXPP/cCxvclb9i6dLEQF9Ps1mZ6ZF2GpJ6082ljDf2esyLmhfjz3IAvHA+UNuSbsMlKimVNppIteqU7kPKIKi5h9orlaps6utafOjoyG1gxWJBknV3f6KDrGXNzuTkjGUn+chCRq+KpeKJTjqblm4WsqswXoZSKpW0iR01hEKhoINe9tsSElntttqJnlHC1uNFf9me8la7Dgy8WU1InUI+F+stFuIpqSAxunTRhZP+SoFJZgVHdZNaq9c74+Pjnbvuu7/x7IsvtZcvWZI4a8f25LZdV8b7l28IMvm+QDKRbCVfV0oPSpJx4k+EEE39ceWAPsAcFo5j5/MWOn+ySnUT0WiC07dZ0oclEruaja5TE4UNEQDzMmHWtUIGA/SG6DIxUw32HZsM6pKXEkOQQCSMFqKB0pBEHiYTcH2Wsgs2ceJY5/ALu+t77/9h7R9/+gOVndu2DQg9Db9xeOhioJFQCLSHtFHQP9AfFKRPvfTyywf/4L/82XA+m555YPfjw7LJnmq3WhnhS3zyA9dPV6rl/N9++4fpfDZbv+GdV5bTiUTfzXfd39m2aX3p+isv5YPO2f7+vs7kTLl59wO7q2+/9MLWeWdurzzx7PN1adPk8y++MiT9OXXt5Zc2li5ZKFNBLL5gaDCRz+X1zYicjaef2nDwQPlnax+GwjoyIGgnMuhnBsYxmw+ZUib6bLMq4zwZi08fPX586p6HdydLlVqhWq/HN65fn1q+bIlMGfHYksVLksWeIv1Z5pyU9Pi4tG8sKDdieoXseCkRTIhhxm2O/7sQ6V4KVqZTiqq3y5akbzfEkqSPs8Zw0ovk9B/6u/ZrY9fnY3vEcWWM8s+t48X9yWDDwmzQnwum/+W/+Ged//JHf1TsyWVFRDuoVSrBkcOHm3/zxS9Wx8cna9VaLXneOeeJYV0YIK+zd24LNm1YK+PMTnA0xRijzpszk0FteizoyDyiG2ucAyun125u+zg4DTlMpjAr8PrgWPH8eDstSBszPuY1xHxjhI1ic8ps8DzmgXA1TI3RWXBKQgXqdbpU7rz02oHat358R+N3fumDnaWLF/ZIRmEp/NUwXEgTVNq+c/DoidY9Dz9Sf/rpZ6s3XH15NpvN5P0JUVf5Ct0eotCp1RuxYyNj9QeeeLbZ21sov+Pic/OZTHbyh/c/teCf/erH9Pmy1wVfEeilSDtIZXLBwk1nB7n+ISKUCpfd8WC4zl8+4IBPWSCP5z4TXGmL6P0WdOFNY4zZ9kd8FnLBGSveAMOx0cSnuLagi9MFvzsAQz/ak+aA5/EQrT5QH1L5Hnfj1udlfIZ7MLroprjnE9+VR33FraxsFqwc3TJreujIcPwmy+MuDxcXpZ3WV+W69QtQrz5e6YrjebowyQHPIhVROuPQJh3j9Wctu3Ob0UPwaUCFyRubsCifY7YtDMFu2BYOW7DCupI4yU5xlQmdenB0NcTgc3IA5XHBLlVFCzjlHMqBjQS30ek3imRhBdDFjDHh0A218LGHJyy8sjuwsHJ3N5bkB81woxnFaBhMbDj1jCpXriSOV25Tx+QCr6WXI0ikIDHd3FJW28w64SqLjSyGmcqBHjcDzC9o7Cn9VQ7dXwpunteRshoN4bYBh0E8Y1Q+yowxRh1YKwCaSje31ibamtoOgJbFEMcpEMapZ1lJ4O6f3NR+6d6bRi666Pz69m07+u9/6OHC5jWrRleuWDo8NjrSHhsbFXuoE6O9ZyrlYHp6pn1yfKI+OjYuCrRrZ23fXM+nc9pwYnRqhmgqRkdsqlSVRS0VpLJp2STl6rV6kwdtBLie2+lghFG34+MTnYnJSVHJ+hH71GwmEx8eGIDZN5PEiipiWRw+eqItZFGLCwB2r2RvodgaHOxry045LD9XeOpi8B08ciyJWOnIWnDKznHpkiXN/p4eKk/yJVFbmsyMam1bVUbzjdUaNe4SbU5MTcUOHz2ebDdbreHB3mBoeFGQyxea09PT8eMnT3amp0udsYnxtOSdGOzvTS1ZuDAQoy1TLBTjmXSq89Cjj03v2nFGZlLkHDh8tPT4cy+0Dxw5ktuwZlXuvde+s33+Ze+MD63aIpZ1Ueaq7qsVaFvGHkWg3dmr0B8oKX1ATxb4uUJ4uaWL5wl5vos4YXX9kH4JHgtyGWkbrp6qFJOl4OovDDugOmgNfPLmDiR8nuF75fBEcHKirP3VmM0XVhOnxoMg9td5xjBH5yhNWa+WOnuffqh97Kk7Zt59wcbmRefvShcL+YJsfq0fOPAp/RFALw/UF22J8ZXL54NsLkf/1HTHjh4tX/dLvzyTT2d7R8fHylJfyamZcvq3PnpDudqo579z652ZyemZ8qfff11tYnqm8L3b705ddNb20nVXXprIZbN57oZ96MlnWvc/9lTl/ddc0dqxZVNPWgzyfD7fGZucav7Z336lIdD8t7/3m81Go9a+/cHdieMnRouiQ2P1siWxzWtXZRYuGI4vWbSg09vTE+OlQvZ2XFFOq0IOrg3mQjjGjXEWROvDc6lvAQVNxYCOBRUpY2N6phSMjI02n3r+xc6mDes745OTrRcOHsuetXVTz9KlyxKLFy3ucAtWrZOOnSjHgiPTPFcmcqOV/f9jiBad58V4gQd9mhOL4JQCY4tLyexbuBOAk1Hap9MJ5bW27gryMoeLiWDL0nywoDfb+ua3vn50y4bVS887++y4TOfBCy+80Pjat79bOrDvUCeZTgbbt25NF4vFAuvRWTvPCDauW2NjrGV3Pzfr1aA+NRY0SpPSoRkM1qtfH/6h9XZqe88LETZQrQMQn21UDOtVIqm32kXJgLZv2MZdnWc3OzwOFSCN/0be6aGbgKn71QNHGvc9+mR12ZKF7QvP3JbhK8wy1lUd6t0bYgbmE+aM3l0PPdq48/6HKtvWLEtsWL0yn5LFYBavQ30/IErar/3i/sPBQ0/umd6ybmVn4+plqQUD/VnRPCFxjT/462+c/MJ//XdLe4pFq4NTIFJmEaiSdV1hj9YKBtdsDQZWbJB6xZhjdvTGmI0ZfqTp6klym+djPHssRvFbMD+8KYwxCmADhYWbTgPO4m5h2+yziHfjSWU+adULfcC62WyIxkfBVyGeZyEfBWhKt7Afx4RDFuUxDtL5MASvr/cha9g5K6dLG6UTpgIEZhlmSpcwuAR8nPJ5Gj8jdeNwjqg8cvBxQFRv5Y3EKcGPTY+LzxUZjCsPKt8Fo3kBJLFbLaN0z+w88UFt34k+FoGn+glOjYSqCaJ08VFD61HC8ECDjbRg+CjhfQPbDOi8w4G/OM7C2yvsiWByQgicxsd+zuJkCuMsqOBMykQYVcDjGoiCEUhDPlx905csYM8hR5xfuE2C5OvorjAhYIx5tQA2wfCKRaHP1LDg+w0eCfXKCFKFQN7QwdXIlDD1rmVx9CiQjdKIF16YPL+q4PiNh1zU46jtwiZB4yRsPlikOOjg6ACLxb7XXml946//eOqffurDyYGBofx9Dz0U3HjT9w597APvK3z+a98sLBwe6mzYsaucTKbGJ46+Gps4eVj2jYmiJK9Lnq1FgwPTV12ya3k6ncmpbNnjUa9WGOkv7InEsGJRjSdT0m0kUjj00TBNoD0noiRg9aMHeEgS+lZuTzcMXOhc0QJVqh30ZIMsdGIHSFLhFMNQzwIrP8nizmSgeqjDVqwjGy3UIS09k9qnD1AQPhSbKvQFueGVsWS+JxDeTuXIXu5VbDfbLV4MwgNznDEXYzGo5FKpeqvZjIuhNj06OdH8s89+acFvf+qXRhKd1tqTIyNkTf7Nk+PjJ39yz4O5Z19+rWfFgv7Yb3/q4+1L3/3hZGHphlgnntKxxlzAvATo+BNHvwqrTpAQF0C4WBb6nBdvhOPqmSWSsohHO2VlE5vlJQ8kELD0xuTrZS5Qb9QH4Oc05rmxqUrwzGsnlQEDj5d9UNc8t8YmGqNbEzswEYRFhtA5OTN+bF/re5/7w9Yl21ee/PSHP1QQI7ZXGGYZYaeCU0Y8hylwKzFXVmcqlVKj1igtWMBrzqzcBw4eGrvi/R9LFvJZsb6DznS5Vnz/1W+bWbV8Se4v/u4b2QX9faWP33B9ac9LLw/efNeDyV07t45ff9XlyVwmU6Qv3vbAw83Hn32+9psf+3C9mMtxxY5TDMHzL73S+M6P70gUMunJX/7IB5L9vT3FUqXa/MP/+TfMP2O7dm5rXH3Jhemy6PT4s3tq5Up1kfSx9NnbNqfP27k9tnjBUDKrLwfRq6z6dlHqKFouP2cDc1upG2MY/Vf9iACdt2VMRHoOQ5JbHbQ5mo2WdLO2qF2fePCRR2vHRk4OHjp6Ije0ZHXszAvelg56VyXLsYLMq1kb3NKuXCX6/xdgjNkVsW5foxsR7slJG4uD7rsWvoYVNyKe0gUvpOPBpiW5YHFfKmg1aie+/bUv9f/6r/5K6pVXXm7+5Wc+U6rXmx1pn/rVV7xtQPJIy1gOzjt7p14R4+QOayxzCXVYGT0W1EsT7PBdJeNeD94o/nRg5fiZIMLqSt8lgaCC+KynGGH6gpeQgzqO6BjiXVo32iHek4hO224Vf32weGnH9k/v2129Z/fjjX/567+U6O3pEaM3ompM1gjpXzScEe2IYTM2OdX4p//hTxoXbV9T3rR6VV+xkEsluaIkEAoAcwHtB6LexORU66a7H6qtW750+tztGweyPOgpmbBH6O3tC4aHBoO/+PJ3Xv7Q9deu53bjeesCmRGUxUWjZAzQJ4qLVgYLN+7QetX1W35694HpIGCJfd8EzBiTfi3r01vG2OnhTWmMhZtq9iqCE4Yunob5qU8CTate6APwnA5m8UVkeLLqoogGNW8P6KQadEmWVg7op3ERHhYCr7fpLnHisylSfmGy8kZxcVp23V5bOjJW3IWFJ6wDTWvpXdDoDuADQrr+HS8yPF3AsrE4Dx7345MwmxdviHVlGnhZ5iFLhrwEoJOfh9l8ALqwSQV1/Iaqb0mpZyYOk6X1K9SmqxfaynhJb+nwAYsxmpTGTVbeWeGYmNIpu/KgQGImI/FY5OBTdp2I2TxJAFw38ERLPDQi9U+uStCNlgE8LNr2AWkmW6JsaxO4Z6nYlFMXwieZEIcufguuhaBCXH1qXTqyGpPulfbI8xOrhgVHZ6+L5kvaaNnEd1L1CKixQLwmUIrFajrxRQbN4g0S5dOwlUH7IOnhg520CoJ1A7DoYXx0pP1Xf/Qvar9yw7WljRs3D7706qudu+++c+q977y6sXz50uTJkbFOf19Pe9H67fnpTr6w76mHgvjEvpJYY1yeypCL5MvZRKsbAe973TyYjvhs0FVpqPrTttWQOypCPXjfxYjfxdUTECTEAQKusNQD/cqNa6jWp8hPQo7Ny1RRGmc0o1uc6uyA+sWQTefyQTKT0/HxegA/t309t+eF1mNPPTP9gXde1Xvs+PH44cOH9VbOZDKhG3mpu5kXX3utcvNdD6QPHjlevPzsbbFrr39f59JrfyE+IBvhqrtNWdV29QyEmC+SI6jGSuMqWTs4MV7RtypC172B+Fzd1W/kdSs0BGjReXk+oL1hgY/bZY+PlbTeCjluxUuovlzJODFeCibLNVWNnPB1HhJfelMQr4539uz+afP4Sw/M/OL1V9fPOvOs/mZL+hjCYZoHvJzZDJx8Scr4TnZKM9P1I8eOTS5fsighRlm/RPLRIJ1/nnx2z7GP/e6/HO4t5ssTU6Xe88/cNn32lo3xv/rad3Nrli+uXn/lZbVDx04Uv3/7PYltG9ZOf/ID18eSiUTvTKncvu+xJ1tPPv9i66PXX1NdtXwZz6+JBh1us2p97aZbOouGByufuOH6oJjP97xy4HDrS9+5qSNDprRt48bytW+7ZFA2gFmpJK1fMbgmn3hmT/ULN948FI/HWpvWrp666OwdmSULFyRF58SCocFkPpOJ5wv52ODgQDudEkuCkrv2mjXeXFVRq/guRo+KEy/8OiY8QWUZ51xAJhvfbCYzPTI+WR0ZHQtOypxx5303d0Zy52SWL13J20BiPYNLUz39w4lMvigGcFbqN6kSydnr978D9umNZriG+z6Jx7PGAz1cCUdfJSswr1gtGB6N50Qcz4wtHRBDLpNo/oc/+Dfj77rm6t6f3PqTMrdVZ9LZxFlnnllsNBop2mj71i3B+vWrZYnipIK9RZTx2m7Wg5IYY7w5MeBKmWZnec4Prxf3RhAp3BvBPKy2YjgQlCvQbPptvvNx1G9Ex1lt18WN7MIhmfXnja6IGUi/6sj81v7hXfdXNq1e3rj8gnNzyXjcvSnRQA1EdJP672qut763n3rhxeYd99xXXblwMFi/cnlR+ptMx/Dr34EFSC3js3NibLz14r5D9f1HjlXffdkFyYVDAwWZf2QqiAWZXDbo7+vnlnWZNxLBU3teOhAkUsvPPGNL+KkMnansLwHLRXsYBPJhDrB5IEgX+oIl287nRUHKr+PIGYoKkgiayvK4M8biehImwvsWzII3lTHGWGEy00VdfPb64F3jDJp1MsK+6M4L/fmAjqj+HJ6oDLAw7A5GtzwBv8kHur7opryWixoJymd+t1yOR3HKRfnYLHbl+rIjTycQFdjlI06NIP3LD35VwuKMDu4P5ikmCFNKl8/FQxRABwDP4wxthxqOi5RPoxyD51P5TAcWaT6OMijJ0noI5ZCDxqlHSg4aR334sNWlhFy9Nl0aqzPjs02IpdVbpuAhh3ApZpYSnMmLoIZlAdXNkk2yTERIaNd5ZsfCSnOGCQm4tVA37C6OK1HGHB4UYCekufv0EsAQ43ZIkrGIUhA2ZODwazb4Tm0NurJw8HsVJltkYnCx0VRjUhYM9STedDMfmSpHjhqvDEoQADH5LPbKy0F1VgZNoNkSdrjyCY/pTQCaYtoWtA2AR1tAB6L9QGXI4ejhA50fffXPK++88OzJbdt2DD67Z0/q9rvuKn34vdfWly5ZMtDp8AZt8mWxiAelciWYko1HrOk+XAp0xSponmTgIYIS8HHmeZwKUzQE4xPHX3Arq9E0TmkGs/KbA7bpnKOkppf68+m8LBfuyvN5uVBI15iQzoYmk++BQUJz8nJgcmKdP//rz1U3r1nTGixkCs1mMzY2PlH96X0PdwYG+jIXnrlNNrKZjmxKYpOl0vSzL7xcffTZvYXR0dHc9h3bg/MvubrzwY//ZrzYNxi3eaqbFxhB06BLp99qSA5sdCZnasFUqaFzfUK2GdxCy9VdxiO3lSIBVb1oV0QX43wXryyaKQT+lnM4b4hPmLz4aO7oZDU4MjajJ8gAth6k7U/UOgefvbd9YO/uyrLhYvk9V1+V7+vtyUta6RguHw+zAh6MSH7pTCbI5XLB6MREY2RkdKY3l24PDvYX08lkWurMiiN8XL1++bX94+/95d/FQAuG+3tnLjpnZ+f+x54uLhzsL7/36svrjz//YvGn9z6UPmPDmun3v/PK2IKBweLoxHjrlrsfDPYdOFT/yPXvrK1dsawoZUiKbEn7ZOu2+3fH169eOXPtFRcnFgwO5F98bV/zGz/8aXByfKL09gvPrV2665yevp5injxVGekTz774cuvmO++T6m9X337JhfUdmzbkpAvUJqenWw899Swfu+1LJuKt1cuW1lcuWdTMFwuZbRvXpXPZXGfRokXxnp4eTgrxxWgtG32NOUK/t8c8IRnZOkKGyqITOP1BxytEmOavXKNyQK7y8eLQpixPnXq5Wqk9u+eFWDVeaB4fm2h34plUo1FOnpiYjK3YelVuYFAMtEJvkEjnOrLBZL8qokSYV+ZnBNbiaTXGbH2mPIAXM1hM6wk3U68LjFPywycuGp9JxoMNi7PB8v5054lH7j322b/+THbjxg3twd7e5MqVqwrCItN7LNiyeWOwdu0qKTRzCX3X6pfMeW19Zex4UC9N6Vxj4t+obH+/sp8Kcwo5H8zD4uuAg94KJ86feJqrk84tvnIdROebKL/n9XPt7FSzgf5TrlTb37rl9npvoVDdvG5VcvO6lTmJ4dKcgq0H0m/d2mzAGhoLDhw90fzK926pDuSSzXXLF2f6eotZWYclic3nUX7CsoZ1To5NtW994LHqysVDjbUrlsRXLVnE7YipsalS+67dTwXr16yMDw70TV189s6+XJYXvgTBoaPHTu5+9qWeD113TdbkdcHKF61gKJTfxh8QS2WCZTsuDDLFPguL4+SdGz8KaEttGUXmTBm/UHjxB4byWzA/JP5AwOH/R0J0gOjYUUQmNfOEJt3CMYXx/xsQ6XMheLl+UOsRmgVP8aMAyZMVl4Mu+o4Zj46tvhx8eWxz6ujKaT7xxOktTBpWL+SzdIYbzB7o3aNwgIjTsDuQrjs54BsNgj2T6jfoFkd9+TpTX5j1Coj+HJ9jMN/CbLZCOergYEFWTucTH+ExkpNrk4E6Ny8z6SmFokmFoHe0/gxxBGMTT8onOPINNMDf8sSXH7rq7UspuyLldWJzoIaOJo3QSaMFdBO0okgCcXkrn4duWqMLh/g838UtUF6mciJHUJVFWKU5IL2jA8ToRkB8fQW/6M9GNsxLuTSZhhXnp6jFK64VaXWldCFa+3XD1Dj5qDaeLkx8A4Wzdpyp5iwg9UK0tReiLR15QAH3fhQw5BrVSvuLf/L/1i/dvmF0167zF+8/cCD1xa98aea3f/nT00ODAwtQy7E76MhmJyPEdlAtz6ieCngOBUJ6FGaRTu2byiBKzk3r+RQkYPHedzSlGD4XbHNg49txGZBO6iAKKtPJiOphKHGOTvuZsvK3/mRzCBv8078Bizrff+Bg84tf/Vp7w4qlvKxkMp/LFVKpRHtoqH96/8Ejo3c+9FhmYnJydKpUln8ltWvHGX1nbd1cl03gxD0PP1Z46KH7ky+/uLe9YMmy1spVq/XV/9riLkvNGj31F5INJMDtjfD4eVNvoRWCvtZZxgdxp1FfIexnejT5NhYtHXXKSQrGGmMcYwBAR/Khv3KbJM+w8bQNLbC1MBFMvXhH67Zbv1/6tV/8QOPyC88fFINUNkuz1VfwGTvQfCNYb28xSKZTwd33PzTRUyiMr161HMOnVzRMSiOF8ryYTCZV/5uvfodT0FzLbr+w70Bhplyp/F+/8kvN517Z1/Oju+5Prlq6cPyX3vfu+PBAf7Farba+/oOfyEbtROuXP/SeyVXLlvKEfkLPpD/3QvP7t92V7CkWJn75g+9NDfT1FPYfPtL4u+/+MD46OVXatmHNzAfe8fb+Qj6nhhgg47jz9IsvNf7uxh8l85nszK9++P31datW9Es9JVOpZOalA4eSdz7wSPboiRFeDFP70Duuqi1aONR68JGnWp//9k25W+66L37jj2+LPf/iy2LUjwZHjx3tnDx+vHNy9GRnYmIixvOcU9PTQbVek7rnzoAUVws1b38GX5tUD3MqNwKsMVp5YQ3SFaRHx+Mpbk1esWxZds2yhZmtq5fltq9bEV+3aLC2bCDfWJSsjL30yM1jP/je1zoToyczYrBIglSQL/a2k6mM5CoC9WxBV/BpQVgw6nEalDCYqg4mSDbt53fYZ/sAcURrPxbH83n0wQU9idjKZQuDe++9N3b5xRcnFy1cVJS5NFFvNILt27YGa9eskvHC2kR6m3uRyjfJapNjMpfOcKuy0Ey3N4auTv8w+BnTz2FT/XUd4TY4PhA+Z4p3wDpyKrxO2XTt1lMrCmTrXRSSUm9jE5Otb/zwp5VVy5dVrr38wp7hwT4xdvzOg3mSEwjuJIKjIYk56rHnXqh99cYfls5YtSi+Ze0KGeL5NC940naF2/4KzD31Rqv1o3sebh48fnL8ojO3JrZvXFMY7u/L1evN9k/uf6z1ue/9JPHI8y/xLO/Y4sGhqsgqLhjso0cGFWn83U8819511nbpqHNLYmD1JA5f6iAKXEHlBR6ZgjfGrO6jspzWISCPsH5W4DRtc3rw7TO/rm8m+D/+yphXnmLQb3RBlsnIFmb6UiQsPlfGAHBfdOcpRHEPbiuoMJvXxcgBP5TnDgThUN+iVA8PoISh6BUqF1aa+ka3cLQsDocojokcGmC3VUH2vsWxSFE/qrNGgOPJwSX2486XAwbDZCAIrmyOpnRwQywPcQyZKK07hIwXvT0Q7ualf0MdTXPi7yJMbxrZ4Q4MNx3BNQZWjRMnUZYvl/VFL3HUh145xWnddMugL34xERp21aKyw0lHPMVkbmEh49ZAvvmiwCQKn/AzmbebdvuU0ohzk5dOTOBugtZ7sAmDyxF2QJNB5Q9NDujFVM+3xXDegAHA2SSLZ+kE5ltQOSvLWWdu8+LB8Hwuze5NnxkD9CgHNc5AEShgi77FE6NmFuKhsf3z/MZgHOKrBkJU/djcqt62WVZz1dVvVFPqXPt0JBwFHyarmfHjna9+5r/W1w+lpz7wwQ/3nzh5PPnXX/hS+f3XvWty1YqlvflsPi9GwimrQbNWDcrTk0FlZlLDs/KYnd1sIFM8La8PhAejUzjCs6KNpnFGUM/aXAmhD6/DFPQBcp7hcEDfC0HrMhImrZcjEOoS4iDidEyZTO2L7tkzgLbmSikbiUQ6K0ZBBiU0H+qpKQPnmzfe1Pjc3321uXntytJ73n55bzaT1Xcf084CTdmojN1230PZp/a8mKzU66llixZUr9h1XmbFskWxRrM1cstd9xZe2n84X6nWkle/6/2tj3zyN4LN23bE8/ki50wEXCOEbSGI/Bmv9A178YeNa96qxzNk9G2uiumVMd2GGCBPi2xBBVcTCtBxqA6v9nWqQjyfjuriGTfyoWc2m51gbLoanBidDHqCUrCxOBUkm9ON3/43/276Ux/9YOWCs88cFoNh9vugBUIdQqQLtE86nWYuak/NTDdefm3f5AXnnJUZHOjv4+2YjWo1aNb50LbNZQpWWawH9ctv+ERzcnpaDaRsJt346PXvKElvyH/pxpsTZ23dVLrhnW8Terb3+Mho64//+kudbDrd+ch7rpneuXnTgMhjguk8+9Irja/edGt887pV5Y+8+x3xTCZd2PvKa83PfuN7WD71c7Ztnvzgu67qSafSfJyPrPTW1Mef29P65i23JVYvW1r+hWuvai8aHu4hvtFotB9+8unmt2+9S4ZhorNmxVIx1N4nU0Os5/4nnm597yd3IZc3eDY/cPUVE5vWra48+vSzjcee3TN8+NjJnmQ63XrnJRfUli9eyK2ZaTH6Y6I3r/4O+nr7Yn19vbIBzQeZbDbgkyJqXPh+Ph+Iyl17yc07ri3wHOqrVcDGkzjpamLwxGOlUqky8cjjj7WPj00WXzsymor1r4it2rA9LbGxVN+SRE9Pb4LbG+PMdd2LJFSvw+yNipWaGPLSfyNk5eG2w/5Cxt1tYcrS5uD4ADizGnOpQSdYUEwGO1fkgsFCov3jW28ZqZYrg0sXL07WZK5bs3pVsGLFMh07/iU6vp5q0+NBafR40KpXZZ5puMJHlHpd+Fn5Tgev01ZRmMNGuTHC9BY4yhFW4mx9wjqPxIeoQjegRr27IjYfQKXeK7Va+4nnX6g/8vSe+vveflmwavkS+jpKGCNczgizUBdOjky07nhwd/Wpp59sXHvZRRkxnnKsscw51h7i7K96TE2X2wePj9R2P7e3ee62TY0zN67tkVxS06Vy+7HnX2585ebbZX5txaTvN3/tQ9dPSp/ILF20sHL0+MiCT9xwbZw9ociduvvhJ4OLdp3Ty6MICpqX1YXthfzuhxJa/ToOTtEEC9ZvD3oXrxIaabgTJ1o+1VbAlV/iuUNL5cgUaC/++PuAkxPKffPCm+Y2Rd1gO99wjBQLY6xQTI0TJuKUJ1L0+WohSiON+lGaBHwYT8MuAD2axodDfvHVyFLc6wOPDQilwePpjseXwXyLw/d86ms+5hhXGnbxxmOLN5sKeBTHc7iC8nbDs/kszI8/+gBqHHoAjabHeR2MpEBYB7rKM9BkLq3LRcNKQobX3/H5ePW8MgIsWcbCrSvis4HUBcjCanQJYg7RTETiy+REvDcBEK1vT3BhQCdL/XNrn10RYyKFQzdwAix0nFn0uoVGGPEyeekkJ3OYi1UaE6PuYZ0Mm5RJazg/V2IFbIs0L9sI01lS+LqTugA6gOruQ8orQfTT7zmJ441d+axsbEQIBhlAUjPy+EGAZrjmBYg85ldfZn1rogMjmb7UH7K45UZvoxTndUMXBRdGP4B2aUmbaL9BjqvHKEAhVWX0YPC5P/+PtWUL+8d/+aMf6Z+Zmkz/xz/989qVl1w4vevcs4NCLt+bSae4jUPTAeTfks37xMkjQZ3v5wBe4KlZhWWn8OC8KAPgwfdmU7+FJV1HaK4OVGfZ2FZrdV8wAUnr04ufzWY1DfWXlIphA+6VEJIDV4fSOfUFHHPqQfNEN/G1Tp3T5EpTNgGHhGEBFkpePSyAvgCvIObhdxbZ0NAXOQkxxNK5goQpt9HK1UrrY7/2O53DR4+2PvWB66prVyzrlYhoDlq2cr02/Wef+0r26MgYieu5TGZm4+rlfBB7YNOaldWZcqn2yDN70gePnuhZtGRZZ8fZ57U/8OFfDrZv38nti2pO6ZU6V3TmME4k6BzIdCC+5irxGEp8LBxaRsphY8MSahlnV58E5xAEogXgxIE/EUHVw00bcDWMDXQDo2z6RJCtngj6klUZPzKmRKtavTGTz2Vzouu8T60jay5AEqNHb0l8Zs/eWq1Wn1q6ZFFyzcoVvNI6o4mkPC0xyOrVimyorZy+T+BLaTuf++q3Tnz269/uL5UrmU9/8D0TYuBk/uwLX8vs3LRu5gPvfHt8aKCv+PK+g83v3npH7MDR4533X/O26UvP2dkjm6WkyOi8vP9g6/PfuSm+aumSqQ+/+5rU8EB/4YXX9je+/oNb4yfHJxI7Nq2f+NC73p4Wudx2qU1Out1PPdu66fZ7g+2b101d97ZL0jLuChIXK5fL7Z/e/3D77keeTIrOrV07zpj+hWvfnqrWG9lb732g/cDjz6Qoy8KhgfKHr317bcOqVYVmq5l84Iln2vfsfqzTFMvhHZddWJb+1dl36Eg7n+UiY9AWYxKdM/09PYlFw0MdSR8Ui8UYn2KQsRXk8zl9XgZHf/brA0fDDDTsCLPoYaDb/sbBmNSmkANXTJOVmZlSs1QuB6WZ6eYzzzzTqvetpNc17nvsuUT/8i39y5YtTw0vXhYMDC7siIEmcfRd9idijNVb+mZQv1exuZurLvGgmPUf4CdvcnaIA0/Xfi79tD+fCDYtzuibFXNin8xMT4189vNfGPiVT3w8nkknY4V8Vg0xChMWzxW0PHEyKI0cFWOsohf3rKxvBBGeueyzVX0d+JkZQ1bqgc19PJUSYxRDzBXDlcUrQ32G4PBZtCjoeiNO55r5eejr9KVX9h9u3PvoE9X+nmLn6kvPT0mfy4rcsCC0hzSIJGDKM7Xd1Nh++MnnWnfcc395/fLFibUrF6dlLk3bWuvbWQ7qm5yxyemRm+58KHXuGRtiG1YtT2UzqSz8z728v3HjHQ8297x6IMt8/In3vmPy1YOHapMzleL2jWtaL+4/FJwYHc9/68//UE90yNzd/NHdD05dct45/QN9PaaYAPVh+x/6JBOqgOSLvujjXwrVEcOyf9m6YHDVRoRpHfnbFHHWd115CYusdttORr9ljL0+vKmMMcCuEtmE5o0xdRI23zoeP58GmK8WPC0yZc3iUzkS9iSTC2J8mksENx71lJc+T9Driz4advrCqzRB9CqOS6C4MyggUE6YCZsMQUhjDDrhe3nKp2PN4vy4g04+hmtQQbeBKtMgZPGy+YX8juZ4fCKtFxcfjQMNwwJelgto2P3lEFaWK4tShRblMZrPTw0oh6uBJXHtBpMDky0Gl00+Ucc5HLYzGucmAKTiwukAseIxGXJLFM9tgXs6wLTa5rssYQULTfmZnCUWg0TClEUTejpi7GBhieUWKX1tvYQRZ2ksHby8Bhm5OpmTwGJMDrij+bqw9nS4OBZmruwVxBhzxdCrY5yVJW8nxf9DQB9ev8yGQfsY9YcA5RLBTh/4uAqmb2gUeWiOM5AyeSwiXGVJYfG7vAKUwaGAvpFt4mDw1//t/1PbuWP7sXdfc83yqdET8X/9h3/U+PVP/dLh/r6+3PLFi3uSqQTPSiiwaKFTo1YNRo7sl+7S7sjiao8WCWBcuf5FJUl1d2L1ZiPGsxWTM+Vgcno6dnxkvCGb0+bk1HT18ImRdKITK2/btL69Z9/+1uj4ZGz5wgWxTetWxW5/8NGObDIL2zeuqyxeMBgcOn6ivffVg+TfvmjH1nhV+sgTe1/u8DyH9Lni5Ewp05PL8sxOdcmihcWli4aTvbK5XLZkSaevmJV2TsTSad7cyO33CZTUlY+zr/Rru1VHFkfXUjpWpA7VmJAys4mgDvVqkhiQwqF8yu0WUcqeTIlBIJtZI9G3zNCLycYnlc4pzoPbL77yWv1jv/G7qV3bt06+9+2X5yU/rMlZQL88cuJE9b/89ZfTZ27ZUH7HpReN/Oiue/vS6Uz26ovOO3H05Gjsmb0v9sxUKpW9rx7gWSeu6LQLxZ6Zxblc+hOf+njqqo/+Trw4MBxj3kN3PauvZdMsrO9I2HchTjLwljqW/rToqTc+Sm1ZvOfyYHGQKbvK0iD9V5wI8WMJqnBL3mJR1ptBuzQRZKdfCdKxuvIbhBm9LpClgiDkywmKnp5iMDo+0fkfn/3CyV//xEfbYoQNyaaHAqgKmocgzCuNWiVo8C07wVWMyMAB0hda+w8eOfaNm27prF+3cugv/vYrmV07tk3/4nveGZ8qlYqvvHag/r++/t0UJwo+fP3Vxy7YsWOhSJDpjOdXjjW+etMtcemzo1dcuKtQyGYLo5OTtf/y119KVaq1+IVnbzv53quuKGQzGXtGTNK0pUHuePjR5k/vfTh2xfnnTIrh1C905MVqUlGf++b3Oi/tP5Si7d552QUjb7/4wp56vR7/z//r8/FypZqAPtjXW/7VD7+/uWzhcE+lVut898e3tx7f82KqkMtVP/3B60qrly7tk8wSlFGGa/vYiZH2F7/7w9iJsfHgPVdeelLiOgeOHCseGxlrX3nheYVlixYkxFiU8ZLW1+v39vYGCxYsCHitNyc9qG/aUetNyuGqbhbO5thiDRTzfK6NPa8HJgx40JGZsVKrygySOLHnhRcr+w/uL7709PO5J6bzsYuvfm9hxap1yd7+gSCdyXdqTTFaaw0dr2TC+s3NFn1cGdP1wuRbP+tq5fudDnE5FDPxYOeKfDBYiAcZ2YJ32q3mmeeed+zhe+5czhs4haBKm94mBZwPOs+cPBTUZibtJKKAK+JpwGsQgbmk1xcQgZ+ZMWTl2TCu1PurMloeKxSI8yE53Bi66CkgdcIJVD+pzMNEX29KZ7313gdrz+59pf6pX3hPfHigryAqudYxYI3xeklAVWYOnZiYav2T//Sn1U3LhiqXn7uzR/ohRphEs753De6wkAhmfAXt+v2PPjd9xobVfWJEydIcb+1+dm/twaf3SK9JNPYfOZb56PXvoLXrf/rFbwUL+nuTn77h2sMD/f09f/A//rZw6+f+W4EPtUsG7Z/e98jIlg1rF6xctlgzQTt6E2ut7o0gah1IjOZvewvt1hJZWLAsWLhhu56cg6Z66/pAQuMHqCvi262G4vYCj7eMsdPBm8YY8x3l9MaYTpKK68/xzy1+NDgLd51idryT4cLI9wFDfR5dPIyTAz5dn36vuimtq2/Io2GnO+E5PHY2jTzgtYnE0y1gG27DLZ3hxqdp5aDdnbCLUw/f0bhniLCL0kXD4+hjYAw+pHgkESlUJrkp2SKMBvh4A+Sil6YjDykGk6XqbSxUiHqaT9SXlLawCYtMFshq6VvbqHWJY0MHDVnqI94MJJK5GtN8VAc56LRKQIDFnFsTmaiU5uge0bNCbHhFHhMVExYTq15ZYO/v9RQaxpmKgJF4+AVnEfbPwEAjCelcsZSGIabfG2PCFBJToc2HJlNShHlZ2AEklQViecFHVlwhy8rGm4fB3dyqVyJ4Y91MRYwVUWBBXzboyaclbzFIJS3XV/Qai4ozQw5DFb2wdXRypgzwkInkZVccHYBKJPHkpX1WabR1ly9alvjMsc7XP/vHdQmN/8YnPz5Yrcyk/ubvvlrduH79xIa1q5N9fb3pocEBu8FdgIXiqWefb+4/dKg6kI1V9x86EpueLslCVQh6i/lOXQyu6VIpdmJ0LNXb08Mt9rETJ0YylVq9/PzLrxaHB/unbnjH28uf+/ZNg8VctvGvfuOTVdkANm+6/Z6+t11wbiufz5f/6ivfSlx8zs7E1RdfmD149MjkZ7/x/Z4zt2wMuDWs0Ww1v/Tdm+v7Dh3NXXflJZ1dO7d3fnTnvdMHjx3rv/qSC6pfuvFHxXwm07jh2qvq/b09nTvu3x179Jk92UUL+uuLBoc585/KZlPZ/t7ehrRbXHRsz5TLCYyUmXIllc/lOiuXLa2XS6V2LJnMLFk43Dp07ESjv6fQWbpkSfqp5/a2+vt6Uhfs3JbIZdP+go81mfzw6U/c6uWfw6GtdIHFFxof/9S+nEh2/uv//Ezzb7/yzeT//VufHlswNDjk2yYKyLvr4UcqN/7k7uzbL95VevcVF+elmmcef+756sv7DhZ52F2MjorYD53DR4+Xb3/o0Uy5UstKds2rLtxVevTZPblzt2/KX/3+Tye3nHd5IkjaWx792AboRt0eYsAVX9qTcmk3i/LP4eYja4aYp2WlcqTYulcyoh6Zf7hyEIwdCFK10SARo596Hidgtvh5IcxKfjxzxNWfp597viLtOnPBOWfnemlc/3IOAJ00pMaPGGLVoNlg8y4bSMiMk0j9o3cqlZz5yy98tfKD2+7OfulP/6idz2d7v/j17zb//Itf40Js5/Lzzpp6/9VXFprtFlfvOqVyufWV79/S6espln/h3ddgTBWPnDjZ/Jtvfj82OT0TE2N68iPXvSOdSqUKfq4oVyrt+x97unXfo08GOzZumHrfO99WlHQZVD02Otr6wW33tJ996VXpm9nG9W+7ZPz8s3b0iZ2Y+P5P7wxePXSUTtZZPDxU+fWPvL863N/XP12pdL7z49vbjz/3QnKov6/CFddVyxb3SvNph2xLw+95+bXmj+66LybjsvmL118zs3nNmn7pzO1GvVmemJ5q3v3IE7F7H3myf/PaVbXN61d3crLnFcMs2VMoJvr7e2NDA/3B4EB/rL+3T6+ecQIDq5vqowbpKjbr2Dkapbu4aNtGqjsEo1lbybSnwJTOGMqkUtVytVIVg7vZajSbdz1wf+vhI/X06tWbCulMIZYoDKWT+YFYqtAvfSIb53kkblPM6ks8GJ/oZL4H35d9F+TK2JaleotikJdWlUZsffkrXzlx+SUXLVy9coUYs3aa0RsdjCUMsdLYiaA6OWqGmBbCzbpO7qyCR/KfBfORo8leF35GRmHjZBHPstrmnn5vURHE+ZAEd+XxELJFQcYRt9TNB9S9jLnO8dHx1i133F9dtnhh4+2XnJdNJBI5Wz+7EBpirkE4Sn9qP/Hc3sb3f3JX7Yw1S9sbVi7tEbJMjcTa/ERf821oqeg3GH8yOjEA7398cufmtb1rli1OZVLpxkNP7yn/p899o/fsMzbWtq1fM3X5rrOy//3zX4+/cuBw9i//3T8v9/bkKw8+/lzh7keebH32P/6rHk44Sn21H3tm71g2lx/YvnldgjkU/akj7wB85g/KbU6J2lcSuWKwfPv5eqULPZN6YsPawU502lrvoa2GvchL0l5uTfmZwddtV96bFf6Pf4HHvKDtJxPW3AEnYe0k4hNl/WV2I0Pz/SiKvxH4TgyARifLWbiLg2KDwIUVt022pyseDhYXjuCeH2HqEecCFjYf0DBlMYtC48Jy4iSgV9iV5nzFDYzXCCEZGQ4FwFkYtN6M1AWL1HyUS3GLUIqRXUhRhwl4uhbINgBWGMfn9ZCDbieFQScQwfWIkSFxWmZxxPuNnAYFt5CAIOAdmUzJRyWAiNNNmfO5wqNvHRRfWJTukK7HQiyyVQ/SiEyMHN4oRDsqwKeM+BLnJnEMI24Rs9fUo4Oyqm+TpAREhPqCMElan1CygPCo78GFw/RM/aQXXBDSaB92icAxhuriSpVGMDJVDUYmK/rWOm7P6i9mgoFe2SSkkmbEUS7qTGTp+iKCMMC4vYYFRctIhsSQpyGGeyc/VOAsOfl7+iyAARBy68TLnS/+1R/VspnMxKc+8qG+dqOa+cI3vt1csXzZxJqVy1uLFi3MDvb361vlAGS9uu9A64tf/nLlhRdfnJaNbPHCs7aXZePfuv/RJ1uX7jqrns8Vmr09hdaeV/fVRIdWrVqvHhsdb0sesUQyiWFTXLl4UXrt6hXVx5/bmz8+OpHbtnFdbmxyqvrjex8qbFqzKr1uxfLOj+9+oCGbrtS5287oGRroq98hBsb+w0cTm9euyaxbtSL24quvxZ/c8zK3DaXffvH52Seee6H1yr6DuasuOnf6tYNHmrJRyu7YtLGwcGgwKJVKM2IYJTetWy3raaI+U6rU9h8+xrmDerVeq8k2rfXYM3uaJ0fHyrc/uLtzYuRk4+wd26rf+sFPuApSXbpwQfPFV/a1jx4/XhsdH6/cdvcDMdkMNycnJ8srliwW+4qdqAHPtXB7lxrPEGbVv/RL3QQlg2az2S6LHt+9+dZYZWa6fPXFF3C5bN6VFmPsKzfdUpX+lLzi/HNaw4MDnA3OLpP2WbdqWe3YidHKKwcPJiamZ3JnbFzXc9m5ZyXO3bGlunLpYn2984VnbUvMTM1UXt3zRKU8sr+ezhXSuZ7BmG4A6LKiovYTp6tHE9Ln6H92ksGdkBKfkrleZKDJrP9pXxV9Gat6e6IIMnlykLhOvRzEJg4EifHXgnRzWjfb3T7qpPrgG4EoxeN1LdkAPrf3pfKR48cn+fDuzq2b+9KZDFcZnWgn0OXTajVCQwwZOm6j4MJ6oqnVSu/YsinxrisvafX1FApf/s4POl++8eZWqVJJ8UzX+69+W0IMNt6s1jl8/GTr69KetXq99oF3vC1eyOeLo5OTrW/dclsg/T553vYtU9ddeVm6kMsWyEGU60xNz3S+9sOftiW+JWlKF597Zo/MLxnmmGMjo61v/uinwYuvHUj29hTrH3rnVaXzdmztf3nfgdhXf3hr4vDxkUQqmWyftXXjzKduuL7T19vTJ2Ok9e1bbg/2vrIvuXnt6pmPv+/a9tJFC3olP/3gLc+d3ffoUx3hia9ZtqTyC9de3Vy1dGmfzBhiZASJZrORfnLPS5knnn8hvWndqpkPXHNlbM3yJbKb7TRanXZ9ZHxi5tZ7Hko8+dye+LMvvFzZf+hQZ+TkSHxicjLGR/RSkgufROA7kbyllpHBnO0dJ5Z0A41zfYZ/twl0ttem4tZYzna4ZlMmMbi5ypmVus339PTmz9iyufiOc7emzl4zVB5KTDeH4tOV+ujL5dLxl2up8rHm7rt+XB9vdmIZ/UKEjM5EopNI6OejVKRqgApOB9Tg+TKujuXTbIxVb1EjVn/yySfjO7afkUId0wkDo6kv7CiPnwzqpWlniPFsETxOsPCZA8KCzg+eLQrz0eaFN2akPFyR4c18elJTwdVx2AhdHXVsdBtHYU7Q8bSk2P7062ygHqq1evum2++tHzpyonz2js3xXTu39kj+s+4CgI85Sdc6Vcj0PX5ytPW9W26rPvnM87VLztyUXrpwiO/50Z6kcqzakj6ZymIOHp2Ybt1676OcmGs0mo1YIZdLrV6+JLFwwYJOvdmu3nzPQ7mBnkJ1/cql8b2v7I/tee1gfdf2zfHVy5akv3nLnfFcLtP5N7/xiWw+l+VBYJV9YnSiNjY+mVi/emVShOreQatE6iE6l+g8KHp4nUBiYlDl+hcEiWxBw5RXjS/t5zZv4luRfEJksp5L3YRt9vcFL+vNC286Y0yb3fUnj6tzOBDpb66/nNrQYT8SiPJE6W8EUT1mgRC8TgCbaG9kMRjM9ziI4bqBj9CZOjQeX4/4/KBbGIiGPZlyRHm6IBGU0RVUvTlpQ4gQjHs2ePm+/vj5cMgP4vnEd6whEKVBEebLqhBBw/QuoR2pB8Hkr8+KaSwyVFSIi2d1L0oRJK3HFRDhHMBiDI6RhAN00XKgmA8y+bEgi3wWcM5ycgbWv0pfkznhoMTxZkGuuKX01kMTpGwO83mhsyWNlFpwNr6k8y/d8GXSZMZouAQiJMeDfAuzLnGr11S5HoyJIcZLPoq5ZLBoqBgsGy4GC/pzQTadNB1J5BOKJMrm7fquMekIgKaxoM8Th65+YVB+ByrP4QpSr8XKseDrf/unzWKxOPLrH/+FYdEj8//+yf8Mtm/ZdHzNypWd5cuW9fb39fTRCzSJ/MYnJzv/zx/9t8742Ghz+6b19Wdf3teSTdjAhWfvLNdlI/bZb/1geNfOMzLZdCa/dvmy1Auv7GsuHB4UozjVOj4ylly1bFH10NHjuadffDV50ZnbYrKYTd9813156Zet91x5efbA0aPVux9+NHPd2y6LZTPJ+oHDxyqSZ2HXzu2xZqtZfvjJ56aPj44Vz922NbVh9crSU3v2NF547UAzm05nrrzovPb9jz9NzWRWySbzxMnRxv7DRzK7dm5LtTvtRm+h0Dhw5Gh20dBAI5fJFhLpZE26VqpZbybXrlyeSqdSrYPHjidkz1Yr5nKtyYnpga0b1pRvueuB/FUXnaNvHLjg3LNjhUw6vnjBYPue3Y+Xf+XD72v0FPMFqWzd6OIy6e6b6bptZnGyEQwy+VwwXSo3/vZr32ztfvzp5u7Hn0ptWrOyfcaGtbw9rNtoEaA///T+3fVcNhMXo62VTocvs4inkqnMsiULM8sXLeqkkomxBx57YnRqplxYuWRx74LBwYyMibTknV4wPJhdODycbtVKrZOvPTtdnRrJ9yxYHsvme6VzzN5ERbVw6gvYFfBmwx4m75bNPPqHjlU2CwxbiQ9ZmD/iyaAzdiCIj70UJGuTQYJr6KfIEOfCbwyxgAu2+w8e6vzt1741sm7tyvKlF54/3FMs5EQu95kqjx497oVLl241uSKmK4DRTgs69yRzfG253are8+Ajh189cCgmbZj+rY99qDo00NvD6Xnpl2I4/ST2yoHDnd/++IdKwwMDvbKpat923+7W48/tTUkuo7/3yQ9nxIjIiVBRMcbtlM0/++I3YuK333PVpZWt69dJmliKDVm5Wm18/ts3BfsPH0tK2uqvf/R909s3bujff+RI4zPf+F5qarqkk+fq5ctGPvWB63I9hXzhsBh03771jvirBw8nt6xdNfFL7782IerxkgLNT/pl58af3tm844FHUrt2bDn2oXdfne7j/feyJyRejMjWd265vf3/Ze89A+NIrgPhnume7smDnHNOBEkQJJhz3OVyc16FXVmygn0+ydZZPtt3zuEs62RJ1snK2py5iTnnABIkAYLIOcfJqafD915V92DA5drW3X0/Tt43011Vr17lV6/e61B94UYrs7mpwbNnwzonKKNWo5E1g6FnSU9N4UEx5i9cv2VaUl46s7y2kgED1Q/zavbAiXO+m+137Le7ew0zs3PAJxJjtQig/GqbgaBMhQMvvpnA2AHjiBz4ZAQa/PhkABr9+q1mvFKCQ6ONIDnrThzI1U+8NoCfeWOtqSmplpysdKGqOM+ytCyXrytIi1XmOaWqNIPXP9A8/Z1v/4WnY3TKGXDPGHkwyqw2J2O2WNHQovnFwcC4LGhQ4sU/KABKEHg+dKX5Kr+qcaWJiF9Ig9vXoxEWds8yEt7ppYwVZ7P/bUhM/2vl9a8TY53REAORQedpAizSDTQguHvgPwYgPz7JEEOZB7wq/eUPfxlaVlUe2bau0Z6RkmyGusQrgLUmBgipE4S0DsQNMu50D8R++dZ7wfyMZGl5danLIoAARm7Vmhr3aIB6CtEVQAaPjE+L+0+cC2SAzG+sqbAevdLCJDmTjOtWLmdNJpNh1u0Lv3v0DMoLxWrmY6vq60CEsuLJyy2uuXnPzNdfeMq0fV0jRAlgNFIZDoAf749OzbsNVaWFPH5bji6wdKVEGnJAW0gDMQ0cxOgyAk8lZzLWtGyGN1sBxwEODTBqgC4Yl7RNZC6Q7qdjoOeLNL8e/Lr0/2/Cb5QxRnhAm3txHoADmUBDa0BU8TjTIBBGSQjrcA/UrwW6LFhwKdPrSiI1wvCgNHggJOIozV1+QkRI40YZxumw4EPQQ7QxOOF1IH5suxZCQbCQDWDBf69+IbC4kI9DPBn2rea9Cwj6rnw+KVtsYzwfrBf5UT8FrWV6A2CtU8mdKzTGsO8IkvYfnIgOh3nCj4hixIOjaPRYVmJfYd9gEK88omFForQKEa/moRhwgZ4INaBBowSvdOENe13uozjHvqWLPNChMQYuLuz6Aqu1EAk1elJlisIfoaMCnCoEqJnQWPyTKpMwTQRLBklD8ASDLiXSPwdAKLF/wKFGGd1tMS/DwaQ6LIxFQCGMSfQcwE8Lpf2KYQiiEo79RMggnrjkoLS0AnCCP7ZJ5+GEbCEvjKB+2lcMY/ENqftf+mc5GA55vvy5Jx2xaMzy/tETUlZ6+nRFcbGam51tdbnsLswTAa/+eufd6mtvvhmqLMyaP9vcKnp9QVteVkaoa2BEGZ+dteA3spx2W/Bc801TWX6OkRcEI+iv4Z6BIS47M11y2R1K8612+/K6ytmBsQlz9+Awt27FMt5qNgdPX2mx4HsZW9asVPpHJ9T3jp02bVu7ygiGjTo95474g0HL2hX1xkg0YhwZn/IOT0yZmpbW2kHPFAOhkHizs9cISqGAd+mOnL8qSJLM2q1W2Wwxh6dm5/il1ZXm5rZ2OSMlNTY6NYvfavIX5GZbewZHoc+UcP/wGLt5baMQCodiXYMjYC+ZTRae97oDfktKkjN28MQ5W1NDfXR+ft48Mj7BtHf3q//1qy9wWRlp6dDbOEMA6O59uE14Yv8jH2I/hsNRZcbjkb/9w58p3//Jr6TO3n7pzMUrdp/frw6OTXp6Boel7PRUDt9LAMDrD4zVbCILdEySY6evXOfBwAqAsYvv7uGKnAhGjmNNyaAxV5eWuLIzMjxjE1PTULiKD9ZAHmgdwvDjzUl8T16wRbwzhonb5/BOCdlmmcP32MhCDwBlkzbAgXOePoaMeJXBt+ywboltRCDvlCFzAZ/iXKLpcbYAcWieMUy2MmxwEipO5UUc4l7MNM6qnwjIw3gjcnZ+Xv7Vm/sDL771zth/+Z0vx5ZUV2ZDND4qiO1ER8tbqwsJwwGVx3cw8DFF/TGzOGDDEiCeDgHioB9NK5fX2zxen/zZxx4I5mamp4hRkQHjTHr5/YPGWbdX/Z3nnpjLz85Kx7vTpy9fFY+cv8LXVZT6vvnFz0DHC/huDPYU2eDjV+9+ZPQFgupzD+72LamscEApxIoHg0f6hx+/SDb6SHE5g7//hWdDBdnZqXf6+qQfvbZfiEZFo91qkfZsWj/77AM7cct7obWjR/znV95iI9GoumZ57fzzj+0TOJazY4uwP3z+gPzaR4djt7t6Dbs3rfbs3bI5BRgjbhhOz87LL793UB2ZmpYf3bnFt7ZhWTI0Xb9zoQaDIfXImQvymastyuP3b/duXLUizWa14OPJjiSH3QVz1HH+epsRFO+wYGK9zTdapR+89Eb42s1b3JzbJ/uCQQXqA9zIovGjIo+jrEZeQdGHchcNM3x/1ybgphsskZM80CAdyngyHvREKvUJgEwM2YJBbjSYk11JlrQkp7OytDTl84/udT29ccl4Bjs/7+tvFrvPvS5evHQmAoaEwe/zgjwM4tDgx3yJJE918OTxRpzgYOxyA4OD0YKCAlDNOUMk4GECc5Pk/TDkJ/KoK8hJNEoo3/xfgl87r09OgI9I4535+DyPA7T4romHa8nd8+FegO29lyGGPBWKRBTky7/98cuhb33xGcOSytIkKJvIIkoFgJ0V3y0R/FrnuT0++cDxc6GfvPZu5MldG0xpINxgTAmvLvRvoh+TUoM+GIrItzp7w++dviruWNMQS0tOcnImNvarD06Gywry2LXLl5igfQZRFOdfPXDCXlNSGO4ZGudvdnYbUlwu419/40veFx7bm+WENYWy0kK9EOwWs9ja1ceUFeeDvFHxwSACSEHagbTYdyQN8Df0OW+xM+akNIazgPiGNR0fVcfHRCkZyBZc5yEt9jvKfJKflp6ODZ5QtqLehPhfB35d+v834TfCGMOh0vgJQB98BDqIlA0WBpT6tDBxcFLox0JYhwUv5kKW53sDRmiRiXJA96NLDt0Ps0A3xhCBk4IopASPigSN0/H0AH88LwiDP54H+kGuUB/4NZfQUy9pL20OeuK+j/sxAXGoMobt/hhomS6OoUgtOTmhSw4dkZhO8yfCPVAAdGyo/rGQBwWSE4E4Gj0oFDTBgEHSZ0BLXESQzgJDDDOGTsY7YjIKFJI95knLRIWUGFbgonFBroDSaA3Ag35clTEC/xo9LsS49TIIU0aCjPE9PkICBwotzAuvvqEf74rhnS2d93Q6cuCPoul4QAAPLDJuwGEAAM80nZaAtJ5gyZkApsc6YnlaXUk84pEcAeqLO3zhe2KYBd4JE3ioc5ye5kw/5Q8nwJN+1QqhBijSooBHPC2DAGmEPjaUf5HPSVhzESA1KQsfCeUhL8E/or70039S3G6P+8uffYYo5kdOn5cnpqe81RXloYLc3CRYu5LwDlssHCSP3rinxtVX3n430js0GispzAcjLFMZn5qRAuGQNSM1OTA+PQc6E2usLCmU8RtGNzu6DVVlxUanzcaI0Zj3Ts+gFRQYubwoP3bjdifYTZbAzLxXGBgZM66or5IFk0k8dfWGAkYQv2Z5fbRveNQ4M+c2lRXmy2AoqTabWQJjhgcFEHeuU4KhULStu09orK/BjffUOVi4fcGQYjULlk2rGgK3Orv5oYlJxWziTVarEImIMdOWpkbj1NycDNwjD41NWmG8o3WVZQbws10DQ7iluGnPpnX4yTmxs3fQ5nJYDSbWFAVF0zDv9SrD41PWYCgYWFZdLn/2kfuF5CSXA5R5HEkyLmiIoZGgSzcNr4piTG3r6Fa+/6vXmQ+OnVKhf0LzXp/5/u2bvH2Dw3xUjOEHcWyyrMhdA8NRGERjelqywWY2g8ItkG9vwYG7zM3s2bjGLAiwin8CaDIOucQG1UvmYeJAbahiehcg3+IL4YGZYcY3NciIkQBjdqTS99m0NiAf4aOJKE91lkKOg0aT9mmciCXAJEIe1ZVmJIBw1M8Y3EOM0TvMsIoIeOwfLRU6xKvnDL54hvcGE8iBcCSifnD8VPT9w8dmSosKgn/yn7+WmpqakgHR0FYsG7LFEwK4enm0ThDCykOR5A4yCENsa+J8SQSKXxwJqdkVS2qYorwcm9PpNLbc7pB/8dZ77PS8x7BlVWNgVX2NC9YTQwcY268fOM4XZGX4n9i7k3PYbHbMC4w09ezV67EjZy9BGre8b8sG/6qlS/DuFN7BZCZn5vCxRsPUvJutLSkOPLJnG5Ofk5mEOzG+eeAY6w+G8N2t6BP3bQutXFrnhLJMLe2d0qsfHuEEgZcf2r4puHV1E+4yQXZpRNkLxiN+68xws6Mn8vlH90UbamuwPH2HSnVwZEx64+BR6B5j+HMP3y/BvMM2EMMQ6qTCPJXfO34G+z7w1AO71NL83CSIx2dc1bHJGfnNw8eZa613pI0rlwcf3b2NrSwpsmdnpiuj45Ps4PikDHIsOjQ6FgWZEzh1/lKgo2/AOjU7x4BRqYJcV4GnDbrcRhmsdzuOHL0gBWMPshBlGHm0XZPzRF4D0yB3Ii0BzYMOHoRzYSC1zaYMMVlypaamJVdXVgoNyxsNTXXlxvJMa8Q/MyyG3DMRJeL2d9y8HB7s62DdM5OwmMmKxWwxmM0COzI8HHA6HWaHhTeSDzqH/OSzK8QgSXg88f8IFrNbvD3/fvh4AtKvsEay+G7SImWeFrbA/3r47kosBpIcaHD+UENsgZ6OoVEdHp+WT1xsDoORLT7/2F5LapIL+XFx5YCWrJ9afXBu4rheut4a/eDoqbADFqxd6xqsvMlkTkwZr742wrRMaB8cE9Pz4vGrN6JZaSmRp3ZvsfWMTjC1FaVsc1tXdPXSWnx/jKuvLsMnTw0Oqw13Q5UyUlNM921eK339s4+r4ArpsACCOIbMSVtI34G8AMGqV9Rg+ODk2dCK2iobfucs3vx4xXQykIGQngeZKjiSGKPZCm0EXUbAx9jp9MM+pJtGkekGKWmfEL9eHBSAQ4Jhss1/vJx/L/y69P9vwm/OnTF9gMGhvKUzAmF34qew4CdMgcTgLPAHMIwWTpzTC/EAmh/TL5r3iNfCOjruggf96IIIIAEUtFQBIbZA3E8PQqDFJdCQPPBMQSOLgx612KUVpsoC9evtIW2g3jgSz4l5Lg4kwL+Cx0mJoBWTAPdKpFeGOndTxJt7d38T0EvQInQCoCVfe4doRCF2wYUzUWZwBACgY1EkKyAo8N2nhCxol5Ai0LBCo0AzxBCpuzpgBKaFPFCJQJmEjxvg1VJ85A9fDcbFGY0dzAsXY6RBIU6vLKHs0/OjfEgGDf8QwCAeRGFEIQs4YuyhIZYQrwOWg7yPWWIsxhE6mjG4VGiSM0lICAk9evCOAu5IFwWDDLfwliSFSXWCYAbDErMgORJ6bBDNC8sj2QOQxQnbCwjSDA1PQPNjdyF/J4JOhu1C4xffnUODlff2M8fef00N+L2zX33+OR4WAOeHx08bz126PNO4bKm/YUldpt1udcCCxQTmppiId5YJBnzqn3//Z0xxft5MeVGh5cX9h7htq1cawCpQAuGg2t0zaC7My/Zfb+905GdnKKCIiZOz88z7J87iJhx8ekqKIRKLekARtLscDgYU2dCN9i4LGD/heZ/P6vb42M2rGyOjYDy1dvao2emp5o2rGvwfnjjHhyNRfvfmtVGPN2CYmZuXPP4gv2X1CuPo2LihpCDffebKNSuk5exWsxgIBI2dQyMqGDHW5dWVoTu9A7bhiUkpKzWVHxwZj5gtvDk7LcOAmxekupyR67e7hJgUUx/dvdUEiqFyqaXNWpSbE4MF1jQ+PRtpudPtKM7PVsGo4+fm56XPPHzf3HMP3mctKypwwaIvwHjgiNB+hsUUDQUEHCtUKGIxSXnn4HH5T/7xnxl/IBS53dlj7BsaMVgFszQ1N2+4091nh9VdjOGtKUgWEUULPvqGr9g13+qw1JUVwiJuNoKxxoiiGKgpLXaA0mqF/BO54BNBYwlg9Y8bYomAPCyJETDKRpjpnquMAfQee3IWzCeOGGGoxCJgdvGiMQCHAecy3jbQeBR/5Kou9ox7hGFnuxg2BgYZTU2SErhXC+6F0wDnnNnMq60dnfKf/N3/DGWmpk599YXn7GtXrsgEZYjc3aGTAwuGf7yLtDD+sH445+FABSh+ZwyqFl8P9HSaS53FOKQEGQMGtNEI/RM9evaCt7n1jr28uCD82H3bwfzlhNl5T+zdo6fYvPRU92ceeYBLcjrwbqZBBgHw9qHj8ukr103BUETdtXFNcPv6JmIYYf0i0aj0yvuHlN7hUW7LqhXux+7fbkhLTnKMz8zGfvTK25wvEGR5Exv43c89HS4tKHCZTCx3ve2OhEaagVHCX3v28WB1eYkL5AbR9LCtsx6P9NL+A1jv0Befepgpys3GRyEps0Jz2jq6Y699dJSrKStyP3bfDiEZrA3AE2GEfNzR2ydBPFNfWTH/4I7NDqfDDholEXzqpZbWGBhxrC8QCv32M49GGutqnPgI7Z2ePvXF/QcEp80aeu6h+ww1pSWOwpxsC2/ihJvtXcJHJ8+Bui67R8cn5s9ebJZ+9OpbuCEHfocNd1w1UJlvwotwhHW00SEjgfId5TcaZGiY4ac+cE3BWF0viA8ZHiQx4QAahh8ON4wdPlrMCzzPmwXOXJydbqktSLdU57jMK8pzTY2lWR6zEphpv3Excvn00dg3//TPQmExJmAbUhx2gxzyKawKCjveEVOoIfbvA61yvw782kkSEoAXZT/umqhtKqpF3A20l+Nz4a415W5YuCO2QIdsIcuqcu7qDentw6f8Tz2ww1hbXuLkTTzy20LBUIeFb4dRNPoDobD89z95Jeydngo31JTwWanJVpRf5AIK0oBzd/WxTDTEYC4raHDd6O6LPLxjEwOjKtXXVFnau/uZuorS2Hd+/obls4/sYW/c6ZWXVJaYrGazgeWMQkNd+djKuhrHtrUrcbdEAeYMdBJVGnC3ybAoytdutct/8YNfMEsqSw3JLiepQe/gqD83K9PhtNtJn5F+xT5LqCDieHwUNimFPHmAcbpxh+s8uYgMvI7GGGkjxGMaOr1oeh30Mj41xj4ZfuPeGSPDBjylT7H4nLybAZDvwCEMQhCUkTCgMwt1qR9Bz0LPEuFjc14L62hN3SdAlX8IgwxABTRuXGlxlGYxTvcjkDgdBy4VJXosBaRJBL3Oi0BrVpz2HjSJqHtlQSChLOr9VzL8VwBvcxNY7PwrABTwR0UKS6LtuCuVblhpnUx6nnoJjhx6EnDJbotID34cdz2KAgoeNMQ0HsFSSZ0T2knQiEcHhQ5eCUdDwkg+6omGjW4IGWDhI36gwTAKY2wLNc40GswPNWYtP5ovNIt6SXpCT/CIWQw0DS78OoIakYRSoyd1gJaSELabYOkZW4d3FcJRmexIh/yWlWxjMpIsNB2QYWp08V4GLkY0Nwqkd6ByqBAhEdKRvGn2BHTDDWlpv+OBOOhrzRAjhidwuikwwnReOyOfv3TZ87knHzOZLeakqzfblCMnTsxuWrsmsLJhWYrdbnOquBuie5qRQwEmCnbC8QvNIhhOoyevtDhW1tfy0A3RD0+ctSypLpPNJh5GxmDqGx4xNdZVBU9evu5KS0mWl9ZUKP1DI8zY1IyxOD/HnJ6cLPqDQamjb1C1CGAUZabLQ+OTLCinstsf4D0+P79v24ZQR99QtL2nn8vLyrBUgnJ7+Va7wHEsn5bsiqUkJTGtHd0qKHumlUvrYhev3bTmZmeF23vIHTIODBY5LytTPN/SqjpsNiEnIzUyOjnjmHF7+Ia6qujR81fk0qI8LibGlOysdNBpWXVkfEqemXOzG1YuZ8BVDpy5YK4sLmQaaivxMTJpbHqWa6ir9P7tN39Xra8qTzWyBiv0sz4YBHBxRWOMjANEggEpv/7hYfXkxWtKW1eP1DUwbAKDMcpyrAxahd/t81vCkQi+a8CBHQaKoMDk5+Z6w+GQBfjFAAanPRgOsu29AwagiUHbDQIYZcAzAoxrwuj/3wacuyrjHu1k/LPjDGexMgJ9HY7wFqUAwAmDPEWMMJxDyJ9aJEZJEYad7mAM5JFEBIxIgLuCBO6FA8Dm4lyZ83iUX7z+tvyLN96Jfv23Xwg+8dDeDBjjuNFAgHQNHFpetKswjPxPx4nWldYZd30ju5RpjbtX1+rtToQ4FXjA8GJXNyxlOu50Tf7h73yRz0pLs01Nz6jvHDmpzsy7I7/zmSc5m9WC9TREcQODk2ek5rY7JrDTDctrK0P7tm+CaWok7/+BIS6/+sEhpW94jN3S1ODbt30j2CQmx+jEpPSLtz/kQFE1ZKQm+X/v88/KWempybKiGG51dcde2n+QTXY5wv/5hefEnMz0ZBhDYnzD+qgOjk3Iv3rnI4PVYhGf3rtLTQXDDppE+gyMHuV6W4d84nKzYWNTg3fHujUOMEzIXVdsowjzpLm1XXr1o6PK1rWrAqCs4oYLZPu3cDQqn7zULJ26cs1QmJ3p/cqzjzEZqakut89nOHPlmnTiwlWmsbbG9+COLWa7zWJHo37O45XfPnhM7R0ZNzy2a6t7zfJ6V0FOdnJpUa7ssFqVl/Z/ZPrg6EnDlZZb7rGJKaV3cAjvYCuQJ7AAjB0coLySKbBwYG3RaMQ70/SuGcr0BSGKBBpRAujYhViaLVXCcakCe5A12lOSXMnV5WW2hrpaefv6tYZl5QWRgc7b8//4gx/5Zt0eYWh0XJr3BpUYGJD4bT6Q1/DXL0yQXEnuH4dPwn8C/Jrk8QTgEIUfNw0ihpiGTADC4xqj4/zXPNT9GNC0xBAjxielw3ZikqlZfG/yeMRi5kOff3Sv3Um/obe4QABihGl9g2lhbVf7BkdjL737QSQv2S6tqKtwmFgOrEeMXkiue7Es6sf1kVV9gbBy/nqbGAhHAk/dt523WW3ctDfI9Y9PxfpHxlir1SKfu94qbGhYKr70/mF248qlbGqyy6jAHMpITUnOTE/BOYMHyRXlQzQmK1dutsV++c4B5fD5q1J5Yb4H5rTQtLSWRaPf5bQFp2fmbPk5GbijOiYjbUFexfbhxSz8pqTZmQp+Ew4E6S0sgBiPWHdYN7As1K3Q8KNtxTzukqsIWqM/NcY+GXAg6Ej8Pw56I7A52KL43SRUuuGHOjn1U74gfqQhiRbS61fpqYM0C67eVXhBBVPqOOIiHv04x3U/wUPZSA8BUgdCg37t0P2JNFrd8CVgYjRo+en1xxPJB+NJ/gQbT0/9NA5dGtbSImAchHFOYLnI6iQe8Iv8mothkpiENT8GtfpgGqxPvABwMW9Ci0EdDxDPWyubAsURnxavg942BPTpeZIyMB3E41ViEokn/KOAgAKQVM8P64cGEZaJW16T77SRABhKkJMEQojQ65lj7oiAeqJhgIslGhYYg/kgxGUKlgUOKQuDsKDqj6Xg+1b6JwZIn2hl4ppLhB8IOcSTO0iAROUNy6TLoZYG3YQwFZoUgyVqMeSMzkIcxWoxBKggXJQjCcf98Mc6Yp2xW9EQC4RjjD8kMktL0ph0F30MjNAjOQpdzSjWQe8HrCw++oaGLLaNAibSvImpwLjFXIgxSsL6SWVMvlGmv/WC+g/f/6Hnm1/9LbWirDQJFhr1/UOH3eubVnnXN61Mc9jtrmg0woTmwRCLhnCHOvWHL+9XHQ6bd/XypZYb7Z2zbd29zkd2buUOnDkfnJv32lctq4kEAkG5b3iUn57zcGuWLw2OjI9bl1RVhHOzMoxHz1822W1mfu/mjey81zd3+UYrd6uz29C4pE6NyZLp5MVmfCeFKHhlhXnispqKQN/giDwz77XUVZZCx6jikXNXklbV14bzstLDKUlObmB4jAGl0lxXWRZquX0HSAzqmeYW/otPPaKCwif5A0FD79CoCkaMycwLwaPnLyVbzGb2vs3rPP3DY9zSqjJucmY2kp2RzrX39qldvQOxxqV1/LLqSua9Y6c5MMDMK+urw0aWDT+xa7OxtDAPX/C2aJwJB44PcSAIfMoLDNiHzPjUlPTS/kOGrNQUMBB7jbe7+4U/+NJnve8eOmHu7B8yr1mx1NszOGLdt2OT75X9B5OnZ+fwajHeFeMKs7NC6enJkWutHclOm3U+Eo24RIl+6LiiKF9a21AP9SjAzRBU0NCNdE7qlfi/D8i/yObJ+ZVMemkDY00vpHyacPUfe0KfJxDJqHKMMfrBiIPDIOOXEoA+EWjXaZBQ90V4GoNNw/kfk2X1+NnzyqnzF8Xi/MLQC88+zqWnptgVVaG37AHIdEQ/9RA/esk8hYMoNYBDuUD8cOD8ww8+i5EIiBK8s0HbRfoU+5YGNBxxADSPHq+dsQfAh880MX2Dw9If/8P3uInpGfmzD++NlhbkOSBPdXRySv7wxDmmG+KBzlRWlB/+7EN7DbjpBuYGxrny/rHT8pXWO8zujWsCW1evxH0KzMCn0isfHMJNPNh1jfW+nWvXGJOcDrsEdb7U0oqPDhqa6muC29atMqa4XOTuG7YbjHj52u07ypEzlwzF+dnBh3duMditxHgl8R5/QD585qLa3t0rP7ZnW7i+qgK/d0Yek8TmTE3PysfBoJqcnY1uaFyO8wPfdcMrDur41LR86PQF3HwktnVdU3RFXZVZlRW+tatXOXrukiEcicb2bt8UaaiptIIhwEegbS3tXfKFllu42Uf4we2blcy0lCQsyOvzy1du3WYu37ytJjud4q4NTWJpUYEF1gv83IX4zuET5r6RcevujWsD9TWVChhIRpMgmGsrykwpyUlGvNNus1lUjuWIQkwOMib4aQ9cq0AOk/WDroNxGjiQhgDxxEPg1ccZcTQ37BYifikKkJBeZdxj09PMvNsNRsis7AsEmZz0DH5obIRxWi2msoJca6rLwTjsVtVmFkgm9NFYzFMr45PgXtEJVfz3ADFg0Tgl29drij4eCKQO4BC+1/wabhHchSN9h/MF5YAWh/mGIlHl+PlmMRqLRZZVl7HlxQX42QYqAPQssHhyWmgI4UXggV+9eyBiYpRYeX4Wn+JyWggpxsfXvMWA6TAb7M7ekTFpeHwmXFNWol682W7cvmE1f7t/TDSC9B8YGg6Joii4vR65IidNyMpMEwdGJ+e3rWnM27RqGZGjcSB54hipav/IuPSztz8Cvxx9YOsGdf2KetYfDIvf+NvvcT/+qz/ERxMNwxMznp++/i7719/8mgO/q4lVNkA/40VsNJgwjHe9yOOJ5D09co2EAKk/jgsYY1iuGYw2myuZ+JG98HFLQpPQfvyMEHYmpsG4T+Hj8BtzZ0wfXhxo5NHFAw6MobnkrEURhknEwYFLXSIenYW8dBeBLGKLAMM6hR5H5wsN4RUJnEDEkEIsnFBPR5fiqUsPmkqPwwCGiRuPp24iYFCP+7UgsWkAdFothsSwViUKpBKLM4h32T1Aj6N1T8j1rsaQduuQkB96Sf1IsXS8CUAEfiEeFZZEwGjSV0CA8juxXDTa0BAjaUl+iMUTUIOD2xxbzTxx8SVtNJrQuGAhDfpRQSIGBBzox6uciEd6NGRwTDEfwkP4h0LIAWFyFZS4lAbTU16j3EeTaGGNHl0dT6tLf/hHIPHUS3BIReO1g6LJmSp46IMfiaM5Yj/g7olodBI/KAb4websFCv97hjJCuhI/amf5kmB1hEO0icYQ4jwT/oDAWtFSsM2kfbrtBSIDypnCk4z073X1T/92/8R+O/f+J1wVUVZ6jVQ+v7uuz/w7Nm+zb1pzepMh8PulGIiE5gZZxQwxMDMVg+fvcx0D40NQZbOwtxsc05mhrV7cMTTDYbFo7u383d6+8FmiFrKiwrCJo43Do5NCv2jY9bK4sLA5ZZWe3lJob+mtFi9cL3VODI+wYIyZbJYhKAYFY2A4zesWKrkZmaIYKCQx8zcXl8gEhGtYJRFLGYhdqujx1SSn2vITk/zgbLmSk12SXPz7uiSqnK+u28gFolGbUtrqmJRRTH++X//s/D/+P4PhS2rVxq6enrFnPQ0vmdoWIZF056VkRbogjr3DI1Y1ixbErp4s820fd1qIxh8Er7X1tbVZ7zTNyinpyRxgWCIBSPU9/wTD0Yf3LLelZ7itBkNRmIU4QgtupkL/W2CRRaqLY+NTeDjiPhdJi4nM1X84pOPRH/17kcCyCn+i08/6nn9wyOOQDBoCAQDoeSkZFtaanK4d2BYMAt8xGIxx2bm3bYl5SUi8K8iy5KQnpLidfv8qCAb5jw+Q0fvoBv62zTrnhPB2Azg42kWwUx2cPz/A0i+cIS9s4xn+A4TDfkZe2o22Q5boyDdoNMZYxGGm+1kuOAUAxoOxetACKn3Y3AXHrsX54sgcESJvXj1mvjGewdC/+WrXwo9sGtrCvQVbiGPSwwATUyL0jIiAZwPcMCkIGMGPypfcN5R+YBlkEcVtfd9aMn/m0CTosA0BgJB7w9fepPB7+WtqK22cGBV9A2Pxt46eIz1+4PeJZVlkZm5OcPvfuZJBWwqO1YODfkj5y9LF67fUj/3yH1za5fVJ5uAsfDLSD95fb86Mjll3LV+9ez9mzdYcMMMtArON7dIH5w8a9yzYfXMns3rLDaLhfAKtg3mhXzw1Hn5yLnLJjDk/U89sEuwCLhrAF63MjLTs3P4WKPhVmeP+vyj+/x1FWVOiKM8DsZWZ/+A+JM33sN5EH163x6pqqSIPNaIF4V6h0Zir314mI3EooEvPfWIWFqQnyTGRONHJ84rh85d5GxWPvT8Yw+FK4oKXEBv8vr90luHTqhnr7Zwq5ZWz4EhZsVHNnGYegaHYy/uP8De7OwxFOZmBp57cA+Tk5HugDgO5gb7zpGTltGpWW7fto3uTU0N1hSng5v3eGLf+9kr3IGTZ7mjJ8+MX7/dIfUPjvAerxcUWotst1qxP2H46Zhje/FdYxPPkh0d0UWFmR7op+8a46Pv+joEf7K+4MAS3sEw9g12EKIRSc8Wp91myUhNNZcU5JmrSovN+Xk5SmZ6upqamhoJx5Sx77/4mu/clWt8//AYL8KCYLdZGdzsEy9KkvwwI+yMfw/8O8kIQJ54p4Uo7oTvtXLwIG0D53+D71V1YedABHzywuP1Sz95/b1IYX5ueOf6VXaQoxaIxfmwAKRobZHGILggm/HzC+KPX3krWJ6XYagpzrdbQSBCnEZE6e4GRJG7jwyr7j95MQrt9K5bUW+sLC02/ejND4z5xWVc98BwLD0tlT14/Liycmm98dqtNn7LulVRj9dneHrvdvXSjXZTQ00Fvc2qAd5BBF1GeeX9w7G/+ZeXDE/s3jr7/GMP2MsL8ywxSTaaeUHt6h+U7DYbn5eVgRUI/9UPf8n81hMPmlXcKwY3bgIDi7RTB+gnTrBSfoOisNeoLMJiVQYvfuL4WO1O4E28Lkmrs7DV/UL7aWrgSc1Q+xQ+Dr9Zuylqrg50yulY6qIU0vHIFIilzKHRgUN8WhA9ehrKQ3QxXOAnGkbQHOKSOa9h0L9gdCEeXWqUYSiOhxNxAUtEjZ6IUNFDh0Q/gm643I0nAHFY3XgcBGjLE9tB0HGIK8taQpIW/FgMpYvnpkFiaoS74zEtbR/mqVWXwCK/7iYgE+uIsCgIZISSIOmYJqYlPqTRDnLFEDzkB2F8PJH2Dm1vHLBQOPCDxvioIeERTIpR5ESodId4SD2xfDgkUJYw/7gMxxOWC2NK+A7ptYUGhRd5lwzxhBQj9RVBW1ARp8Eiv3bCOukLb/yMYcxTw2PumCe56qgRI54A8dPySfPAQ3dmxN3wVKYoy84kO0CZJQngRDJCPzhEONM0pDwUxNA2smhDHvQiBM4BdOFAQkIPdOTQ2qrhEbAmXGiaCQ61qD99+dXwF55+IlBVWZp1qaVV+f5Pf+n+wrNPz69aXpeelJTkktEQmwVDDJRqzP/I2cvS2Mz81O5N6y19w2PRzv4hY3F+Ln7/y3CmuSXkdrvNm1evUC62tIqRaMwBC3AUFLAoGGtmUM5M1WUlwXeOnEguysuKbF+zSr4Kxl/nwBDuKseC4iiiInztdpd9+7pGxWGzxIbHJ3lZUeVwOAK2lWJWDJLSVF8Tu97WYVlaU67wHBe9fLPdWVdREpuZm1eefGAng0qjLxA0VxUXRM9dvmLdtLwq8tM33+NW1tfiXTgVFFF1enZexO8mWXg+PD3vMc/Me/iNK5cFYcE1VxYXyJFwlLtv4xqpua3dGgwEpId3bPZ8+dlHzTmgYQHfxhdr7EsCmoPKHo7H5Mxc7L9954fy+0fPqH/1B18dOX35hq21q8e6ftVyNT0lWdx/5JQlOclpWlJR6r16644jGI6wcHBf/dxnxNsdXUb8yHRDXVXAHwjxEzOz/NpldcHW7n5bZWGeAvwse/wBvqmu0rekpIAZnZkTxyZmhKK8bDE7I91nZNkIKEOoZP//Bth85OXg3AgzN3CLMVlcjNmVQhRX5DV8XJgNzDDczG0wyMKAojMuDgvsmACYI8A94lB5tll4BgxO5dzl5khXX3/gL7/1DSMY1KnA9aRQbUi09JT345lhnfDAeUPi6IGygdImFopjiI8q0keIPwaLaBPgE/CYR0pKsnUvGA+7t6znYZz5Y2cvSS+/f8i4rLrSt3frBvWD46eTntm3O1qYl4vf/TL4/QHl5MUrIswj9uvPPxNY17g8DerKun0++Wdv7peGJ6cNezat9e7ZtM4FdTcHgiHlvWMnxVOXr3O7NjX5d65fQ/BQPDZXnZqZU1567yDeieKrSgqDzz54n1Ew8cQQi0mS2jUwGPvOz18zRMVY7KvPPe6rLC5MAZlCjPog5H3g9Dlp/9HTpvzsrOjzjz0oAQ9jPY3+YFA+ffma/NpHR/ECif+LTzzMmi1mZ3f/kPyDl940gMHJVpcVgYH2mJyS5EoJRyLMrc5e6bu/eNUAYyk/++Aez6aVjS6wQgSYm8rhMxfkNw+eMEHZ0n0b1/rxvU1BEGxzbo8Kxhve8WOtZkvsc4/cH4T5kRQKh00Xb7Qa3jhwzGK1mNUHtqz3PLpnZ+qyyjLZ7fXM/8+fvcz/5JU3hQPHToCxOx8Cw0eFPmRC4QiRrNA+fD9I5Vh9B0eQrWAM4HueePcC7xzRMM/wgokRzDwjgKu/i4ZDjuNLhl5nFc0PDqBBYqOgZxge5JsZDc7MtNTUvds2O3Zt2RTIysyeGpqaiVxt7Yr9889ficZkWfIFQgrMecyNJoaaYr1wLPCIl6MDlvfvAjBTwDDAdul3aMh6gisEZou8fg9+J2XeDQk4cjcMb0WBi7RRUVQutdwWXz9wLPzE/TvVxtrKJKg/R3OiPwTMguat56Uys3Pz8tFzl0I/evVd8Ykd6/mM5CQ7xKJYRWpKRqoLTK1dfdTrB/2kghyXzl67HVoBa0R9dbnBxAmWs9duqv6YgXPYHeHBkREu2eGM9A4O2cxmQRoeHeNWL6sPdvT08W8fPs3BispuXt3AETkGAGuP0tzWKf35934qzvr8yrf/8HfCaxrq00G+coOjE8GZObeUk5VulWTJffVWm3PFkmrGZrXEZmbnVSif53kTVBX6GzPT6onAAj+ZrHaC03sFjWTsf13m4Bb3FoeTjFW8jcBKhDohL5IHOLos+xQ+Dr9x74zpgHyAs0MLxRmDMBV6F4VR6dTwGq1OR64E0AiM0k66MKCL/SIABLAqYVZdbuARV0S1gzx2AAfOVYyj8bof00AYskOjjOSJkdSrHVqY4HU/ceKQGL4rioDeLoxLbBW6ev7o0LB2wjAc0CuISYC7wxTurhMWuYCjbaZeWiKtBxaAPjoGiCd0GrH++KQOtBlwAg/2BwkiAf6RVguSMPxI/yItUCIaQXcJgGWDihm+ZG2BRQ0XQMyU0GDmWt0wTL0JfEAQFHARQTp6IOB7Y8BTECYLF+EtNMRAyBEFDJNrfEf8dHEjCA10L/Y/odcPQqfHYFjHUxwtFVwoh64alA4hnlQDzEtfWNGQsvIseTwR7/YRWqg3aTv+sP7YPSQC20FdzA/zwPmj8zOSkDjioWnIHKVB4mJKzNsUmWdik53qP/7wRzEwUHwb1qxKvtXZY3jrg4/8m9at8axbuSIZlMckWYwZ/HP0jhgkVK+1dUjDU/Nut8dns5jN1vKivOjEzIzacruLrassMeVlpcfeOnwynJ2WZtmzcVX0wOmLIqzRZmzuxsal0f7hUby6ya6qrwre6ui22C3m2L5t67mugWF5anrWDMYFbr6pwCLHdfYOmjavbIgNjU8xYFhZUpyOmC8YMsREyTQ9N8dsWb1CeuvQScFqFZRgOMzcAXqIl3v6h9j/8rUvsjMerzQwPMKX5edEfWGR37tjq3zuylV8PNlgs9gMpYW5XJrLLo9MzalSTIqAImj1BQKmx/ds8/cODfM37nTi98ykVUtqIk/cv50rLylINfMmC17xJWOjdyp0DIbAUASLwMCMgxJ17uoNcXJu1msWzNLIxBRfUVLorC0riV5saWM7+wbZDSuWih19g8YL127ym1Y3ihPTs0aPzy+AompMT00xfv7px8IfHjmBxqlpXeMy3+3uPqvNLBhL87L8LR09zuqi3NDErIfLTEsxPrl7i2FlXaXqtAvRG+3dfDgUYarLS9JR1ulDnwhU5uJjw/FZ9X8EqCgoksj4JvsZMehlXFkljEkVGc7dD8bYOMwMjTcJMWFCehDAuiBaq8uiOORrjAOlhMdNUFi1pbVdfu/gseCKZfWxPds2OUB5sWE7E4HOFeIjaYlL5iWMjjbvyNwg84cqXItzoHIEr4YjHblLoFcEQE9P/CRMvHFYiFkApMfH0Bx2mx3mJPBAf+DV9w6xuzetDSyrqeDByHAuqSwN4SO/+K7Z2NQ07uSmXrp523T/lnX+5x7bZ8vOzGDxMcCfv/kezI9x496tG/zrVyxzgvzkhyempHcOnTDc6urldqxdFdjc1GiBtpGt52Gc1fPXbsYOnblohHnFLqkq9z95/w6j1QKTAACMGfnkxWbl/WNnOLAVxGf37RbLCvPx/TJ8VEuFsqR3j5003OroNdZWFIeevn+3muS026E9ht7BETCOThuaWzuYbWsa/Q9s2yiIMVHYf+yMeuZqC+v1BwzrG5d5H9q22WQ1C7axqSkZ6qEev3iFK8zNjj60fZO4pKLMGYlG2Us3WvERRwMYalxmakr48T3bxZVLa63hcFS4dqtd+fDUeQPUxbC8qiLwzAO71NSUZNutji7DAUhz9dZttbyoIPD0AzvlsoJ8x+TsnOG9Y6f4M1dvuOY8XnZFbZX3oR2bmOLcLEMgHIm+tv9DZf/hk7zP7/dPTE2HBofHjYNjYwxo4CrwmcHMG3H/GW1nWzqauJGStlQRuYr8YcLvBoLRhpuKkPevkJ8gDn+UZ3DwcRQWALqU8JQkK0ZJlq12mzUZ+tu2rKbSsHndaq4gJwcfaxQ7BwZx99Tgnb6BUGffkAJyBGUEeewS60jWNLI+3KOQewDyIBqV5B0xqCvu2IdhzAMqBPVCPteI7wE6z8dBm3eYDh9PxMRAow6NTsmHz1wKg8Er/fYzj+Dug/fYKRHzo32FAexPvCDQ0nYndvjU+bDJqKi7166w8DxnxjrRohOywKK1uuJ6if2OWl/34ESsa3jcB8a7+uT9O60fnDynbli5nP/g5KWY3ZXMTs/OwtqUbm3r7JQqyopNHo83VlVSaBgeH1cjkQhTUZivFOXnBMsKCkDc8jj4eDfY+4ff/l/c2PRc+O//4Ct8UV6OXSKPHjLSyUvXYstrKvFFb2NmSqrv2z9/zbFn0xqDw2rleoZHPanJLkdKUhI0FQxfra16fWEQyHfdCB7HEQ7kDexXlFO8xQKGmIu8O0b6Hg6Mx7RExyDjj1XUXMKrtIxP4ePwm7mBBxlwHYAB4KzNCwKUIWhM3A/OYj8c5LlrRGiOFq8DmW9wQjzhUYqmd7W0gI5HN254gYcoqARPDYtEfxyheYmhRgIaYrGXgO6lSRMiPgGQQm8Npaahu1PSsEZNHOou7om74B6RZBITlzg0L80fJ4cwRWkYWpRGi62iSmUctPQLeWrKHYSRjuI1evBjer3fdQWJngHQAEMH2odNRMGDuyDS3ROpgYAEaMQhHYZRViOS+DGRRodZ0zgEpCZRVEDREF2gEKcLPi1uoXw40YxJGCHuUodG40+PACBectL6CvykXOqFg2AJ6C4C8eMJaTSvDHng8982M884bPiyLuCxvkiDgpb4IT9wSd4kD3Im5eBVMPwmG/YHjj+JQnpCTOtB2kmTaPEsw8V8jHG2U/3Tv/grqaG+emrfrh1poFSZ/vhvvh14cNeO2e2bNqTa7dZkRZaN/tkJYohhH4Jio/x8/6HI03t3CXm5WcrrHx1Sc7OyLBXFBX5QwJSrre3C6uX1ltzMtODhs+eUJRUVjnXL60JvHDqhprocilUQuNqygsjxSy32gsxUfN5VOnzhqmQ2sdG8zDQpPycjAsqQbLWYDUsqSvz1VcVB3mSSq0sK5ab66sjy2kpxWXWFmJOWqhbm5TBgLaq52VnB3MwMuaqkJFxekh/Ly8lkOvqHpA+On1XqKsqiR85eNl24fsuRkZEugw5m3bdzq3L6QrPB4bAr19o7TMsqy1ncsLCjf1jAbz95fAFjZ/+QBRSD0GO7t/i3NK2wlxbkgg5ttTjsVvx6LB0/rU+Rj/Fj4pC3+u2fvSr3DY+q11s75resXRlcs3xJ8vLqClPL7U7ljQPHhSfv3x4bHJswyLI82zs06qwuLYr0D48Jc/NuY0lBTmRobBK/gWa4091rePz+XUxuRmr46LmL1qaltbLTYo6cb2lzbFheF+NMxmhUjFnWLa3xXbnd6SzOy2KLsjOsxXk5AvSTVFmUy1lM+DFnysOEP7CycEIecwgc47JZyNV93NUR5ixpDfINPm5Gdx8jKf5dgO+dsLyFiYX9TMQzyaQmJzPW0ChjCHtIPFFE4MDHvlhQXMnjYaAE8jyVAWR+QhXuNqoQyN0wK8+Eo1H1H/75J5IsxTxPPnQ/W5CX44I0eBkZqLTBAKBzVQuDn8xHcmgyAKLQ/zEFFuNIXmR1idORzVegfvS9WYjHiETQwovK/TcAaA0FudnKxlWN3jWNy5Jfe/8Q13K7Q/rys48rFrDeB0bHYi+++yE7PD7Frl1W5969aZ0Vd/WTFVX6q+/9WG3t6mU+8+Ae9+qlS1LAAAC6idiPXnuXnZiZZfduWTu3c/0afB8L74jh+2HqiYtXpMNnLprcXr+xvqIUDJbdnN1qsUG/G7x+Pz4mqV5tvWMSJSn6e597MlRWkAd9i0+UqgoaSG8fPsmOTc4Y6ivLAs/s222yW61WnDMXrt+U3jp8gsNH0Z7Zt8u7sanRAQaD4RfvfmTs6hvkVFWWH9u1ZX7H+iYXflz8ys3b8isfHGaHxifRqPN/9uEHYnlZGU68A/TagaPq5RtteNfaWJKX5f/8o/uUksJcx9TcnPr24RPMhZZbXCgckR/esdm3B/ojEArzbx0+DjKphYN2Mbs3rsYNQcCWFMz4rbN3jpxke4ZG8a6e+PDOzR68e5jkcAjj0EdvfXREGBqbMK6sq5prqKm052Smm7Iy0mYPnjoX+Icf/tT1xvsHDEfPXJgBWcTLsgJ5qKrDZlHNPH5lAnt1MZ8S5Rj4FOUA8jVuDghGBDHS8HMqRJYT7oJfgpzGNVHnGcDj96hMCGBImLPS08z15cWWguxM8phjaX6unGR3TM/MuSP9I2ORVz86Fr7W1qVA2cgXeBdPxR0AKV9TVk0E5GWyRTr5qDNPHinGO2Tkzi95zwsSLEpzVwYaaB0QLwDTUUMM7yApyulL18FAaQ7u274RjXC7iQPhoDcSAX13zRXME4wi5SevvRPr6Or1r6qtFLLSUvBCAaxuSKBTL6TRAddGlMliTJHfP3lBDMeY4NZ1K03+YJDPzkwzjI7PMGarWT5x+Sabm50TaWlrs1WXl0Wu3Wq1LK2tigyPjvEOpz10+06PY2RySn72wV2mFJeTMYNwTE524MCq815/6ODpSzw0Vfn8I/crsGYDR0ixnsHRoNvj45fWVfEdPQP+5BSH6wcvvTO+a0NTUmpykjESjk7Oe3ypRfl5oNdQPQfbgD9Sd+hCHAfCCnjCvsQ7iygroV02J8hRu0uTjyQFGRZihOOBMu3uPoE8KP5TuBtg0DSu/Q0CvUFkImoBYtCAH4MUTyMWcCS4CB9PAyeixBOXpkU8Nao0P5x0I0v3Ix4FkU5H/fhGi5a/hl+cD8ThCWABBy6pFPUnxtG6UD/FIxkN6Dj0oFcPIiTGacWBl+ZD7zyBB/946ATgkpxAHyBTDOmIg2c6WeOg+ckZTol1JGHMgORH89LbkwjYLyQS6bVIsmggrVYnkgPx0vR6HujSPCmC9j24CXjMgh6YC/4wIV2UUMnCD2bi9upEGmmLCAKhgyDqiKQuWhgB81PRsNOR+NficCHCK44YhyhiiLHQIiAgJBDGn14UEYCaEKR+ikdRRrIHiKcl0RoB0mt5UdBcKBiVc0pJKwGkAIAnZwp4ARL7BOPNsGAn2XmynT3KXFIPgHi5eEY8+NBQ1euuKwCYBscRNzIhbQEgaTU/yRNT0z/DSkGGnW5nDh4+KPUNDE5/63e+nNTRP2j+u+/9KPjl5z8zk52ZYc/MSEuDfjcG56eZWMCNOeK3wdTb3YNTVquF9fiDzlVL60yzoDkdOHWO271prSLwpvDpy9ct+HHlzz2yh33z4MnZ8y03bF//3BOgaHa7Pzh5IRkWx1BORgoob6HQA5uaIo31VTy0yGUSeAMs2gYTvmjPqCwcBllSOWg3VhkUDlaGNqjQXoU8LsSbyUvNyENAG6NtNRoURQLb08iIoGDgNuGgh0K0GuV5NjA37zNca20zzLt9yp2+fmFietYKY4RExpgkKzOz81wgEjFnJCfJe7eum96+ptHFGQ1O6FoWlSuHzcqYYNFHQL7EIvGbUMPj0wookXJaSjLz4nuHDP0j46Yf/sW3vNA2B378OT0lCXdlDH/jr79r3bF+lWgReNloAnPY62dHxifkjv4RB/BpuLq8JNYzMGwLhsL44pW6rnFZ7Hc+96T03Z+9LF+91W7/nSf2eg5fum72B4LCw1s3eA5dvGp7cOva0EdnrkpbVy1n1i+vToUh09mD8gwEFJhvOC9xNzdE4EdysR9jChPzASQ7cGMyLmnGG8Jv7AQ6e/tnvYFgblZ6ujEzNcUIhjH2M8mW8hVUTmdkDdAQK1r7CBPzzzDhmQEmu7AcFIlUojDgh95YGYx5RQLtPsYYUHHDd0vABaOUvDuJ/Iu/RMACcVMfVGpn5z3Kd3/8K7G+psL39EP77EBrJfMH6WjNiJ+Cxvv4Jy5VgiiPALfRSUZJNYjLA6wD0tIgInCwSd1i0SgjgQGCOyxSmQSR0KdEziINqQ716DIRIe7X3IU4KnOmZuaj3/rb70i7N66JpCUnJV9vuyO/ceg4iztngpEd+u2nHlMFM2+bnpsnm2bcvNNt3LFulX/XxrV2MIiMtzp7pNc/OspCfxga6yrxjpeJNXL4Xo4aiYrqoTPn5Us32jgxJhnyszLCzz64W8rOyLDjxhUDY2Py2weOGSZm51ng78gLj+8LlhUWpMjQRn8gpOKOiGDY4OOCak1pceAzD9/HWcxmCz5KeOTMBeV6exeEheieTWtDK+trHc23bqtHz18xefwBA+AlMMICW5pWWmfn3eypS1eV5tudHN49XlZbGXhs13YQoaqt5U63DDIEH8lleROnwDzy/f7zz3LRmGhtudMZO3b2MhcIR4xJTrv0xJ7t7uzMdFdbZ4/xxIUrrDsQNDoddvGxHVs81RUljsGxKfb81WvGm529OFHVrPQU8cGtG0I15WXOUDhshPrKp69cM1gEIfbU3p2hvOzspJgUM06BMXj5ZpvaOTBslCRZ3LNxje+ph/dZjBznfeuDQ/KVG7fyGurrFJijUl1lBSsIPGu323CDFYYH2YXKMTIL5TEcX7puAYPAQWKAVfDOE/18iSThR6AhDgcJcPgjgGlIOuANmCMszJdEwPzByMYnByLBUEQRxVh4YnI2+L1fvWlMB0FTmJtlKsrNMuRlpeOX25kkp4N8DgAvKJjMZoa3WCE9fT8J64OPn9O7WgnlL4K7w0iSgMO64zxWZHV21q0cO381arEIoX3bNthMvMmyiJZAfGbFAfpCbe/okV47cCxSX14oVhfm4aOvJj0l6dIESAzi3T2EqTmv+MbRc7Hfeux+nzcQsh6/eE396tMP2/rHJqORmMTNeoLSgTMXuPq6OvHMhYvcnq1b1I6uO9yKJbWBc5euWndvbIr+w89ec8B4in/+n16Ife/Ft2Lf/OKzjk0rl6MBpoJRH/iDv/2eAPNJ/tFf/WEgMyVJGJueFe9095vKCvKF8pJ8w4FTF8Do32J/69CxPt5kKnlo5xYj9G3/24dOFT6+dydr4HjKH3cZSiYrrGMgP1EuyWKEGGeC3QHjZWPsyWm4+JB0Et6Jg7TYp/j4bOJji4sBe07nxU8hEX4jjTEdsGGJzaOLqobX/ATAgyEkJYeOhgCGcWGNp8Uw+PH7NQt+SodXrvWdjygelX/0Ax53RyL0aIwhLiFfxKMfXFJfLazjwSE4Uh+9DiSexCS4FE/8WpgCzUsP6vjEdIvyImE9Av5aHTEOpxBxiaymYQRCT4hJkNBQDz2QNo7SPIlh3Y+A3rgA1gAnL60H7ffEBGg8YCqCgVM8P+LX+5b2Od7twazj/Y7piEsPbA8q0bzJSA0xEEJEodEB/EBO8yYOnmHxQByCFk+TwJlaZcSPShWRd4AifjiRO0s0msahV8cB4BUroozBsVhMasTUR9PEwwvCDtuJii62nwdDAd8DozFwxobH0+j1xg9TY68wjMCxjNPGMxZ8cRwI8CAGF9KBS8ogeC1P4kflErsNcAkVp7uCYXlaOhpDaGk+BsYU8zEWb696+sxJuadvyP38M4/ZRsYmLS+/+75/9coVM7UVFY7szMwU/PBl2DPLiL458oJ7c2uHfOTc1VBxQV6guCCfb+vqMUXCUWHb+ib2Tt9A5PKN28Zta1ZEwWiSQGEUqkvzrfdvaIq+f/ys79LNDldGWio/6573/vgvfl/FC7+w8Jih30xk3sLAkruhyD/AaCJYlaCUkZ2s8A6NSaBXcnnclRD89LEarX1au0iIuBgmURRod8SB9BfgIG8ZeA83xFA7OjuZQyfPy6D8ecHwMOMmH1azkBoJh0his8AzdquFXH2l2RvILn5dAyOKPxCQXv7gmLGlvctUXVoUuG9jk/RPL73tXF5TofzRVz7PHDh2LjQyPW3+xgvPyN/9xavSxRvtdlC6PWeuXrd/6elHfS+/d5AfHp0w49bj0Bbc/jrq8QXwroQEdTR/6dH7xNyM5Mjf/fwtc1FOpmFL45Lgzz847lpRXepfu7Q6Csq7KTcz1Qa6ECjMeu0AFjMyAbwDG4UFfWRiOgwKXdDusKq56anWqChZx6ZnQDGfdlssFtXlcCqnLzWz19s7rQ67jS/MzQ6CgW3OychgoTzVYTUbbDabAXidzDw0qFKzspm1+z7HhBQzg989U8QQw8X8cIDhL4fxA1owUaghA0YymTPETib8SuuHgHMd7W8TbqpA7tBR4+lG2x3cKjy2fcNaoqghLY49lq/7dSBXhZEXtAMLoCgyqzCKuFga9hY1wDAnPU4DLYAU6McQWVugvboyjWFdmcWpTmUV4S88kUP3kxjNJTgtHI5GxfbOXl9udqb5v337+xaPzx/G7bZBMeQ++9D9kfLiQvvNO53S+8fPGPFxu62rV/jv27KegzHnT11uVs8238D3DA25mWmBLz31qMEFg4aNGh6flA+ePs8MjI7hp5DMqUlO8QtP7JNyMzOdUkxSr96+I+OHpfFumd1qjT6zb1e0pqwUP1TOdPUPyGBU4YUF1HblhtpK/9N7d/MwFObbXX3y0YtXjWOT02x+dkbwoe2bJZ7nLWAcgRHUg61izSYT5hcpKy6w3LrTw4FRp864Pbg7qLxtzUrf9rWrBDAueSyje2AwIikqB3Oe27l+dWD9yuWmwdFxAerG4KOY2PdLq0oDuzesjc16fEmHz15U8XE95I3K4oLg3q0bJFB+raeuXGOvt3UZoqJohLkt1VeWh8B4g4w5+52efuXctRuG6Tm3sqFxWXjjygYwqAQbfhLh2Pkralf/kBENzJV11cEd61cbsjJSbTPzbgUfI24Fw87t9QX3bFonrWtqkEDGKr98c7913u21lBYVyisb6oNZ6em2wrwcNsnlZFxOBxiiZmAXXA8pf2hssQgoL1EeQgLkCUIPvETvwioMR5QAbRMZnWcSmJTwOLjQGciBwXm3LzoxO8dMTM8yg8MThrKSQkMIFuTx3l7zmq2brVnpaYYkm1W1WwWSCbkrhvyLfEkZE9EJsDgc51sE9EPaUDiiHD9/ORaOiqHqkkK2vrrcDusbuSj2yYDFq8zY2KT84fHTUbfXLTbWVJhSkpxWQN81ESnEMeDBC554Bz8mS8rpKzeieXn54obG5XLv8AjX0TeiXL/dIXz9+We4/cfPBpfWVNqOX77hg7G3ybIUKcgvEKLhkJzutKqRmKh4PB4TZzDKx6+0OLavXh5OdbnkLWsbPP5gJANkNXm6oG9ozPvGweO4/b34rS89x1aVFrHNt9plnz9o3rZ+lbmlrTOQnpZsW1Vfy/f0D43/fP+h9L/4vS/iMyuRv/uXlyJ/8KXnkvHDzmA9giyicgj7D/se8+fwY89amAM6R1oWY0lKIx/YJztdQho0xqg2qJL1EOWiLvf07tLH51/v+/+48Bv7zhgC4YFFE0djDu2cyCxUcNB5RrBwQt6hYYKhkODVgcx7PEiA+nEdJwIswcVIGr770IQNJSH56OEEdByAmlRDxxH/XfT3gntUXQOaSp8sxIEjsU4I2Bc6KhEW5XuPQrC+BBIrqsHCBCUOwEIh6BC0diKG5uLk8ex0tF5WPDsdo50IvZ5Iy1c3tshYw4HvRgnEEIM4YlBoAF49L/rOGQX0k7y0eJICcPQ9Ey2CouJGGDnwBzSEDzFOI0JqmjcqexiiaamPAqWieD0NpdHx1KjSt9bHMN7dwl0gkYRkSxJgHfCgeDxwTNAQtVt4cneQ1I9WjpJg3UlSDCFCKxVdiCOGGAkiHX2PDI1OyrUaHfXF03FyhLH4+plLF88yb7z3oeePv/41DnQM++//+d9Ennhw3/SyulprakpyBm4LHvHNM1HvDMm3o3dI+c7P33BvXtMoHb143WERTOEllWXMwMi4PDY1xa+oqeHAiIm+eeC4dVlVuVhXWcJ8cOKc6AuGLBtX1HP7T543jE3Pxn732UcipYV5GaCIC3Cw2AfYbybBzDhcSaiIqDfbO+bEaHQsIz0t1ZGUzDiSUhib3YE7oYExpi1A2Bxw0Y/Gmv64ht7exUBHGdkRy0PlBxVpAGMwGOLe+vAI+8r+A9H6ylLv5qYVaTVlxXYwuqzRaATXRjDCrIwDDTFY+KELyeMh8z5fDBQQ6ff/5vtya1efce/mtVNXWu84Ic60a+MaORqNMpdvteMlTPn5x/cqHxw9axAlmf3MY/eFf/bGB+Y5t9uUkZI8B32S9NjubZHz12/ZBLOZ3by2yX+7qycJZ0tWiisYiojmqbl548YVS4wFmenBY1dugkGWxe1Z2zCxur5GyM/JcEHd8F0MTo1PEO2MzcYDAthP6OkbHVcOnr083VBdEcpKT0522R2O2z397I/f+DDmtNkn1jbUOVJddvE8KBz5udmO5dXl8zPzHk9P36Ctc2BY7ejpN7W0d+Aue8zw2Lg67/HhN91UgWMN5UuWMw0rVxhshgCjzo8wTHCGGGP4TTFGjoJxFsEPUzNSDK+iU+WPAK2yBjgn0PjFjRJofyMBUmamp5lKCvPxq6io0BOgLaYZLJonyAtamMwPbD9RTjQaAHz3h4ZAGSIuSXq3J54PJaJzDDc+QGUIP1mAO5zR924WdqWjShJ9d4j40QVDnsSjH+JovWj+Js5kzMlKB/1dCMO8nqwuK2EuXb/lXLeizte0rN5x5Wab9OahE/jYlbGiMNf357//NTYYCvE/fu0dQ/PtThaMD6xd8Hc/+4ScmpRkx7uYPX1D0tuHjrPZ6ekem9miTM+7WYgX0RALRiLqwZNn1WMXruK3ybBjpC8++WCwqqTYAWmNp69cE985coqd9/rdME78itoqfKzRohpU/oPjp5Uj569wYJwYywvzg5996AFpYnbW/NqHR0yBYMArS7IIRrb65WcejeRkZtjeOnicPXftptEfCqFRpzy1d+f8hpUNTjT23z9xlnM67D671RIFA9Ty7IO7vUurKiznmlu4946dYcEYMsLYGzatXD69uWklGJ5XbWC8scB32F5DcW7W/GcfeYC73d2H5eO7dJ4YzDO8w/7ILnyUca0V5h0P/cCcuHSN8/oD0vOP7fOtqKtxsiwrnL92I/bWoePG7oFhFmSe9PT9uzxgiMGUEoSWtjvyr/Yf5Nq6+wwl+blzn334frYgJ8vWcvsO9+NX37ENjU+aQICFtq9f5ctMSzH99NW3mZfefp8/ce6S1DswIDe3tquckVXxcWubFXdip7Ijzk8AhFdgDcBHG/XHG+kjjrgxiOaC3ONMFnp3BHgMUlCJhsaZlhWGYd3Gi/6CReCtaclJlpL8HPPKlQ3mxg3buaXrNhuraqqjnCJOfnj42PzR0xeka7dazVPTcwrQM3hhhUO+BFmK/E3y1aZnvJB7ALZnbt4tf/9Xb4ZxV87t61a6wNjDT3zQ1SmhrYlAeB8K6Ojqi73+4eFwQWZKbFl1uRN30sDoT0ynnfCikgD1Dkaj0o/f+kh8ZM/O4NY1Kx3j07PBf3nlba60MB+WYI5NS03BR1sNFSUl3CvvfRSrqaw0dPX2cisbGrjbHZ1SbWWx+s6h4/zqpTWxW939QiQSZVfUlIcEEGrrVy5T8dMjdRWl0C34KG9AfPPgscjk7Dz7wNZ1fHf/ULQoL8926Wabsam+Rv0v3/6h+vwj9xumZt2KYObVU1euK5ubGgSQD+zM3LwPeNWOY0pbBmMnwxqkSKQf4jtaYv8DDXnkGx8hBflCwyAv4Id6Le0akEHAN6Qftb5Ch4pUxBFF4lO4B/xGG2N3g84scb8WTmQcPaz56FVxEsI04NMFAWjw6CULt67Ng/eTjS1QtsgFJGoQoIlA0tJkC3khIA062qFFLvixXjotAJaJkJjfvwZ6exYgAaPnRZ2EMjUAPwbvziPefYm0ABhcnDyxrMQYxGtxiI+PAZ5oe4kxhkFwMB88aLyWDzr3ODAZerXciZ+A5sHkGIdiAl+IJu+JgSvDgTGkKnpiAKJbUl+CfyHfBV4CQN7AP1GwUGECHMTr4bhhgz+SjJzImSpuNF9KQyExf/TrQbJYASA9KpWSxhiYN7nbB4sqlp+QXCtH80FHoQGCqQR8nwCIUQFdMAgX6ogu5kv+iEcPdCAKYiJuMUiUO+wCpIeFnQh1pMe6YjytF6eKjM3bxVy8cFp58/2Dnu//9Z+poxNTKX/8t9+JPP/ME2PlJcUWWLwyVTDExFCQCbsnSfqO3kHx73/6mvwnX3sh6PYFzPi+1v6jpx2qokY2rWlkL7e0SaFIhF1aU2nKSEsOgNJjdTkdoWfv38pfvnFbGp6YDGUku9xfeWovs27FklTgMbIzGyqy+O4aXi20OVxkwQGFVrVa7d7a2upcfNGaByONKrO0bUSRxQULFyI0wvSGfiLQsSFnvPpLHIU8fnWh+Yby/V+8EqguLfE//cB2BRStTCiLB3vQGIuJqNgwTruNsVnNjInlcP6rqOQdPX/V/4U//h9Cc1un+uWnHvQcv9BsLy/Is9VXl3rONt+ywoJu2Lttve/SjTZmfHJaKc7P5TLSU2LvHjnJb2ps4JOTnIEL11utbr8f3ycwgvGmBnx+8U7foDU/M12tKcqN3ukfsSQ77MzyimL/rd5BsH05ec+Glab0FJdnaUVprDAnM8vM8xZoOjIv7QBdPgIgBoNg9kT8/nAIlBRDa3d/AHjDvWdjk1OUpJS2ngHDX/3wRbW9Z9B938bV05lpyXYYO2ZqzuMC5dj4y3c/NEiSpG5f15S0bV2TFxRSZd7nj8ZiEr7TI83Ou93T857IsfOXo8cuNMvRSNjgmZtjpnvvqHLIw7BKhDySyDKyAdIwIhyJ8hQhMYR1NvMcGGL0RXXSGv2EYdpODCCSgN50BD0aeYW4xEF+ITNlEcQNMTgRl3pJfeJ5JhRHaqOjiZ/UhxzIj3inlhpnPCNYrIS30Y84Dl1QqokBB0oXKl7kvR0TbvqA7+1AOkEwAJ2BNwnmJbXVyTAXpXWNy+cf2bvLcej0xdClm+2sJEsK6KqxH/7lH8WC4ZD1H3/yMjM5O6eYBTZgZk2GP/ric9GczHQXfoQd5mTslQ8PGdatWOrLzkg3gMLo+uzDe8IVxYXOybk59ZX3D+G3l2S7xewBec9+8YmH/dVlxY4Zt9vwwfGz0q2OHnVpZakb+MZRVVwYfebBPaZZj9v05oFj6vXbXSZJlg2lBbnhvVvXRy/fbLMcPHOBXVZV7k1yOdWwKNqe27c7GghHHD94+S0YU1MoGotGzCbB9NT9232pKcmO/UdOGsDIUbatXeUGY8DYPTjs+Nwj9wecDofj9Y+OGJvbOowxSTLi5yse3LbJnZ6aZH/v6ClhdGo2qkhyAIwU056Naz3rVywX3jt22nKnd0Bat7zeDfIJ77gbn39kb6C6rNR2q6Pb+N1fvmZEo255TWXwC088FM5OT03tHhhk3jp8XD7XfJMPRaJMYW5W6MtPPxLGbfhHxscNbx06wZy4fI1z2GziY7u2+reubrTNebxmSKPg+6cgT6UNDfX+h3dvZSamZlJ//vp+jtwlzEoJ7tu2OdQIZQX9Qc/3fvJL9R9//Cvzr97YHx0dnxBjMPECgZCRPEUBBwfyBA0LagBRBtP5SjfcEU/kHu7mCAo6BzKR48FAM1vAOKObcOhrGPI7GCF4R8WQXlpnzKtdZXRl5nJ2h4O3m3mLwCrJTfW1KdvWNxnqKkunYrFYZGBkVAQDJtje1QfLmaIOjI4pOF9h3YAigbfJfFoMWD8xFlOab94WX3rvQOj5x+7HD96nAJ5YDfDXCal7F+C3446cORf5l9feizywsZGFMXEC5cJE/YR0WBW8IGcxm5WB8ZnoG0fOBO/bvD66dkW9A+/OtXcPeK/c7kkRpVgU1jKzwJv8nX3DVovN6b7Vfic1Oysz6rDbTFaLNRIOeoSctNRgZ/+Qc83S2uipKzfwFTFDfnaGWF5UwPQMjBhudvaatqxpgG5gDVZBiI5PzRm3r22MAc9KvmDYxnLGMPSPwxsIRnIy0iwmE4s7epggD3lgeNxQWpgn4E1qrz8YdtjtFhsY5rgOMbIcHy/cSIUY2mS8tYs0eCEHZQVZE8Egwy3xAU/lJe2bu42xRLgX7lOggAv74lXoNxD0BiY2NbHVOh7P6NfjqGFFlVOQBQSPBgH6MQ5d/UoqPs6EQgyVWfxgI7rkIH4UcODqabU4PT/dxYIwL4haqAu6iCDhBRw+MrWAg4OEAPQ0xLsQQak1QLROp/kJWscTV0OgA+XjFNLroeeJ8UhPppdGvxClpdXwul/HU3rqIOjtR4jTQMa6l/Y5LYveMqd4Ui8S1tJreJI34iEdiUI/oLEJeGAYVWAVNEPsG4xDQUGMDzDGcMt7haw3RIJr2epChwL1L5y1XiJhApgWscSlAHIK/DRE7iCBl7hxrJYeFy8tLQlqGRAs+In9ifmin5wgTCpB+Yz0BwFoE7QF7/aBpQHZQnqMo39appYPpo3GFDCQDET5xPd3QKEiYSTU26H3CXXpQRZtvT2USGsXpcMw+umJAnqNcoQRvH3q9SvnlYMnzvi+8rlnVVDukv/5ly+HGurr5+prq7m8nOw0yIvH92JCs2OMKuG2xG1K5+BoMMlhj93qHrCvrK9VQOkQC3NzjB+ePKPmZGaIoBTZzjW3SGCAWVbU1TBXbrZFugcGuId3rHc7bVYGX6DPTk0xrF5emwxNN6FyLKlGZWJ2XhmZmpvasqYx1WqzmWkbCTPgrQraPL0h4OBjKdiXgUAwDIp9LD01xUke6aEUFOLjgUB5Ehc/5GnsO6/frx46fUGenZ0P4Vb7G1c38hlpaZZQ0M/7vF6gB9ki0cd27DYLg1eN0bgNR6Oxtw6eNPK8SZmcmfOcu37bATjTn/+nF0JtXX3qe8fPWb/+/FOBVz48Zr7T0y9sXNUQjEQjsbQkl9Le22///CN7QTk+AroXa/zGC89E/se/vCR0Dgzz2LqHdm6OPb13W/gbf/VdUzgqml94aKfn/dOXzd1DY9aHNzfNzHj9Kr6nBhpBcpLdFtzUuJTHu2HYJzjk5ATtxLZiH8IcVkHni4TC4VDXwLAESjGTlZ7K4sYeHr/ffOlmB9c9OKJGRTFWXpzv37pqhTI6PZ3UMzjGzM7PRTPS0qN5WRm4dbri8wXljoEhQ3pKclJjbbVaU14si5IcaevqYSZm52Izs3MGkL1C7/AYKmd4x8oCaZnszAwGjE41IyVZrSwpNNRXV6lpaWmgW4ARAm3BWuMJK451RoUP74TFr8rDSXM00Dy0wdQPoPM89Wu6HIQpL2m0GjkyFJnrGCB+LUKHeD4aXncpMaUnKD1v8N0zDcSjYoWyBcN6nJaOyGAAlA+YpyiGmZDfC/VjGcFqY/ACBALkoSJ/hyPRqEGWQi0t1w1g8LKlednch0eOBlraOrn6iuLAsYvXHCvrqowbV9bbg6GweqW1M3ap7Y5hVW1VOCMt1Xjo7BVzcX52dPfGNea+kYlwW2e3weMLKrUVpcHrtzssVWWlLBhttvGp6fCVW+3sjNsTW7WkKnr5RrvVarUo921ZZ2zr6LFcvnlbnpqbx10azEV52cGGmkrpVmePzWzioktrq8XJ6Vm+q2/AWFddHp2cmrXB/JBLCvKC8x6vgN8D3LGuMRwDexIMQ640Py/YUFvFdA0Nmzt6B5iVS2sDwUDYPjIxbgSbM0AeJ4NFo7K4IAAyyT49O8fUVpUH/L4gPgYprFm+JBqTZPPI2IShuqwo7HDYcSdFMyjp8gNbNkhg9ZhPX20x9gyOsGhh7FzXFFjXuIwHndh08uJV5nZPHwvKOz7OKa6orQ7v3ryWnYD6X7x+09gzMGwMRiJKfWVZcNfGNQw+hnbl1m2uf2TMAKJHqS4rCa1vXCLPun3CjfZOAT/pUZidGVqzrD62clktHxVjQnPbHaZ3cMQwMz8v5WZmRDY1rWBSkhxKZ29/7FTzLUdmajJfmp/rLysuRC2cqywr4YqLClSX3QY2O6fSu/C4ZQhdY3QOQh76OODkR36iKywLBpo1JYOxJqWSLdHJY26gzEf8bsY93MtEAz6QcSJZs3H5hRxj9GshijTn9oiXWm4yTrtDCUUiIAoViyLL5r3bNprAMCYTTIYJPzI+pVxuaQ1Zrby8YcVSs8NqFVD8YHx8LiAk+AnvQ1owwmMnz1+OOgRera8sEkCu492we4OWHs9oGNpgPYnEZOnCjTvRzLTUKIyTDH0vlRXkmmfcPsO/vPZuLCsz0wZjqWxY1WjqGxoOAL3dHwxFh8cnhSSnM5KaksLNeTyxnBQ7Pzo5peakp5pcdkfo5Q+PJC0pLRQdLkfo4R2bmX95/T3g2ZWhp/buSEtNchpg3vqf/cafsauX1oRgXVCBb9jvvviG8U+++nnhb370ovxnv/uC6fSlG5EHtq/H76iJP3jpLXHL2lWOmrJiw5FzV+ZzMtNcwFOcPu9RIKHhDIsKyEQTNBLkBQwIuthWweokY2i2O8kdMpQnaMSj+EAty4SfJtDkzN2waAw+hUXwH+zOGF10qH/hgDPFkROeaRgdwpx6gJypS5ct6lLBtOBSZT/xoIbEIjyUg3g9D93VjzgkBHR6BOpbXBfMmJAgGlxSV62RhEYjXJRPQh0S0AQwSErQ8PG+AAcnnQ6IjdMCJMbdDVgdLEdPQ46EOuhA8dSvxxAcHDiG8TzQgx2LGdOKaQAeiCNoHUdcxFMXDRsEFBl4kLtiYICoIEgkMEBIjlq++h1SmhWetT4Fl5AkxBJAJPxJGeiiox2IIA66BAcavoYhoAkxxFCeJUGSSqfS8dQFDxSNChLyGRWp9IcKO94RI0Yg0C0YSJgf1Avw5CoX4FGA4uOJSI9x5OPWECZlYBr8gSdueAEO60rypAQQRL9WToJLafGU0BdGlbH4Bpiu2y3qX//TD/1//J+/JjsczqR//F8/keprqicali8xFeTkZkE6E941CkyPkI0WvP6gCsZFwBMI85uaVtqgjYGLN1p5NMjwynLTsiXM0fOXhWSX3bCsttp47PyFGCg73H0bm9jRiUnvitoKeWxyxgaLEbOkoiQVuoxsQzY6NR975aPj6r+8+m7o0s3bc5WlxYaC3Fwry3HkJXg4SEtIe7SDYzkmGIqot9rvDMN6DgtbBr4TQ7XWewKVBapMLgVgUO3s61e/97OXw2mpye6nHtpjWFpTnWyzWvDuEitGRSYWiTB4sQcvQjgcVgaUDzKukI96605P7K//5WVTV99I5H/+ye8ZBROnnL12iz9z9abw3L6dsW4wZG7c6bKtX7HM19k/qICCZspKS0HFVXjyvm2eNw+dst+/aW3kwOmLuIU143Q4pG4wxiBrwwAoefUl+YaKwpxYc1s3FxFF0641DdFoVPSlJTtinJFN6hwaNSyvLPHiI59Ws2DHTiHDjIOMAA7yFaSRPF7/zJ3+QfFn+48Y1i+vUxpqynHHPMfxyy38qx+dZG/3Dhoaa6umNjc1RCAv1y/2H3JeunkntqKmwvPwzs3KplXLnblZ6bbsjCy+KD9XzUxPjYFCGz5x8Srb2tVrLczNEmrKSvAwL6ur4XdvWh/aumZlbElVudg/PKKMTc0IoNgb+oZGDK2dPUZQcJmDp84b3j14TPG63WpKSrKSkuTCisN4G8gFDJMJ+V9rSLxJcY9+Agdd6qdeOocR9LDOM1R6UDyafyQesMShgTiQsjSc1rMUiB/j8E9dgiYnGtDLowEoH8ZBz4/g8c4H3r3Aq94QR+6k4QE4vGvmd88zA+03GPfsFCPHJCa7qIzhBFC+cFIrkkGJhLiQd86SYrdaUh02YWpylEu1WYW6sgJzeorT0VRfLRflZFpBdQc9no3kZaaG1i2rkyuKchzpLntsU+MSX01JvsvCs1yGyyHVlhXyK+sq+IKsdOvymgowjLLNJtbAOe02pbasKNhYV21JcTrl7PTUyNoVy6xeny8UjYnB4sK8eXxUy2G1eIFvPR29/caqwtzIl5/cy8673dx7J8/jd9NioAjb8jNTAp97cLc6PDHjOH/9llCUnx283TPgnJiZUx7YusG/c8Nq4fKtdvPFa7e4mrIiDzRDSU12xeqrKnwDYxPGOY/PgXPD7fObwXAJPnbfztDY5LTjausdm83MR0anZq02qzn80I5NYZ7nrIfOXLJWFuWHtq1brVxva7d+ePqCaXxqFq+LRb/8zOO+2ooyxzUwUN/46Ag3MDqOd90MuNnQF598KFxfVWa51NLGvXXwGDc4NslKYG08/cBu36qltQKUZ9l/7DQ3BHiw/qTPPnSft7QwV3j5/cPWWx3d/OTsvLp742r3Qzu2GIvyc2xd/YPsO0dOMFdutrNguAY+/8jeyKbVKyww9vyF5hvCiUvXbLPzntjW1Y3eJZUVZjCI/G8eOCy/9dERy3uHjvuPnb3g8fn8bDgSYaWYouCnHPAxR5zbCGQdjoPGf/hDntN4DEEKBxngGSY4N8X4ZyaZwPwUgx/sl6MRYKkYZkTkIsg2g6KoHPCiycSxAvCAtbq8zFxakGcuK843VxQWMNkZqT4HPquNubNG+dL1W+J3f/Ga7/nHH+AaaivtvInjoVbaBEAq5H30xFFkHkRFUX738Ono5ebmUENVKV+Ul4l5mhao7gJMD/XEtPj0YnZWluoLi9LZ67cjO9evUsGwl85cvWGwWHglPTXVdPFmu3Srs9daXlwoTs/O83m5eTHgBT4nK0u63d3LrVu9OjI7N8cnJyfHWm7etMD4yldv3eH/82ceFZtb7xh7h8d43CnULPD4LqEMq5B1fePSmCDwQorLZeQ5Tn7v+Hk5HAnLdouFxbu2PQMjKctqKkRJkk2lhfnenoEhJxj90E8se/LS9bDTZhfKi/IMfcMjEZ4zcTmZ6Rx2DvnGG2+GA9YYWNtQRkDHkb7DO6AoL3iLjWziQR5/hjDtD/InQJ4QAfq47EmAe+E+BQr/Ie6M6ZDY0Hs1G1GIxxj0o9JEI6gfdX68Q4M0eGcLw/G7XtodsMQ7Ywt3yOitf/3uGfzjL4jDn5YHHuJq5ej1w7wRMKjXjdQHT1qYkGj0mkPzIh44wwQgafU49FMvyZ/SUVIMETpCjxMHAlodSEjzE0pNQdQxSEf9eh4kAH7dg/6FsE4TT0UdEtbjiAcKhq4kfuJgueAj0xpxlITS6/VDpBaHeCwTozCsjyuJwhNJjMIDHBAiEXwnBO+QEQQaYhoJAKmbRqtlA5G0HD1IMyJZkXQ0hGkoHd5HQWGFOHRxPaNqPqXT0+NZW+swteZSoI88ISmOLdaFXpnSAfGYDW40QJ65Bz+GdWGI5SI9ocMfGEYYEx9zCGHZAs8RA5WmpQepK6RHStBaqUtwaMBhWQv0cMZT3EEgVYfCBd8Q09lyRvnb7/8o/Nf/9Q/8dqst88U3342lpiaPNjU08AW5OVmQP4cvcgdh0Y4FvCq+pHzmaov0yM6tvrPX2+wwltyW1Y386SvXg8FQ2FRbURIKRqIWs4mLvP7RMceD2zcxpQX50Z+//R7zxM4NJjDE1ObbXdGM1OTY0qqyFKgINMfIhKJybN9X/hDvmkS/9PSjU4/s2en4y+/+s//Jh+5LrS4rSQIFSmzv6p3btWldGmgHJuw7CTTUkfHJsC8Qmq0DpYrn+WR8lFIfh4ThgIB25RB36iNpZQbSKicvXI4dP38l9J3//s1IdkZGKrSVfHuJbBYSjTJ+r4fskodp7VYz+e6drMjM2OQsbuktsQZ2Nicr3fRPL72T9sLDe8QdoAz8yXd/wuB30TY21nNb1zaG/+Kff+nEb6jNzHuVaDTsm5rzJOMjUP/1y5+RJmbc0vTcPL43x4IRZtu2dqXn+IWrjnAoEoRp5izKSYt98/OPK28cPiu39gyyX3vy/gi4ppsdvdaR6Xn5md2bAjvXrXCA/CPvS5ExJ7xB5psKygDk7w32j455hidnXQ6LObZtzQo+HBXtF27cNh44d9WAu0WCUhHatH71TMjnzWzv7hWgfkpBdkbwi4/tjWalpaXAHOOjksxMzfuhL2jPoiII/S2KohTsGRoOQL0tKS6nDe+24ffN0lNT2JyMdKYgLyeW5HSEOvsHfN//5RsOfyBgBQWM9fkDoez0NLA7eHwvB9/9Ur/1td/i8PFNfez0+ZLIx5TzqX8Bjy7E6LiEdERhjYepF0PYRzSsp9MgkXZRXpRW8+BJ++s4za/R6LTkTphWB6gNlR3o1/GUCg6sD00TCQWY+ZkpZvDOLRLGzU2WrdtK3huKhgOMGAqBG4L1A+16lRGBn6anJpgQwQHnaGO0kGMcdU/Q47QqE1hQ6HQX42kYZTj4UTGNgcxiRVmUIQZYQ0GBjc8b40swplhMnmNZQyQcjbKSpLCgu9sl0P4/OnPZ19o3DK03SKDkOh7duUlJS01Lae/tj7x/4qwR64PtWFZdEdm+vkkAFpVURYm4vT7/5ZttnN1m57atbnBdv92pvvrRUQvKWafDLq+sq/FvX7fK3Ds0Ynxx/0dcUW5OsGFJFXO++ZZzEIw5lJ0pSc7Qk3t3iVBH27Hzl5juwRHUEzjc/r2yqCD44I7N4tTsvPPkpau4SQluHqK6HPbwsw/sDs56vE6QGabxWbcR6i2XF+aGNjU1hjt6B5Mu3WwzhWEcwEiM3r9lQ6C6tNjeOzxsunKzjblxp8cIeUhrli/xbVzVwEdARl5r61BvtHewIVFU6spK/PdtXWcIhSK2q7famau3boMhxOE3Hv1b1jTyMFcM+IHk/uHRdMhHaairUavKi0WQrYbszEzO6bCxOVmZDBhpBrxbTox8HCs44uv/J4LGJbiwox+DJA3KEMARfoI/uLj6EiDjjw4Nh6Dhv/9X/yj+4C+/xbMGo6DIuIkNUmNCQkL5XuNGrJsMnT4+NSN/cOx01GYyhmrKCvBKDMhfMovigMkTw5gW54HL5WTsTpdytbVTfOvIqdh3//j3jFaz2bjhiS/JK5ZUiWWFBeGKspKUQ2cu+K7cvJ30wmMPBk9dbbFs37BW+uWb75qe2rc3dvDEaXbPrl3yzdZWQ7LLJV+51mx/aNfWwI22O5Y//toLsTcPHPN9dPpi2r5t66ZAXCX1jYxxX37qYeXyrdsSGNtWGE+ONRrFz37zL4IdvQPCV595JOgJBFieZZ1ZmRlBMRozRiJhNT8ny1ycnyParRbLKx8c9WZnpjue2ruDGxgZ8855fHzjkmor3t3i0BAz0W+LUdmg9Rf4cUwRLM5kxuJIBoPMCfRIayRzhehX8MNHnulFXF22LACOmZ7np7AY/kMZY4kQN7TuAkTrXUKVd90PbEbC1I/GF3GBiBhhmjEG+gLxI2MTYwwsMN1Iw4MYbnDo+YCXlEHCiMfCMEwdgtOBxtNwHK/T0hBJQ1zi17FYluYBiJcDZ4KHA0kT6fU6UT9hFJoGAxgmXkqj+/VCyBnDGugGHDooWwk9Ikh6mi/NA/HwQ5lMgMbpbaUOpsEzLNbgwXT4yB7mQ10kwRPEQL+Tx/kIio4XRpFU6CcRcJBMqHESBIGt8nh1GIUJEtwFGhJToxfzQqVKqyIAIKFQxNJssUD0IT0+MohCDkL4EAbg8EBlDe9CEXpyRg+oTeClxVHsQlVRwaOLHD10OhpHXIhHI4y+/EzTIWA6DCEZ8WuWJmITAfNFoHcH6J0z8rQiEhI/VerQaMUyMV53CaCTaMUSV+sXGGBLeJQZarus/OSl1wPPP/NEtCA/N+2lN9+JKgbD1OrlK7iSovw0zsShpGfC7mnGMz2uTMzMyScutQRau/uNj9+/w+y02Zg3Dx4Xk1wOYfeGNcqJS83Rqbl5vrQwN1yQnW2NRsUo4Ex7N681rawti9280xUJhKJMZXG+UlVakAQVIkq31eZkmjt656+1dqhb1qxkmhqWOkGJY7/xF38/s6y2Uq0uK+ZgfKX9h4+zYJjZv/Tsk4Isy6C4hDwytAUWUTBGlPjmDTqQ0cV+BJq4ggp9NDE1rf7qrQ/k1GSnp762yrBmeT2+D+ZAnoJ8mSgoumE4RDFK8sErjTYLfl6AU0cmppk3Dp4MlxfmBQ6fv8KlJbmsj+7aqv6v195Vb3T0WJ976L6oLEviOwdPGLMz0iI7NzSZYbEVD5+95KwszPONTc/YViyp9l243pbsctoNj+/e5j95sZkDxSIIShjoWTZjbkaaB5QuAco0TMx67H/0W096YVyNV9s6Y11DE67B8SkuLzPVu6quMrZ+Wa0ABpAdqklGGPkD+QKUIxEMKl9bz4AyNj2nCIKZX7+iDljHYDl19Sbf3NZpwMd3IElU4HkRjCVl3uNxuqwW/32b10pNy2qwHjz0u43OVAODY+cJhIhf508E5DtyQF7+YCjU0duvdvQNGHqHR8wpTheXkpwUyUhJEpqW15tWLl0SsdotkXmPl7lwtSU8O+8JP3r/Dic+ljU2MYVKr9Vus+EV9Thg3pqP/PGkOfRE4mkd9HTE0EG8RoMxJKijCFYDkj7uACCRhtOp4jSLw0hB/wt4nUY3AolSpLkYl6hk6YD11u9yIO3s+Agz2NHKhHHXTtIolXElpzAZGVmER2UpRnZQC4WCTEwUyRECA04kFw4Se08DRNGqaoA+KrvikOjHaI2Y1DmeEtuheXWgWZETmW5wSqwDeunILDyKiXeWEWhSVYT5h3eDsW/8kqKinm4QYe1mWdYSFaGdkQjijXjHqSQ/z2wymSxur9f/nZ+9HLFYLFzT0hrDiroa1mm3W+709Ikvv3cIRIikgGGkBkIhFdKaA8GwbfXSWn9dZana2T9ku3yzXakoyPMPTUxw0Zhs3752pb8oL4eDeWhtae/EquHHk+U1y5b48AJDe8+Avb2nn+Bz0lODFaWFETkm810DQ7bpeQ82KLpjfVMEFGt89wkf32Rb2ruQXlnbsCTQtLQORImRx7ttPWAszsy5pdXL68Krly7B9c50saVV6OofwvcxRTAgxab6OuwIM35DbWBk3DA5O4dlSA01laEVddVMblZ6rLWjizl6/qo9EI7wD+/a5q8oyRdtNqe5pDDPmpGexiQnuQxJTieub3ini4wTGRuole4i0LUbF37wJEJiEOjpuBJiEKu6caYyA0Oj4ZvtXdJj921zoNyEihN8YnLCQ2QeoHwKyx8ePycFA4FQmtNiyk5PtkKWIJ60CmmwwHeoTgA/gNGdlpYO3GFUguGofK2tM3jg7EXL33/zqyhvDR8cPRP9zq/esjZUl807nS62cUkd886hI1APzlpRXuIdm5hMq62s8L176Ihj+7o14Vl/kEtPTYt2dncbfT4fOzc/zzYtX+pPT0sxr12x3JGb5gyduXR1/tCZixn11WXh0YkZAR+dHRweM+7bsdG6YeVyM7bzb3/0q/HTF6+m1JSXufvHxh3f+q3PqscuXjFWlhSLv3rvgPXF//Gn6hsfHhO/9tknrD95832vIquur37mMW5qei5w+mqL+vQDuxxRmMNoiLH4ODLMD5QTevupzECXZcywXpLHFPGDzya0XWFewdiiXotA3lPFp2tQ7hBYGAWSWxz/KSTCf6jHFBeBNinvnnwIiXh0yfxPpIMwecyQ/Gg8Cgk8iDiBk25oURcO1MUwjtAm+mmAChkKi+I0IPnTGBJHQPOQ8104BKzx4tYlpAVI9OsQz0ZzPwZ6f2iA3YLtw3LoeQEIGZzQvTuN3rb4BhiETiMijtZanU476/loDnm8kICOAJfmj22nP8wDx0WGCBT6mAbJsWSkxauVmADjA2Bc4KN6iCIn/BM/kOCBabXEibxDrrohngTgAGLSAiDG8lHRQUOMXO0lBFq5eh4aDYYI/xEXT1hfOBFXiwM/1gHzJSQYBlfPD2nwORgTCE6UeyhHaTqaFl2kjYch7d2AeB0IPdYbXCwR+xLjiQEJBVCXHlpVkYKcFzKnnYP1toTHmfnBNvkb//2vo1//7S8EK8tKUl95533JHwjNbmhaJZWXl2aDMOcxbzkWZYJzE+qsxz33Zz94Udi6phGMryTfW4eOW2vLi9mGuhr5vaOnmWA4woFBhru6BVo7evmR0Ylo07JaS0ZqkvjWoZOGrauWMcMTU0xZQa5UVVqUgo8JQn2NAu4IZraqLbc7o7/7wnP27MwMGygmYMMalLQU13RDXS1fXlLkzM3KtO4/eNwUCUeUnVvWYTvwjopgFgQrLERxNlwAGHeY9HhlF5UMHFtQYtVX3jsgvfPREf/j+3ZP79iwNiU/O8sO40gea4zFRGZ+eoqJRiLkTgQCfrPFabOgkau+efCk1NLeM8uxhqDNak4uKypUXnzvsH1yzq2uXrYkcr290zw4OmZorKuWoGKQWjXge3FgjMbC0Si+9C0Eo6LfJkCrBT46MDZhDgTCRjBAxYNnLjjADglMzc5b3T4fvoNm2rRiiXtL45LZtq6BpA9OX7V1DY9bzQIb3bW2YeLhLevZFbVlSRawsig3wBl4BBfkyZk5b9/I+PyHpy6T70XtXt/E4I5kF1puC7/Yf4S/3TtoBEUG05ADlBw+OTmJ+cKzT4w/t3eLva6i1O60W62QFb/AP6BARWLMnNcnB0JhFaqHpSJjkieIcY4Aa+HdBUt2RjpfW1bCLakoC8Zk0T02PmUSY9K82+2en5qdUzKSk1IrS4uFpbXV1pqKMmtaSpKVZTkbKNKoZMPUwYxp5XQgvE19GKBxiCOKBY2jc0B3F1gCL8igeEAqQolEul8HLS0FzYO4RCo9nU6Y4Mbp0K8fRIHSw9BDINcwnhzafIQY4EtJBN6MgaJOLijgFfCAx83MTozQiwgaKJIMyheQAPOjzA8FA8z87DQDCi0TiYbJZwEWAS2CAM57DKNL/AkQD6OH1A0crCq68KNGot4OJKF+jSAedy+g5dICyFn3g0vWBeqyFEvwuK+6GUSamWcNZg5EqcAZWOAMq8PMC5lJDkHgjDyIBwMwiwH4LAoKsbW8qNCKH0OOglX6+kdHuVm312Lmea6sqCC4rKZS6ugZcJYV5vuSHTbjsYvNdofVFrp/6zrv0Ni4c97jF559cNf0xMyc89iFK9ahsQm9ZbEVdVWTc/OepOa2Tuv49Cxhqsy05Pmi3Byxq38wuXtwRMBdJ3My0oKffeT+SEFOpvmjk+eE01daTMPjU8a05KTwsw/u8deWFdtOXb7GHz13he8bHjW6bNbwZx66L1hbXmI9fuGKcPTCVaEfFPyasgLf4/ftkHLS0vgPT54zn7py3dQHeCiDKS/KD3z+4Qd8qxpq7VExyv7y3QP2rv5hs91ikXdvXjuxrKrcYTdbBEWKhfcfPub9Xy+9YX/rw8PGlrbbsfl5t2yzWsmdM9x0Ah+FpesdXSfp6OmjcG8g1/aQj/HAtHDQR+JY9eX3D4SbViy1pKel4W05LZ7eyaFAeQcfwx2ZnJF+8faHoYKMlEh+mstpt1no7R0NSF0IP9Fa4RmfRnDYHUxpSSkTjkqxn7/9kbj/+Pno3s1rItAufIkyCPND/qeX3raBbJI90GEVJcVWMOKVW5097LL6OvnQyTN8YX6usa2zSwS5b4xKspqSnMoBfRQv7k1OTYCcinE7Nq3jqkpL8F1lY0FmGldfUSK+c/gkb7fZJOAv+eqtDtPXn39acXv9fHlhHof9l5eV7vvxmx9xQxNTwsy8l/vikw+oB85cNLjsNik92Ql5lGMPMGAk87Pz7vDMvNvSuKQGmqbit/pkWD/MONNx0w790UPyw35EKjI2EIY4Dr81ZnOQTX6IjAECnFa4GzDOQ9QV6JwlUXcB5PFx5KcA8B/XGEsAZA79oGHiJABZ6Alz4p+IDDghAxKhDkHtogAoYCjgdSOMukiIj9lpXqLMoge88QMh7t6FoAsH9cdBj4ufKGDd9frradChpVFY8NHG0PgF/EJ8AiS0G/NfTKMVqMHd6emjb5SGpMU8EB/Hol9LBQ7x0z+hRZfC4nFCDQdEBTGwCB5+ROkBP7oYh38RwniPAZ8fowYLTY5eFNfoIgTBgxsxk7s8cMSNS3BIXfDAsjCGFgQ+jQr8ej6k37VGEuMPVnZQ8eICCoHQ0izgwDwwHlGYz0JeJJ78aPkIOq8h6HSYM9YJfxhN+gAyJIIxITPywzzRTw4tD/1IAMRjXuQuMLjYJFFSyIdw8c4hPTB/UnFCT8vSMiIOrSzyP+YhhCYZ98At5et/+pfRb371t9xLaqszX3zjHdUXCM3s2LRJKi0pyoYW8LjI4tW16YEuchW+5Xa3AYzZ+al5r2N5bZWdF7ipiy2t1vLifHNdRVnk7cMnDMlJTuPaFcsss2539EZHl9w7NGzau2kdv7Vpqf9aeyfufiFtaFyWjI8phSOihxMskis5zcyyJvnGna7Q0ppK+607Xcqt9q7QvNcrrm5YlgkKuoM1GvHlZsPY+ETUGwoEd21cZ4F5TViHNC4BkB9wvqISi8YY9gcYQur11nb5xbc/iAomk+f3v/wFNi87MxuGBpVfkgc+ihj0eYlBRhDQCWBgMoMjY/L0nFv+yRvvB3FTi92b1tiCEZH79s9fM8OCbshITQnf7OiyVBQXMKBTBLsHRy1geLD3b14XuN3da962piGy/+gpV3FubmhgdMIciYrGiBgTVi2tDY62BCA0AAD/9ElEQVRNTpvcvgBXU17EVBTlBy+0tFl5jpVBUZN2rVkehGbYXz96Jqt/bAp3jws9sHGVuwroUpxOU0lulhXGPW6IgR6iur2+0K2uvpmr7Z1Sx8CIY+vqhvDujat5UH6S/uyHLxpaOnrwvbPEPpPycrKj//m3X/D+3hc+L9eU5GeZYKUHAiMYy5ROpwb+gXarPYMjkV++85HSDP05PD6pTEzNKiMTk8zk7CzjCwRVNHhlRUENgrNZLdbqkmJHY31tID0lyRQMRXl8UR/UL0tKcjJrs1jwHTsTGL6sjHd0oBjkOyyUtmoBcK5oPurHINHfKJ5E0xMJI1AyTeaQ3BEH6fG3QEZBQ1BHi9RodX8i0Dp8nI4qqNh8jNddOkeJlNHTaPXBZMCrMKMZJez3meYmRpkIGFnumSnG78UPqlNAamwL7hiHijT9wLQMhpgfxh6MMC27ewGRh3cDIhGfEEfECLYFq6hVE9uFpPFqa66+RtCDzje8Oo9zj8TrAgsdcv5k+LfiSZGUCEQsfrlcNeDHwvEBihSnxWYTwESFbueNqsEEk7okJ8O9Zkl5cEtTY2x5dZWpua3dYDWbAiBzJI/fz+5cvybc1FCnnLp01Xmnd1AqLy7wd/YNZoxNTskwj/y4AQiWxXGG6OjETPKc18cBHquh8hznh6K5vpExfNQY56W8ekmVd+ualUr34LD9xf0H+Zl5D4sGwbrldd5NTQ0SGHfOX7z7EQfGHCfwJmnPxib36uX1TN/QsPMX7xzgZoHeahYiYBD68rKy2aPnLtk/OHXeBAYlizsTgowRn7hvOz7eyE7PzyUdPHne8OHJ82hExDatXO5/7L7tckVRQbovGGTBQDS+eeCwpa27H+Wm2FRf46urKAmPjI4FvvV3/5N77b0DytDoqBjwBeSpmVk5GosBu5KVGvmKvJuLoA/33aDzOQGNKaAfxLGJqdjKpUsEnhdgugG/sxwYDrgbIN0llON4BrpfuXKzNfrjN94P7du4ijUbFRcMK970X5wtOeEZ7/jIZD7l5OQwBQUFypXbndG2zp7Ibz25L1acl+PrHx2zXLxxe/7QmctW5MBLN9qtKUn2QCAUMTYtq2N6BgeNU3Meuaq0WOrqG3BsXL0qAsaYtWlFAzM8OhbJyc6xDA4PhaEeXGpKij8cCgsbmlbhOHH4nc+MVKcBZHLw4NnL7NTsHA8GezDZ6XClJTuUM1ducPdtXkssTo8vEH7p/cPJoH/GNjbWG5fWlAdaO/pMNzp6TL/32ce5a7c7xZRkpwB0wZHxKdwQBe+wGUFG4oUCtawo3wRFgvmHd7Q0Ywz7ACqG+hudlyBDZJE8mmjGd8aIMUZpEVAegKChOhmRPRhF4xLhXrhPARjxU2NsMeiMQp2P+4mLDKqFEIgfFwQ4UP7fbYyRRQJ/ECYHJV9wtQNPxEUvSQPpMRPiw2hwtXj0EC+csGb6ocejE8chLVmctGjN1Y08LScCevk60CCeaU7EwTS6CwcaHEiBoLu007Q0CUDbo4FemJ4eTxpOr1Mcr8GiPtC8OGZELYLiiNCAH8gEqKOBiYGxEEWjAeLx8iepFQoXpEG/RivBEQAPbpdHqo5CBZUD8JLiSL6orIGLCQgROtRPHC1toovbvJJn6BFB6IkDLpZLiCg9RSbgKOguHb7FceiJtxvrBAh6poB3+DA/0id4AE6vPy2GugRIR8I/fmAcHiBUtbwJf6MPCsV2obGESh7JE7PQ02l+wl/ox34HJjFHZpjIWJvy3sHDkScevN+/rK429d2DR5nBsbH5B3btiORkZaaBgWfFHKw2OzM/1qdebr4uvnH4tOywWQI71q1iR6ZmxWttd/j1YHSBsRK4dKOVrykrMWWlpYbONLfgLoOGVUvr8H0R5VZHL1+SmxEZnpgFBV+NPLxzEz6aCMPBmRxOp9nmcJpArWJ6hoelD4+fVSLhcHBwbDwInRq7fut2rCAv2+RyODhcjD1+HyyivX6rxRxbu3KFC5Q/7Po40LbCTzPCsA/wC6y3OrrU9w6fDM95fP6nHrxf2rhqRTL0m43SG8h3xUJ+H+P3eRhJjAIGjDdRVMCgUF59/4j0q/cPm3yBQPALTzwodw6M8K9+eMxSU17Kjk/OiJ39Q8KGlcsivcNjhp7BYX735nXRebeXudM7gLshmhqqyyPNtztNOVlZwdtdvWanwxYB48seiUbxQ7zstrWNXkhnBkOY3bV+LReJhgIZyc5Issth6Bkad3UOjpjystIDjTUVgZK8LAmMNAXsGKG+otjBcpwN2015hGHwOzoHzl0JTXu85qzUVOOjOzeySU6H46UPT1g+OHXR4A+Sb0YhqKB0xTatbQrct31r6L/87leZJdUVDkUMOWJixIB3XnD7df2qK5GD2KfQL8GwaLDbbUrTstpIZmpKjDfxIvAesKUaAgM0HA5Hw4qqgL0XCwESX14KAaeGVFUxCbygFORl2XPS06xgcHHJLqcBP1qLxgS++ySJIlYNb61pbcIRXAAS1ueC5tditDikxwPPaIDBQWqNUZpLZqsGOCcQS5MgkeZB74Kfkmjhu2m0MM5R9NOr2Av1ieNJJlpanIx4ACAG0VExJkKfyVIkKIz2dTFB4MVoKMiIYkSjAiD8iu+Q0k864JiA4ctAp5NdPkmD4ufFoBf9bwLQkbre7SeA7Yl74wWRWt2r0ARcYi6/PugZ6WNJeYCOkX4Al4GDBxhlbIrLbk5PSRYcFrODYw18VWkJv6y2xrKqvta6qr5OyMvJtHAsq+RmZoSz0tMkl8OmwFyRmuprQ6FIhPcHQmiYyClOZwwgCmIE3yMlhYFc4MCAEaB8Q25GWnDt8iWhQCQqXLzRZm/r6iV3NnPSUvA9tRDMazPgHa1dvWCcsWphbrZvxZLa6PScx3qh5Za9tauPTXI4xNqKIl9uRgYYDqO2iy23rGP0DpyhKCcrvLK+Jrh7wxq1e3DIdrb5hvn4hWYD8EtsTcPS8FP370SDxNLe028+13xDPXm52djceodJdrpijUuqA3u2rGMKsjOEKzdv20Am2UH2qMU52TEQIWHeaBDf+OBQ9OzVa8HBoZHw0OiYODU9ox4/d1myCOQrALjZBD5Oirt40O7+BJicnhWHRsZwsybSLxqaAJkDqgHrLx2/cDkC0iK2pq7UqohRC7D0XbQLQZwi+FSDzWZjigoLGVFipFNXroenZualx3ZvNdutFkdORpp53usF+yliLshMV9p7Bi3Dk9NCeUmR2x8MWmsrKowHT5yJmc1mBqZYwO3xJZeVFkfaO3u4hrra2MDIGF9SXBwdGBqC1dSgoEyem5+3bV69CttOKuOwWZn87DTzjY7uqcu37jjCUZH/o99+TuzoHZL7RkalB3dsws4ymDhTpHtgSAY5KG9qWiG/f/wMm5bkRJlgemj7JgMYjOLGlcsM7x4+paxYUsWevtyibl7TaMJNQdp7+vw2s8WakZoM3QP9gIas1hf0jDJYxl2MGTkSIt/eFBzJxMglm7MQGqrb4bqG8gEvaiX2J/XjvEmQgZ/CIvjUGLsHfJyJ0ENPKJqpeKZX7MgiRSbuJxtj5KfFxV2SFGMQ6Bkh7qME4GgU4I/XClCYxwIgQvNpLmV9AA2BZzwQR/yYt0aLgH49qJepQ/xRQgAaA+EEegq0b6DDqKtHaq5uvBE/uAs5Qh9hBMZhnfCHQY1WjyJejMcAJtbL0SEhQ1wUYxAvgjyTYfKjQULuTmGcngecsFkkGZzCEAhDQkyL0Whg4EGiIY68IwV5UEwiLCzM6KAg0rDaHTFYnalOFC8P6UkSUhGKowh04yfi0PYiPbYjjiZ+rB/5FgwKP6RJ6BAsgz5uiWm18iAlutRP86C5LeCw8cQfPxLS46G1BR+DxDtjWAc9nshZGOg478MJPxrNmYyMJeZmLIFR5n/94kW5tqrKu2H1yuQTZ84bm2+2eh/YvcNbnF+QbuI5uyxJhrScAsYzNcpEPTOGobHJ2PunLpgallQbbDanM8nlFAPBsHz0wmXLfZvWKbLKeGDhcW1ZvQI/9Dx75Va7GRQAdu3yemH98mr3rMdvzElPDuzZtCYd+AdZAL+dxPBWm3FyZk79yWv7gVUMU7BYhp9++AHz6uVLk5ZWlzsL8nIlt8drzM3K5Lr7htRTF66OJTkt0T1bNopg1KSTviD9TS+2kMcR8cogtB239p2YmVH+6ns/Yubc7pG9OzarW9c3gc5ldUIColkgL4cCPibgmWfECCi9pN9VNRiJxH748rvMiUvX5YKcrLkLLbctoDxxFaUlgtvtZz46ed4wBwbXpjUrpJb2Lq53cAjvDPpvdfaYZ2fm+Ps2rQmDcWa60zvI5udkScMTU+zKJTWgPavS6NSMIRoV8c6RyesPcPhx7FRXcvhqa7uhujg3pMqS41b3gK17aNwmCHzgqV0bvQWZaULP0Ki8srZSWlZT6spOS3HCQkv6EfkuCobjzc4+9af7DzF5qa7w47u3cU3L651hUeb/9sevsm09A0ZQ3rC3EKRtG9bN/v6Xvxh+7vFHLA1L6xxmM2+FzmOjIT+0n/IrMhO+dxD/cDEYZk6HnQGDDrsXrxqb01NTLIU5WdaivFyhND+PLynIE4ryss2ZaalCanKS2WGzgQ5kNsMcQGVFAPtLAKuaByWH3I30+nygOMNY4eSETKncUWDOIr+SPVRoXdCFduIVYF0eAIbUEV2dhgB40QDDaYCklIICpdMnKMXSthIvBjSPTqsB+PGn+3WI02Dd9H4DIH4yJ7WJGoeE9eOufIKRqBQKBVWTwcBPDfeTO9ExOMiFM3IVjxCS9LzAM7h5AeHfYIC8U4Z9968BkP77AAqgNdPOi+qPbdK8iyARmVDQvb0fg39v1RDIZhI6kEbBAcVjDfCiFNaX1hk7n+Hwoa2IYjQiV8F44EUdYD9cFZDNWPzOkxXmuLUkP08oKyrgkXery0rC1SUF4eU1VeGSwlzf9PSc7A2Sj1LjnEPrGCthSnHap0HOqXf6hlxdA8P4qCKKf9lpNc+6XA7cjMc5ODbJ4zb5UG60rDBvxgzz5mZHt3NwdNyEd91dNut8aWFeZM7tc7b3DlgmZ+c5mKuQPSM/tmere+XSatkfDNn2Hz1t6egbZOc8XmbjyuVzj+7aalhSVSb0Dg4LH506y567fosdGpvAO0z4mQLfI7u2GHIy080tre38u8fO8J39Q0phXo7vsd3bxNUNS7iYGLO9feSkbWxqxjYGxkswFAxvXb1Srqkqk0E+he12W+DUxSu+b//gZ1FREvlgOAyzllOsFjACBLzORHkRRwBlUN/QcBDvqJcU5hNjlMaCC2MRi0nKqYuXlTOXr3kaK4tNgiraJVEk27hrRGTtJAAoxONdVgl3D83NY6qrq5mB0YnI4bOXQ5ubGphNq5bb6QZOOLoMV5Kfq377Z6+JOzc08Weab9odNjvelg87HA5LRmpKFPo6CgNgxjt+MPyWFJcrpiiykJqe4p2amnXCWhFCmSGKotw7MAgGomJaXlerQhFGh83CFOekMzaL2QgGr7+5rcOxrKqMXVJR6oexELasbRRTkpwCrCtGm1XgwEYOHjp72Zrics5dvH47A4z16JKyYqGyrDDQ2TtgE3ghbDELlhV11dLLHx5ld65v4kFOshExNj86MZ1UWVIIbadrGIKiSMQAU1EWoBuDA9Y4TrAwFlcyuUOG/Y8dgT2I8wNlBspQ1EsS5y/16vPjU7gX/Ic1xv4tlvhXmQYnbdyLP7ydTX3IxzCX6aRGP7jo18PUj3j00zAki+NJnsS/EEYCrA2G78YnOggLXkqnh+N4xC1kEAeSv+5JhHh4IY2eHs/37iaKxKva8X7UiDEtYvTcCJp4oL7gwViaPTW2dDrdg9ktiGIK6CP3IjB/OPCxRIn4NVr4KyShgQHxgVcvycYWGIdo0MgYSeBAyIACiB98hrUUl0zyuCL8iMDB5RUB6QnQtCQ9oaJXhCiCthG/WabnodPTRIRkwU/CWjyJoH2BfUfqgS5RsOjCQQQ7GnkkjIoAjYM/BaSBQ98FEQtAl9BgFSlJPE4HHU8A49HBNDoScVAglokBrCPWC8vHa+NoGSHo3zlDY418r0wOMrGJDvVnL78qgVE7/9D9uxzHT583vbL/ff9XXvicuyAnN8PEm5yQxpAOhlgk4GVar5yRw2CknL7WGgL5H/nw1EVrcW6WmpaSYkxLTRY5I6sMjIxZGuqqVafN7L9w7aZtx4bVPCgc8z39Q/zyqhImGovg3ZvglqblKZA3NcR4WNDtTjCsjeqpS83uB7dvnqupKs+BRVIqLSpMj0kSfj9Jab7ZFi3IzVbb7vTI569fm6oqKYkuX1JjycnKKAyGwgpoCREeVky8O4ALMxkzaLPb61fPXLwa+9kb74Ye3Ll15ql992WnJiU5IZIoCrjYRSNhxjs3zeAHrDEN9KM6MT2v/Pztj5Qb7V0yKFFqa3c/8/CubbiTWrR/ZEycmpnmVi9bYpj3+5Ubd7rMOWlpuL10DJQxs9NOvjsm941OCILJpEC1xKm5+bDHF+DrK8sjxy5ctm9ft0oaGp9iwcAUQSZZgFeVnoEhZee6FSKMWPD4hebUOwMjxlSnI/bQ5qbJVXUVxv6RCTssrO6ndm+xpie7UoETyNvayA/QT+rt3gHltYNn5Ju9Q5E/eP5J91MPP5hWVlVtT87INLx96LR04fpNIxhRUnFBfmznpg3uv/nTP/I+eN/O1Nzc7CRgH7R4tFmlMjG8C0MnfpznkM/NYDg7HDamrbPX8/bBY9L0zCwzNedWRieno/Nuj3HW7TXMuN1GXyDIePwBg8fnM/r9IXysyyhKMSMoVqAUg1Qw4BNQcbULH6sE+hC5YAEKCikPZTjG8/jRWm2i4PiG/H4wPPxkwwo0ENE4I5F4Jg7UF87xDzYDaOhFgGVQJI0g4UQarXaUTgMdh4QJeEID9UB8nB7lliaDEkgpJKYlJ5oO0UHg2UgkbBA4Azc9MUKGgd6NhB9lbTLvMR2Pdy1B2cL3GqPRCCiR+HgnHbd/N2jj/DGAAmgpd/k192NtQtDySsyS+n/NOv0bQPsYpfzHAXFkHmPBpHBacwkmtqQ9bftvABpoeJGG4znOmpKUZE9NSbJnpqY6Vy+ts+zatCayfd3KmeqS4lmbWVBzM9OjJiCc8/jMoEjLMPcVnCcCz8dismzz+kNsOCpqc4tUT/J6/a6JObcZjBNSIThJoiRxMGdsHq8f31lSeJPJmJ2REt69YbUPjDX7sXNX7C13utFwUfIy06JP3r/Tu7ymwtU1NMy/e/gEe6b5Bgvyzmi3WqTyojz/bz3xcDQ5KSnpams7u//ISdPg+JSal5ke+eJTD3mWVpXZQSZZ3j1yynTmSgvYoqyalZ4UwV1xN69pdPQODdv3HzgOxmKPXZFl0/3bNgkvPP2oKSMjbfbC1ZaZ1/cfUI+fv6SCkSmbIG0AH4+VZKMgmOXrre1SZVmxKcnpYKGu6pzXo8D6bpid9yg/f/3tMBhxvqbKkpSAd94M8oC0n44SBTJ+eGhjiBeAyiurmNSMTPlc863I5RvtseefeNCUkZ5mBwoDlfcUYL4JDovV+91fvW6ZcXsFMG6n2rp6wLApVgZHxlRfKCCBEWQBAw53BzbCfBGTk5ymQCAYMZstJi++nysIUldvL4ubpYAhOlNeXOBcWlnMLKss0r8nGX75vYPWvpFx06r6mgiyF8gnPhyNSiaWEwrzso0g01kwpueu3mp3pia5lKHRcX7W4zHu3rxW7ewbUjPSUgwXW1qNz+zbbRR4E/PRyQuGdQ1LjSnJLmOy0xECY9W6vLYKpjmu7jjvZSgGFVlSGOgboB9ZbIwJvy2G8tGId8U4ctGMJMHehL4jxhjIIRhfbc5QoF6a16dwb/gPu5uiDv9a4/WuQYdMVM2PDIcvqqOhhS7umijhrolw6H48Ygl+Eg+8jTsrotKKeit5vwwOzBddWpaGI0F0F8rFE8Vr4TgsBBCvhxLrj9nrccRAJD9YXDQaBD0uHtAdgqO06I2nARenFgmSCPIn7aIBOvHoY1t6eo0I8QlhUi4eAHpyBBIP2VAybSJrdAjUR+tF6kjCgME0xIc43WdgrNDxuC+5vlKh0RbkQLlEZQMUGVInwOvjglIkUX7Q+mBOC4DxJIweWhTJn3xAGj0aTk9DgqTCmJD2C9aSCD3MW8sPFUL0ExWSkoKDedLy8UwFIfVjzthu5C+k4YlhCTGUhPiRnAhEDYeg31HTnHgccbQ6YBzWA9tD7vhxdMdJ0kYtP1ofTEQBt8W3qEGGme1j3njrDXFgeHT+v379a/ajJ89azl5u9oBi7i3Ky0tz4JvRYIilZGZj5Zmzh9+L/tMvXhctoCXv2LDODYuH8+X3D0bGJmdMLzy2V8jJyAzDmha50nrHwhkNpnUrlvlv3Ok2dA8NOyqLCsIZKU7/6ORUMiiNvs89uCsJFkIr9jd5vMIGiwk+XmnkQMHvmamrKnNhqzp6B6an3W5WAiPD4/EEygoLTYIg2EcnJ+aaGpbZrWYLbrRngTlulBRZlMQYGmNoQJKFJxKNKifOX2G6+4e8qUl2ad/u7YILrAhQLMgz/XjVEL8XFg4FGPx4NVnQIe3IxJQyOeuRbnX3G945ctqQluSM5GSmS7Dw4hVO5oEtG6Jnm1tAfEhqTlaWtaqkKPr9F9/Az+7I+7asD7Z0dPEDw2O4o6FnYmYuGa8eN9ZVe3qHRyzhSDiQnZYmSAwjZqamOBpqq0Iv7T9oCYXDam56ig/G0OgJhGyzHh9fU1LgXV5RpEZBwQGDVozGJNO6ZTWgaFld0EaNIyjguL/80cmZzq5u7rknH1F3b93MZWRmOsFyhJ5kmVMXrgS++q0/N6xvWhl5cM9OQ01FGZuSkmKGvhUW3V3QAPncarczs6OD5L0DNJD0gy7qjNo7MOIZGZ9k5+bd8vjUNDMyNUPkDNRNBcOQFeEkQ2I4jOBjwVBTBbNFddqtKiipimDiDEU5mQabzW7Iykgz2qxWOxj0JpwnGSkuJisticEtme1OF/nAMb4TFfB5ySFGQ8DjRgbyY9Jy8skHa8m8IvwOMwPaROaQ1ksLnfUxBGnrIgpt/sYB51Lc0eLiOJqWzl/NRQwaZRBHgnjSJzKJ1mg0WkoEQGgoD87NecRIJKI4rLy5/dqlOA3NJiEzoMVveuOjnDExSjY1CIVCpK8SQU9BQAtA0sXwMQSUQGSHXk/8a3706d67AOcfdcl5wZ+Q/4IP4K5yF4c+Cehaj3dMaD3uVZmP42IwbSJygkD8PwAsF8cQRlkysEYRP4wuxWQlHIng7odYSEyUJdwhUZUlOTw+O2fB8YE5gvODg7qrYLhJqGTD+sCGQBaB8SJOzs97Z+c8znAkakt22iUwnkxDE9NWXyCIeaoFOZnhtcvrRVTaYQ5aO/oHDSCzKCNCmVtWN4bqq8qwi0zNre3Cnd5Bg8fvlzesXB5cvazOmOxyGdo6u60Qx4BMYx02a3DVktrYyqXVBpisbGf/kKVveJTBXSLBiIjUlpfEvvSZJw05mZlc98CgcOjUOeP45LQBGuvb3LTSV1tVYYZ6qn/xTz80wUqUVFZUILns9vDv//bnrCDnWWiufOT0Bc/49IxFMDDR7BSnyW7hbOFAEO8QQpUp3GvcUSanpWcwxWXlzMTsfAzkeaS8MJ/ZvHYlfgCax3jkAfJulCyBH98nMzD9w2MT+77yR5lgzKoFWRk+lE17t21mz15tUWF9UjPT09iJqWl23epGw9DImJyTkaF4A0HO4XLJExPjjNVqDbXcajOXFRUKSUkO795NqzN3b1xN11UAOM8//Z/+mGntGUj5necemzt46rzt688/Lf79T18JPrZrc9qXn3nEhHrlvMc3+Rc/+InNbrMp+4+edWWkJCl//Y3fDnz3568Jf/q7XxDBuGa+9ZXPOyKiKH7pT/4u+PT9Oxxg6HPQZ8Fnfu+Poz/9u/+WbDGbiZJA5BvIQyPLo8CHuQlrJrj4YAE+nmgCOSBY7WQ9NeEj5SCrcWqBsU+MNBgLQq8DyY9O8E/hE+A/vDGG8EkdkNg16EWBTFxQAtBPDDI4iAEGLjXGZBJGQww3OiBGGBwgN4kxhpMZN0SAP0mrKRTEAMHS9LBetl4mnjQUgUXDluAlqo4Whw76SH4wpalLcXq+NB5O6JIQxRE3wROn0fx4oAFBANd0+KFCgu2gBDSKAEFqaTU/0mAdkI48pojtpmiCI+of+uEEXUYAJzSJBlqUU5SeEAFQwbWgNpLrOgRNSeAEifAxRQt0Pt6mILsngsGiagpRPE84sG54ES0uPxBJyDAfQGrlYhqsF4ZpLrrRQmRaHKe7OtDUCwDiLl4WoYU8MF/MiwoyzB9dmr9OQwU2xZMDftiTtA4UR+NpGpoXQRHQHKg++rBtNKzjsVJIj/VFJdwisHAs3EFEwDtheAeB9AP+yWFkzGqYsQUGmWMnTsaaW1o8f/i7X7VdvXmTf/vDA559u3aFqyvLrKDsp4CCbnCmZpC7IN1XTzMBv0f6b9//Zah3ZEx4eu9udUVdNSgIk6GfvfpuiDNxjhcee4hPcjn9YGwYL16/AYssix9/DoxNTzFDwyOy02Gz4EYZn3lwJ1h3dJMMXESszmSiSOLHKoFv1AvNLZ762hqwA2ymSDQigaI/6vb4g5WlRTlQF+cPf/VaeO3K5abGpbUCMBbeZYF+wMcRsTdgPGCAQbFRewaH1G/9zXfEZx++f27HpnVgW9pt0AUs8gTykRSLMiGfj2zOAcxL+gn752rr7eh3fvGWCZQkw9bVK2Z6h4aF0sL8yAAYYuFoJNY7NJ6yuXFp2GyxiFazoAyNTbENdZX85Mxc6NiFq2yqy25qWr7Ue/zilbRAMIxXR8nuGC6blakuK5rrHhhJyUxPFefcXgNW+ZGdG82pTuv8wdOXVFC40oORKFeWmxnAd8d4ozH9w7NXwg9tXeMvyc9JN5t4E1RzYTVdBAoTiiliWVm5ml9YyIERQ+mgP/D1IY8/Epnz+oL4zpjJBB0PMST+HoBz2WJ3MtUr1zATfR3MRFcrMcDwrhjyESpQ0F/qqQvNXrPAJ0UiUWgmkRXIsTgQOJZQI3wTlEoDOBuCoSD4IK1Gg4DGXWZakgEOBrqXnfUGjBFRIvI5xWVjyoryGZsziYmEg4xnboYYGVgHBBwvNMisdgeTmpVDFLKAz0MaZk9KZsimkgBQOdDRZNBjOC0pnLU8EMgcSegOfc4sAsDRxFoEhkk+iKeujiO8pCmZNO8EiIeRjrrYG8QgxgMxEDE37wVjLKwk2S3mtuYLyNkkbqHrtDCkQYMVH8MlPU14O8YEwSBLvFsQ73AESvZxuBcSmoFtIgBO3K+5dzcPgY64nl2CPzFMzhrco9yPY+4G4DcgUvAbgfE63Q0fxyODhiSWrPWflOr/FLBPsG7g0JWVjAN+PITgiFRHGYQuNgGXTvShLMO5FQ6Hgf0VxcRxbogMTc7NmebdPnV0csoCRg9TlJvDvvrhEbMoxczBcMSEcwUvblQU5ft2bFgtDo+Ou8413+ACkSgbE2MKGFP+B7ZtkswWwdne1aMcOXfZ5AuGmPRkV/Sx+3a6l9VWOe909Zheef8Q7oDLB0Nhg9lkEjetbvA1LVuKG+yYL7TcBONswBQAvoJ1THlw5xbfs48+gB94d/3k1beYy9dbcdMRpqQgL1acn81862tflLMy0m3YLn8wKH7vRz8PleZnxXKSQeAbVJDDi7uf9JMGWr9AHypMcWk5k5NfoJxvviG+f/Rk5I++8gXO6bRarrd2KGBUMlaBNxYV5LK41oEAgHVAgnQqbhw0t+6pr+Dji7hAiEkOe+CZB++zQ7/JIBrZ8oJ8482OLvNnH384eLXllpCTlR08d+WqbfP6tXI0HAkdP3feAkOg1paXy26fz/qVp/dxezavheGhignLGuSL19uG/+yffprXWFfpszvsuMQFxiZnZmxmoeQPf/tzYPcYUbUJ/8Hf/FOgf3TU1TM0zq+oqxAtJj7scjisq5bVRlywzu3a0GSWwSL/+dsfTZ++ci3zje//vRGt+j/6+++PfuO3PluYkZZC+oMYX7yZGFbIZCj/UM7gxTYjPkIuWBgeDDKzI4l8BJpWlUpgGbgOZTiR3bQJNP29JvCnEIdP3xn7dUHjJxSAhPmInwprVBHQcECpiAKQGlaJYc1FWnJgCvxpQMQpjUcgCw1BxSloWAfNr/M4BsG6JkbRYlg8CeLZIXpRfoDQcYuTEEisRjx6UXrNTQRMRPLEdiFBYvvIWf/H8fHMIUy6JA565TQvOsTVEwBoJGQVoifExgEfUoiBYMA7Ybi5h/744t1ygtSFRKGAIRiCQKGDpFoyAjRM8yBGGB5aBKHRDnR0oOlpXnHDCfEkFlwUZPAjskyjJRhMo4XRQ6J1VyuUGGs0mgBJSxC0LIpMiNfPOgIAy6VBmlYAfdtu4RmrxRS/G4bKKRIiHR74+BLeDeNRWDMiI/iG1Qvnz6gvvfV24C//6zeNg6Oj9r/57j/7vvjcM6GykkLB5XSkwyJoMNvsTDoouMfef1OamZ6S+0cmmTmvP7S8pipw6vJ1c4rLwVSWFFtSklxRWZFjLXc6+cqSAgHWn2hFSTF77PwlCa/+1laWy7i/9OT0rPT5h3c5YUEgu5LhFTqrPQkvmMRGxqfcFrMgWSwWYWh0Qvrg+Gnx7JVryi/eeJe5f/tmvrairBDvpOFKeKnlFmM2C5HK0mIrXmXGuUsmuAazcx7l7QNHYmcuX/X+5R/8p3BT47IUgTPZgGHAMMKLLhJ5LywMB25Vj92JVzDbuvoUWEilWx19UufAiArKSlAAI7OxrlZqae90lBYWhLv7hoyiKBo8gZCwsr4meuT8FfOapTXi0NgYt3n1SqWtp9eYl5UZHRkbd9nsNv+8x2eF7E24ANrsZr/XH3DBoISy0tIZWODNyVbBK8ui1N4zmNHaN2S3WcyxZ+/bOltXXqy09w7g7s6+R3as5/IyM9Lw3SocXtLIuwCMDCY9O5epq1/KZmRlccAHhHPxYlRIlJlQREJm4Gw2sxUUBDTSCBd9EnCw2OcWlTDh+QkmMj8FxDjP6MUENP4hudLa0S3e7uzhYNwADcs7PeHqTg4Mwgkf82LRhT5gwZiGg2eFhAO3rQddkk2yCqwANU9yWBiX3UoeBRJjEvmoNhpY7plpYmxBfmTaE1cD3HAl6Pcxs5Nj5IPckUiIXEjBDWewvm6P1y9JMm+xmLVEdzkkLypLFsLooQ4BDbcQh3MsQZnRw9okTayfDhT3/7H3HnByHMe98GzOe3s554SccwYRmMAclSWKVqQsy9ZTsvVk60my/CRbwcoSKUrMOYMESRAAkXMGDulwuJw3x9md+epfPbO3dwApSs/+vffZrLve7q6urs7VXdM9PWP0EGL8Ej71S6E4IQ8C4vFEJp1Jq7iKfbC3U8ueiCMAtu6mjkHjSbho+GuLLiozkY/RcxIM4KM74cjlOwEInVsfVDLhZhBy5jLQyXPC2M1JCOS4aFrgxBxcliNGiDkL2R2LMY5bDlyOB8bCowPx6fedov7HALiLzqCNCZhcNxkaG2J8AGCTYmWmsWKxWixechcW5/t8NZVl+dNam/FgyIELc0jBSs6dNjk5qaEuRC0fmzO9NdpUU2N4efM2z/4TbeZ4MmXwup3JD914bXjutEnWc5c63a9t3SVtP3iUxqxdvm39qiDJLBUn9A6fOGV5+IWNZn8wTOlaU8vmzIzccf2ahJc0jP3HTlj/8Nwr5vOXukkEmTJL5syI/P0XPxOtKC+1vfz6lryvfO9Hps6ePqPbYU99/Qt/FZw7c2rsXPsl73VrVloo7yiYtHv3Hn9zdanRZTEWUH38SfkDwHjILyyWyqqqM8+99laSKjD5qQ/ebsdtsw8+8WJihAZ6MpkyHjhxSl0ydyYrpNyPuGOQ9pVJKy+8tjVF9WBatWBGKhCOWxtrqk3+YEAZGR2xVVZUyN29fda506dnzrZfNJaWlKhn29utpYWFqVgymWzvuGSlectisphTvQP9rmktjcYZk5oh1Dh/1HRGWU5n3t53WO3o6bPfc/sGeef+Y4Z4IuHxh8KmlQvm4APg3P47Dx6L7Tt22msm5ZomLGPP4LD1b+/9IMmlUHJ6S6OT5mhSEC0Gp9MR//3TG1333nkjHnypBfm+oErKbmG+j0cIvjemK2ICmD2vS6CQ4YEmdsesThfFF9UMUupjTCP8wgBy3e/DleF9ZYxAdDNh3g3QmSBUxaSjLdLJ4HEI3FlFC0oY/fGUxzg8IRfruKxw122ND+LwYk+LgxD+1XDCozvG5zmbbwoaVwYtKgD8dWCeoBUWxdEcCGO/AITDrWcBwJMsIbNxtDA8l9Yh66KISEtPJwvACwfzzuWPAIHDj4bQOGbpyMt8ySlQQhBoTg7LLS8jOVzQ4b0yKGV8ehwIMrqwoOmLmYK7aG+dhBYhFKbjISjxx4oXRaKZjul4fUR/TAk6zS/+BMDmtDRb0GjAfIAgfNYPvoID8qCHIw7wcDA+JxxokTeNVpBxGDvg1v70cFG6bDDT4qPPTrtFcpESZqWFON6BE2UlAzcZ7JJBCYON44tm6vnmwAXp7S1vqJs2bw1+5xtfzdCE43vp1TdCH7v7zmh1RYU1z0OKmKIa7E6PVFZTLx3f/rqyZ+++4KOvbLb0Do3Gbli7ytI3MGxurqtJHT51Fpc2SC2kwNGEl6LmTe8+fNxaXVbK2xCLZ8+yX+zuiQ+MjjpGAn75ozett7qdTnwsmOYFMylieZLZZsMOHibMUHlpSUE8iZv31NQzG183JxMJf4HPm6guLTNXVZTbqf9Ql1Wlsxc6ooNDI+kFs6Y7aLXKVYT1zUggoD6z8U35eNuZcEVZSeLjd9zi8Hk9vow4DsTvFuE2ugQpYbilj3s7/afSsrrj0An5Xx98Utqx/4hh4eyZkVlTWzP7j56kKraGqe1sNNHFzWaTvbDAZ7jU25+m/Nrjibj5xjUrIuc6uvDSf+rtA0fc86ZOSsUTSTN2vk6du2jB005FUS2Ud2NRXp6hvqo8TgqZweO0Jac31WbOdfe5z1zq9XhcztSs1sZQU22FTO2FozfqwumTjK0NtXnUdi7ycrfLBYwnXNxQWFwi1TY0SaUVlXw0hR8DpxVSwhQpIYuTAlp3ek+ARbzP7ZZS4WEpPDIgpZMJkhXicwAYEwCyMucuXgo/9tJrJlKkU+c6u3FMirofUeI8LtHiSTXXMD/3J+Bvj4k+SmkAw24A2sJjt3K/BfBxSOrjoWhCMqtpSZaTXKZoQpYc1Kf1wYA6gIJGSj9fuAJZrvOAom2l/mV3OKTTFy4mC/K8+P6cFhOgOcnS85HFAcbhCTi/7NDcokl4kUNGlCenmShvOozjg1qBocziqDgb+hNSTQCo8QFcWZZVh81CylgX04ENs9VIc90WvCcCr5YWnoLDmZYzTKNnR1haRCA1c+U/QYlf1LWgg6X7OSTrz+Kzc2quUcRcTN1BuKncmsHRMt0PWzd6eNaw4or4gj/SF8UVZb4croQX8hQKmdWgsG02kmwkJK7GR/cxkQEN3ODPadAPrP8bQMXk8pIcM9FwwsMNO2Spx+VylhQW2Ke2NDrqqiqtJO/k8pLiZFNtjTypoVa+dd1qJRSJysfazlm27D6Ad9hILk+Pr122QDndfsm958hx+8atO004jlhdVpJatWB25Iarlmci8aR954Gjzm17D1pOnb9oqiovSc2bMS123eplcervtle37XA98uzL9ks9vXJrQ31szbIF8aKiAunAkZPuV97cmpeIJ9UNa5dLToeDRoYi7Tl4OED5KorH8aGaywHlmwhUXqWzb1huu9QTb6mvUebOnOLYvvdQ+tnX3kx/+NbrMzv2HbEePn1WnT9janpSUwPmB47H6xrqKxaTSQ5GInJ+nivdUleTyEiG/Gg8IZOJ+EORvAKfTyZF1FJbXZNp7+wyWCyWNM2d1qKCgnhXT6/D7w+ksTlJepnicjlkr8tlXrlgNimXePMb60NVSsrp5M8eegrXz9tprRWn+cpwx7Vr0G8Gy0oKfb48D4a+2tU3mKyrKlOi4UjyYu+Ar7K02HjTVcujb+89bF2zdL70ytadsSnNKIMh9eiLm0x3Xb8eD62MNFekznZ0mVob6ywsX/ghC94Hw0MfTeZACQOelDSzzc7v1vKNiiSLcuURlDXUEOS76MhinaB53od3gPeVsXeB3IkNThgMDE028w8LLlJE2CaEmACAF2H6u2Vj8XLD4Rc282K35gFgcaM5gR43ibKfYAzFfo6uu3WbkDpZLk02KitSMPqvDiKeTq9lQvAQmCxwucjmMC0Q6eq0qBcAFjEA0DCdbgAaTs+t+M2ZmIBgj+ALEHaWgoIwkRJhlkATEvBnySA84MWPQLKwISdzhi0Sz0YRbS9s0OJyDCFrRDzEFHTk1wj1cD0MkPWBTrezbvGj+/VwMVHDRphww4hgHUdGiwvgtBEGGsYzmqpDOIQ/Bw9K/KMvk99MipXTRooMKWI2fFCH4vE9YAQQrHgKCWHL3xkjP/jAYEI0BTukS2dPqM++tDH8t5/7K1rDpn0vvvZGZN3K5YrX40kUF/hKKRlewZXVNUqHtm2SBrovpTt7B8yjgUh0KBjwNNXWmmjSN53r7FQaqyszL2x+29pUU6VUlpUgEwafzxvbd/Skq7G2OhWORNKlxcV5fX29gc984EYzbi2kPkDcDZLd5aFJw85P8hwOh5kmQC+la7KQv6gg375s4dzYormz8epgnt1mzzTWVdsyGYWPJA4Oj4Z37jugzJ8xLeWmxQiVV91z6Kjy49/8MTpjclPwluvW26c0N3qpbhDHgEUdjrgJJQzvhWk7PFQ/Ow8eVV7Zuscw5A8NkNKjXujqw86RZem8WeZQNBIjGvPAiN84qalOHhzxW+ZPn5ru6R+whqIxayAUMdEkbDSbTPHiwnz78GgA58IsAyMB04IZU9ChMh09fdgZQ92kaRFgvmv9qiG71WQ539nrPXz2oi9KCsT6JXOGF06bpAyOjFori4vji2dOsdVWlnlddjveqTOJDoAWFoD8Y/Gal18g1Te38O1idoeT2xttlyAlLC5jMatF+DPBYaKRnopJciKu3USpCQcNkBUjdTRa/ON1kCjVtWozW2KjobD/xTe2pvafaHPsOXzceOT0Wamzr8/Q2dsn9Q+OULuNKP2DQ+pwIGAIhaMSmRQpHDQiVFyyKhXmeah9VSkUS1CSlP+MLPkjcd7xxbd9oIyFYinJ47BSMaHsYZeTFvFQZqhOxBgbqyjUERohz1cgHTx+OlxbWeEUt77poDnJ0sengDF3Lp7HaM7iBv2YFTFe9IAO4SJMAI/eLIBGtB0ZUhSRN2EA4yISrSRFY/FMMiWrLofNPNiDDz2DVpttIMv0qATgjdsUc9noTvR/BoojoiBuTmQNxqLm8oZDo0d8zehzJ44IcnmgTJEODhu7zGgTBe3DeNFGwLPiibmA4+u2lsZ7hrE20GF8+71XEGmiRsERihiJV1LOVDZWdpPCBpvYA4dkcNzr/yFAZnj3mQwNSZOzMN/nIuXJWlVeaqM+YSfZbmqsqUpMbqiTF82cIRUX+mL7jhyPbdlzMD7iD7opvnHNkrmBD914TdpmtTp///TLjqOnz1r6hoZxVE5tqKkaXTh7esJitNhffHOre+/hY9buvgGprKRoeObk1oTZYrJt3X3Afej4aQeNdRNukAyEwoYbVi3BDjdPQgZVCSVSKU8qHqNsjq+/K7U89RflQu9ApKCo1L9y6QJ3SWGh7Zd/fCxGc07C43YbXU678cGnX3Fcs3xRcOHM6VK+z4uTD1psjo+HlJnuvsFMKp02uB0OQyItWUYDAVI0Y1KY5DepSkpZWZkaDARJsqiWi51dxvkzZ6YHBvqVQChoo/4bpzzjkwX2269dl4hEozZSxkw8zjRIyUk8AIyvW7Ywddf1aw2UHyfNhQ67w0YzZjyvtKgQg95w5mJnelJ9bfKJjW/l0TgwXbNsAT7klkR70fwWIVnmnNrcYME1lX949hX12pWLcfusIZFMJd7ed9C0dOECK3/42WzHRE8pizpEXbIyRnkiKcTHlflaezLicyCgFcD1zvQCJ9oBzTO+Pd6H8fC+Mvbngi7PqV9hTIqJYgwvcDpehGX9/BRPuPGOjrDJUFQEsK3/MtMxgCAHJquEif6tkzOAQkcD4Oc4wosk8MtuAIflxNcBeRK2RsNG4DhJcnI8phPlQLCeDpMSjoYfOcQvk7ItaHMBY5TRwDOxIBGxNeA49KMjQJMNJAf96xNwLg4ChfOeFQQanr1CkYAbFgsQoOkXeRFuUacA6CJQQqCogB5ZAluEs63Hh81+EZYFeMggHitW9MdrLOCZGRngGKGRU0K6jZLgPxtOAlCTd+TW6GCDjH64TIBsmP4jrGwcxsAWcXHM0O3EThgJWlI6OQ+ER7p8qQIlKvIt8oow5kOdwhTulfzd59R//Jd/jXzsA3elvF5v/h8ff0pevnh+mCaXUH1tdQO1EZhKpdV10lDnBentt97se+zVN82JVCa+fMG8SGlhfvL1HXscTXXV5ny3R+kdGFJntDSmnnz1LRspZOZ4IpHI87hsxCd1+GQbFr6xA8dOxv7u43daaTIsgCKGDDlIEcNlDJhAcIsidkk4m1xWVgbx4V9ncb4vb2h4RB4YGrFNamow0QRrRF/q6u2LvrJthzRv2jSVJlbnbx97OtXR1Rv56ufvSc6cOrmEViW4ncuIj97ihsRwwM+7OwC0DS71OHXhkrRlz6HkQy+9mTl06qylub7WvnbJAmX/8VPGgeFRS5EvT1mzZKG0/cAR87xpk+KbduzzUa2GwrGY+85r10b3HTtlScmyqbNvwEz1Io8EI4Y7r19revXtvWpFcWHimde3Om9Zt0odCQaVRCJpaK0pH1k4Y/LIgVNnSncdPuVOK6ppdmt98IaVi0aj0Wje0Gggdff1q9MN1RWlVB84Sye6FWoFfRAG+aeqcns8Um1jM7/QTtUErAjTajBGiphG/mcBxqPLmJEMpASpuD55ghKWC3g2TAuvdHf/YKasuCi/sCDf2VpX41mzZIGZFiZDtPALlBYWhqk7RinzcjAaUUYDIXnvsVOZtvaO1PEz51NH2s4aDp5sU6C47ThwRD146pycUY1p1WBSoglZtVvNhqTMH9WVHFYLK2ORREpyWs2sBKAvZCuGci/KL+oBTjwJhsLq9nilPYePGJrr60x2u41FpEbJv1lLiy9Ao9BxzJPcmp95MI5KiO5LiPHxCdgrcPiFopJVbkmQCfqcOLn0FJaWM1Him7BajM7B3m6K8s6tCnocVRUCkocZsJqyKo524iENkmQ2V+CVxbxzMlnIyfUYgDc7tF8Q5fC6Ypy/CHSmGkeyUD74xup0onl3yFJwfB00nmTQxDCYa3Cw+V2a4v8JoL6CGQgGxwQtJpPRmef1QCbbSba6JzfWe65dtdR6/crlgwtnTonWVVUqe4+ckM+2d5rzfR6ZSohPi+BpRioai9qPnDqbd/rCRQsuJiFc2m63+tNp2X3izAVfe2e3NZ5IIq0sUPrqhpULlYI8D98gMTA8ogTDUcmkpPn23D8FlOfUUCiaWrNqRZHX7TZ9999/E8SnQ4qKCh3+cMi4cfMO47lLXZaFs6YYVi2el6c3nGh/An6PULKcPHsxdKaj05rndtk8eT45Eo2lT5w5b7lu9UoaDqZYdUVZ8K2du4uWzJ8b7evts+HdOpMq23sGhtIjwbCVxo+lrCDfYLGaE2k57bhq8XzJaoVqLsDhsBs/fPOG5FWL5nkLC3y4QQifTYXwTh48cdo6ubHOjDy5HbbEsD+YofkxbjEZEg6HLbn3yEnz2qULDIdPnjKuXDg7c+FSj1pfV5UZHQ2qLrfDSgq0gTS1FM0txubmRtKFtQdJOX0UihiUQy1A/JMipj/oHBsPBNSBsWqCHNBxCM/W2ftwRXhfGXsXuNKkhE4GrB6StcnByo9wsFsoYkIp0+bFMT8bTJwiMjkRifHCI4C7NfxkcvsyO4Fj95jCAODozF8IebAUP8LSnATwCJeIDz7k0nE6HXixLX7G8JTyGDOmAzCvLA2VNyMWbXqZ9bDsGiyLF7zhxO4S21RoQT6+jFlgJNFgAaJpvtn8ocKAApFGJ9AQDMKnpwE/fthiA5xGRwsh7ABBCcF7IcBlFXAQM5BD8wtFBU4RmCUjhxBIEFQUCgMvCDADIxwLGdAS6OnzbEd5EDw1Gg7LMTn0MGAHYD/+2M8eBqEMAoBDuFCssAvmtOPIIY4k6DtgFMZK2NhCi9eGWlwuL4WZkkGp/9wh5fs//vf4R+68PVJfX5P/qwcekmdNmxKgRbRSXVVZSbx4B6astkGKhYPq2QM7qMlU6wtbdgeJxt5CcawWi5yhTkOTtmnWlBYTLYYzFEbKiC+1efcB08wpLbgaOFldUW6mhbd69kKH+Sv33qUUF/jyqQ65YLjxzun1UZ5NfIsiyncZEA5YhLVf6pR7acE/Y2orikUKmSQdPdUWOHqiTenpH/AEw6HIsgVz5Ts3XG23Wa35+B4anoomcE19ICBFggH+XIKFFFgc5ejuH1Aee+kN+Ud/fMpI9LF1yxal9xw9Ye4mpcrjdJiuWjg/cuzMWWt7V6+RymwsyPOmO/v6bWsWzwscPnXGTQsAqaWu1tJUW5W80NltkdNpYyAcUUihSiWTKfuyebPlQyfOWKPxRNxmMdpWzZueDARDCbvNph450+7o6B00zprUGJrVWi+7HPZEntvpmDe1VVo0a6rHaDLxZwRE+VEDGH/CoJqcLpdUUVUtVdfVS3k+H+PHANG41viyDlzeosMVavgKoEp2lZaZqkzOXL5XBvS3jq7+0O+fesGtUIJup5MXKQR4d8NLC7680uLCvMbaKie+1TStuTE9pblJXTBzimHRrOnKwplTpQUzpxkWzZ6WWTJ7RmLx7Ompqc11GbzLQiUmXVVN0ULDSuOZFnMGyUV9nxQzKZpIS6SjSRbq1yymtL7CQA7dB9mACy2KSsslGy1MNu/Ya5zUWCe7XS5+rK1R8S8D4nL9aR4y7MW4orREkMBz9ZBTjHdyA8HhOfWGcLKEtFQk6pdSNODnD4lDycW3gLj9tDT5l93CDzuZktPReFyyW0x23hkj+rE8irREUxGe8mi1at9h0/iCFAorvk3GeMZpspLos0n9BSBSHw96XrK/VyL6DwNIXwEsB7lsokCapcF7zwRHGxd5zK27YGP3DGQwUM7gF3Jbax/x//8yYCrGJXFmRVW8NOY8dqvV1Vhd5ZjW2iyTQqLMnDJJmjdtUqqipFi2WmyJnsEhmejRwVA0NZ3OuBJJ+d0UK8OimVOUusoyftTWPxKQ+4ZGDKX5eRZ8kJz7H1jljIFxQBXZPTiarKistBrSsmHj5i3ykD9sCQbDhuktTZmnXnvL+uFbrkt+6Obr7CRbta0qtAFHZb44Wk3KV4T81u0Hj6pL58xQj7VdME1paUo21te5WhrqrR6X20RKnrGosEiZXFtBiquaGRjxm2sqS0Onzl0sAdfK0qJY39CwmeaD1MzJTTgemptho9lsdFIpuEPK6Yxy6ORp5bnXtxpDoVhy4eypDioqekf64Rdft37nbz9jPtvRZThxpj15saff8dFbrlW7+4akYDiSLCoscFCW5b7BoWgskfBMbWmSSAk0nrvYmayqLLfb7Dhirckjlj1aNsTAo3GAo4rYEbPxRR44tsh1oucWDjITlbFc+324HN5XxiYAuso7dRetL7LNTv4R1DpunE0/mn4gjjBqOBDA1hU0gIYmbhwoPBqeAcmQW89fFk+Q69Zyk3XpkENCbs2nWUwJJjlROA36Ezb5KRxulq5kM1LDMWi8dLyeKS4neyG0smj2s40IcCKc/SIMwWJMQ9ES/mxiZLNX8/OOGCl8wqsTkkFcoDhA4PAUlQWCCKZwoUxoa1Py0Q+TUwiEEf54EuSnaCwJmaf2C+AYHFfQ5fIBf+Eit+ZA+rpSIxCaTSwRpnsx8cLDFvDCy4ZnHnKhhEwHn06jGfwwN/EPBOOz9Pwj3KhjWjvxRR1WHEtk5Y/ySUjQIzkWwqgAAkQTvIUxKQkpfOmw+tNf/ip+y/XXBebMmF7y898+kJ49Y0qguLBQaqyv95KCR5OAKhVWVPIxvuce+V30uTd3qF0DQ4lrVi6Pm02GzMFjp2xTW5stpQUFCVI0Mq9u22WlxbT0/Jvb5KuWLrA7bLbEi5vftk9tqlcvdPZkugeGjF/++J2B+qqyYmpEvEnMLxY7PT7KFi2UaeGIfF8GyDeABiH6mz8Uzuw/fEzB7YkW7XbAvqEhnMlRb7pmTeTqlUsLKstKcVW9DbsAsixLAVr0BkdHpbScIgXWhsWn2tk3qLy0ebvy6s4Do7OnTY7iGvaOrl7XzEnNxrKigviJc+2kgPUYpjTWGagwyeNnLthPnrlgXLdioXzweJuRFEpbQb4vcfZipwtPiK9dsTiFY2RUTmtaTqfSiqJe7OozzZ06yVxe5EseOX3OPjw8Gh70+81WizUSicUtNppYr106byQly67GqoroyoWzvfWVpR5SyhzUxcSCgsqPGuDxB6DO6XDYpbLKKqmusVny5JEim3NMBn1Bc7GBV3zQ3CDh3kAr2bhFloMnAFIAmrQdyaYkyeanye8JMObOXOwwROOpflLQU2/u3mt4e+9hNZlKGki/hAKsQvklwNFDEzWljdw4NkU6m8VGirCN+oyVFlJwQ5EmQ2qTjZYc5LaYTDbKPuJxXTgsRilFyhiOX9pIGcPnIUR5RcGyv/yPBxVGKS8/X/KQ0qpk1NQLr2+OL5g90+jB1rIGuTGzFvMDX+IPNxmRhHAjN3IywZ9DMJGyd1kfZloNeJIRk0kiFpUCwwO8U5vQbjmk4hJLLQ3QM3/BAHhcFEMLV+wQWof7eng8CNDtMUB5+fgUNyrxQNKUBo4JYlzowElo5RNyQ8gRBGi5QPCfhHcmESH8e3k2/3NAy/9fCojJsS/jIfwTsZC5OL7IhtxpxSilqaz8WoRG8/9DwDLASH0M49RupvGHsVhWXGif1FhnWzBjmnTb9Wv78j2ekM/jwokAPAsRq/13gJJ8r7pgxhQMJNJYTKlkMmkoLy2y2h0ufkAA4yV5RgFajDGgOd4YCMXiOLeeCAeMh0+dTR48dd48MDhijaeSma9++hOJW65e7SZZwcKQmk7FSQiSS1qjEYL6P42AZHtnDymPiuOGqxZHWuoqLUtmT88LJXBNmMFCQzR1oaPDUlaUJ1WVFMgDw6N2GhMJfBjyxNl2F76LFiTh/fFbrzObjGaltLjQRvMFp5EdLwQYR9h1+9HvH0/87KGnM/d95NZYkc9rwke2af4xKKqaefC5jamb166wvbHrgKG2oixNSplramOt4nI44s+9scVz7colmdFA0FhWUjy66e09BSsXzsGYNp5p7wwXFBa68jweTlKkS79a8pALuJVYXxfhtIkF741p4xu0Y0DjHQsKDZeVn5f1/fdBh/eVsb8AxMQtQOxyCT8buPHDYXo4jCHn/TGBRwR2g5hsBiByAF2XDdDjgsY86N+5fVwMIlAQTU4csOanmRNAoPRYcBEAqZPCZk2CDNxw5vBhegQxnVCqOGlyM5scWkDWr9NqIKKLOAAuE7l1/gAEwYmwLD1vLwrQ42YZMxPNQ27hpR8NLUQq8OwQ4ZoDYfBjEYHw8YJE1BdjQKfZLH6ydNncan8C4BIKkV44AVjc6X6ORT/gxcpQVvZr+QIF/et5hAc0OCoIPuKJIJNkwwEsM8mNnOGzC8kkdgFkKRxPSXaLWfK6LLwA1ssLnpwGbPDAf9bQDyHwum6i76T6h4f+INfX1IZuvGZd0WPPvaCmZTk4qaXF3FRbY6SVcT7aykVKks3plI5vf00a9Ucif3huk2Fqa2NyckNdqdfjyQQikeTpC+1WmozU+uoKUyKRko+fvWC9buVShRQ1adGs6TSxKdHX3t6DCUy5afWiwPzpk6toIc6VZ7JYSRHL590pfKBW3PyGfF4O3Hcw+qgyaMGe+tUjT8c3rFtlGB71G7fvO5AYGh4JfepDdzqqy8tKqQ1wOYcBNyRGo1HJPzIsxWNxrhu71UI6pqruPHQs8/3fPKLuP3FGve3q1Up1WVlRS0NtavvBo8ZQJIZjdelDJ9oUn9sZ3nv8lHv+jCnpaDSm9g6NWLCjsXj2rMSDz73sWr90YSaRTOJons1oMphWL1mQPtZ2TkmmZLz7n8ooinM0EDAsmTnZePLCpVhNRbHUWluVGh0N5Lmc9mRJYb6SSWdst65bYZhcX1NESq6T2grNl60IlifswAUsZim/sICVsPzCIp5Y9fbXYcwt8IjuDwbVS5c61bJCalrqKDIEXg4gOcTC7pJVSUtmNcWfltAC3xMgL6fOtcsUyzx/+lTP1ObGVGt9TfJ8Z09o0/Zdhq6+fmMwFFZTyZRKfYwUSFoY6J3/cgB+vKHCZMtGiThI+ZKx40nKGI7kQjkDnmk0Mi4X+bEIMVN6kD8ZEu6haCz42tYdyuolCy0eNw0kvahaPGaAf0aAx9h4B5FAi7qPBoPS6EAP39yIBxg2UpT1dzAEQE5SAroBhuxYOKgk41Epk5a5r+KbdjaHUyINnSiQc1jZRDkt3KQYiUYTtDK2Dff3UtfQMn4FQB6wEygYiTzoDyfwTleWNQHcYwb1JXbL+AZG2OTXjVDaBDFYcB3BiISuADl5fOfs/sUA3ZZtMigXspGViyKIIZvNd8ynAEGSJYYna3SXDuPICOCMZUhpFt8r/i8HKK7FajHio81TJrVaJzc3+gq8HldzbXVs7vQpSVLKRkLhKL4JqJLsM0DWUxw+x0hAXcmUvm7VIsKpBpL5ysCwP1NXXWHFpRahUIjmuKRox5yHBTrgwUJTU0v8yJEjtkKP0xCOy3J7z4Cjpak29Y9f+owyqakujyKj4aUUaVpbdh9IXezqURqqK/HuHGcB459kbGLz7oPKG7sO2kg58ly3YrEtnpSNvSMhJrJZLamB/p7U0jnT1AKfT3r6tc1KZVmxMZ2SLacuXLIV5udlls2dGZjZ2mg7feGSGQ/vSgoLxj2BAaNYPJ76/i8figcCIeOyudOiN6xZ5rvY2Z8uKvDh6ZLBarHQnBKVaT4z0rhMm4yqdNWieU6L2Rg/c6lHndbSiCOkyTyvB8pv7KlXN7vXLF1gIIVYCpOWpxpMztLiIlG1nHMxxuHiXTJuLRoLJPdwpT12xsTDMMgSRIITLUHj/R3mXq3a3ocJ8L4ydgV4T7KdicSiBABlC5Mi6yzs1yZLDVigw0tGd2PSYxTWg7oDQG6wyXIHLTs1/5VAi5OTJAO8uXh9IMDPrtwIWSc54Nb9Og1blOcx3YdBH6yg0xd5Y8qmsBk0v47L2low4sMDXlou6U+4AEwPm934oRoiQcjHIAkhTC4d4gq3YAqBoXHX2aLB+F/YYhknBAucuW0wLqoertliHaHz1wEKjO7SbI1mAhn/MA/tT/vnBQr78UuWuLlR0MOv88ryxR8lqvMSdOxhvMDh44wZaSQYl6JJWUqSIuBxWqXifBKueB9OW3SAB6eP+ASskAEHXuRHzcAdHbyk/vuP/jlVXFgU+PCdt3pf3Piate3cef+6VSsyhQUFFm+euwjvkzg9eVJ+Sam65eVn5ZHhEemN3QfU5vpa//CI3xVPpwzlxcW2Yl9+PJZIZPoHhx1OhzPZUFNhHBgaVk+eb7c119fEh/1B09xpU+zBcFCe2libuHbFQh+1uhk5wpEsHE3Ex4cxQWBnhxe8OSD6htYHtbZF+YaGRzNvbN9tIqUrmYgnY4vmzsosmDUdt4U48O1AWtySEhaRAn6/FKEJHhM73h2MxuPKa9v3Sk9sfCMdiiYiI6MBXAUd6ejuc+fneaTSokK7y+lI7Dx8zDLiD1hIcUwMB0K2JXNnBA4fb3PVVpfHBof91p7BYXNZcaGhqqQ4cuTUWfuGq5anz3V0Kpd6+i21FeXS1csXpc62d5ixGyXLadXltKatJlNs/rRWw9Bo0Lj32GlTeUlhqLWx1rx01jTL8nkzvTQhe0nZxJNZLud4UHlR7cvP5yOJZeUVvIuojzc9ht72APQLjMi+wSHlD0+9oPz6oSeUPYePBaZOnaoEI3Gr0+kgKhGDFjkqKQKZgnyvgRREg8lI4zSVYj5ZuFK2JgAtANQ3t+9O2qw2Iy5RoXa1wyaFzLVywdxUSVFhIhSJpE63d+B9vsyZ9g58CNdos1gNuCiF8oEOrHG7MiCUewP92K1QxiQaEwofDXNax9ZDXI/in1mij+GoKq67p0WiSu2Q2nnouGHt8kVmVsaYa27y5MaAERxETbFTd2t9laIN93ZJyXiM+GfIjkq0aKPFj4PGG9Ego5SuyDTZ4AEgd0dHR1jJyCZS7k3o4+DrcLok3HzGgLQQgeOIdHF5B+liSYtJso8M9uFYGdNdCdAHrBbqJ0TDspdMitr18l2xywFp6QaKDT6FgQcB6IcwuAgA/Flh42PSMPALt1B+zZofH5U1Ew8yhIPBpTy0qOeHoKgjpCPKiXqFI9cAIN1zw0TVIjr/ooxAaIC8MZ0WXQSNhV8JxjgTjKuYMXcuVodcUlzkkfi/ooihfri3vCPg4R/PB2hXHafZ7xW4naiMKRpH/kBQ6urqkSKxmBEPnZwOm7OussJLYz1OikS8yJcX84cj6XA0xheCIH6+z2O4eul8jHWjwWRWj54+jyOQtkDAb+jr62f+V1LE0La4kKi0vELeuXefob6y3NzY3BRbMGeGfN9H77KS/HahAgjUzt7e9E8eeCwai8XS65YtNJNMFzvf3GFUfhjx+Ctvxjp6+u1lBT5lwcypUBIN0XhS8rocUkNlSeqVzdvUD99ynYnmM2XT23vic6ZO8rTW1yXwbivpTca5U1qNuEV3w1XL0vVV5TaSfVw+AGoX/f/0+Y6h42fOKzQvG6ZPanIU5+enD5w8LVeWFtlJfyX9x2j0k0Bs7+z2fuCGtfLPHn7WdP2qJerWPYcz3X0DtluvvkoZCYaUhrpaEyl0zj2HjkZI4XX6PG5jT99gOhCOGJrqa8267ODW5H/xxw9SKFsIs7k8/PBz7CER6DFmhBNvJAge48eRDiLsfdAh29jvw3uDid1H96NfwWjPDthgISsWrpqdY3SAc5yhPsvB1Hm5/2p9eCyOTnllyIYgvuYEE06XnYSlf21aIUN/8OvpUDjnAQaEOj0MCHIUMcFvzGYDS1c2dQVUA0TVB6XGlnUhtjU8AwcKfy46F/Q4UGxhhFJGblLMsOMDg4VClhf9c3nh5gwLyNYLCDRS/IgdRBiuobH6Bwp+spmfZvR21wjGgR6Vn/4SI9TreCoRV8chLaZjWoRkOWSdWQw78KNjdJf2qwVpFgN4QqDareKqegctgvI9Dn5fTBeQqFth4Nbigw8ZHY8MK8mk9Lvf/NQwqaWl/2MfuDP/+KlT9lc2vzFw9603GtxOp6kIV0lRO9gcLqmqsUU6tWuz1HmxXf7h75+ItzbUR9Ysnl+0ZO7M0Km285kTbWfxQnFhQ211Mkna4vmOThfZ8eULZmOxl9q4bZd7aGQkvvfocUM4HI3euHqxlcaYHVnBS8ROt1ccS0Q908QlahRGAI6TCCPwWAyiYK9uflv56vd+lL7n7luH1q1YbF6zfFF+ntdTlE6n8XRRSiYT0vDQsOQfHuajX6gLUtCUU+cvpn735EvJB57ZmNx7DO9vxV3XrVkuHTt73lNfXRF5ddtOkCXnTm01V5UWJ3BFf+/AsMntchhSqbSnuaEmdub8JWdNeVl/IpkyvLZtl41w2JGReweH7PfcfmMqEovLW3btMdWW+hxXL5uX8Yejlg9tuKrnU7dfn0ymUu4nNm1L7z1xVlo0e2r47uuu8l6zdF5BVVlxAbWQTfQybjkyOghZgMs5sBNWXdfAR3iA5HrhuhkDUVcSv0NICWaeeum1zH3/8F3Dz//wGK2FLQMfvOO21Nt7Dijf/uGPM6P+YMZCdepx2SWfx6Fs37M3Qv1Y5rbJK+IPhP4lQMs9Nd/rsYqxo+WJBpOiql5SYAsWzZ6Vd8e161zXrFwqzZs+OZaS090/e/jJ4T8+v1E9ee4CywG09TtN/lxCFJ2sXBnF4ks4GYCHTIOBzKH+wbwxllxujzTgD2RIgTZk0pkxDS4LlDYnjx8tH+zEOBdekRFafPOFMDHyIi3sumWkWCQsybihk/wqLhXhP3IjGvLFRsHTbVPAH1CRN+y2YhGK+O+68OFCavKSOU4AhOuGQFwFL9KUWRHLmRQIckgZWI5lH4qI8iNYp+GHPGSQf/YTPcYwK2LU77D7yMqWRShcUAZhSOEmmWWTbPisgN1O498l2UjpBD0/xedFIzUFJt+ceue0OQ/wCx9VLJcnN/P4BQ8sQMWDHaKn/xySPwnvTPYeGfwnwFjZLweEmNQ0GZlMSrKoSca9E4gRKUCn+nNLhnrHMVd8qw5KDR5+cVtwGJIwGDOq4isqyC9evmBu/qfvvk2+evmic6UFvgv1FaWR0gJvOBKP80MEKClDgUBGzmTUkdFRyss75wZheD82GvSbOnoHU6Cc2trsu3rF4jyHzWpHVPSl9q6e1FOvbE4UFHhja5cucJUWFfD19hiL3G/oz0IdxOfx2KkMtoOnzplx5b6X5OCc1hpp7uQ6aUpDNcmHoERKnOvxl9+UE6mUY+HMqeb5s6aakdevfOpjsc9+5A7HDetWuuqrq/Jxh73I5RigppM0M76156Bv2/7D1nyvK/PsG1sMpYX5KsYgxhjJJVNLba18oaPbFE+lcAuv+Y1d+xM0n5jPdHSpVIfK0XMdpnBcToTCYVOhLy/V2dNHcSWpMD/PkEokcRMPpUSFx3ikdsFpBn54oo0BjFMczccDSrweorcV08NN8Q0QngJJaPCCk9z6OHsfLoP3lbG/ECZObphrMKmwvKYfTC74wwICc4HY0RCiS/i1ygc9W6KDYmDzQBdBDCIcRse8E4wP1+MxEEPdnbW1AZKLzxr6gYKh5x9+AGwOh0eLD1sfX5x3zbCf/zA+x4gwZnUASmMN4jEg5MQJAz6dhEO0YOQJfBCmh2NnTibhnpLxPoOGJBzCda46j1zFiiHrERguAzMW3LnetHCuJzIiRKe7MqC9oeTlklyZnBjqFc0gamJsUhRh3AezDMiREyxs4cCvcCK/5KB/WufwAttutUglBU7JjQd9WRZ6zWu/sEQ0rlcuI3nQNx5/5Lcpq5rqvW3DtRUjI8PmR55+Lnjvhz9q7ujqlisqyviIB55iF1dWS0e2bcocP348ffzsRWNVWVn6xNl2b0ZRbcWFhb7Vi+eNHjtzLnW+oyvj83qLF8yYEiF3+sCxU95QOJb68E3XS+VF+ak3dx1wbtt3KPz1T3/I4HDYPcgIXiTG98qwMybGnhBreltgAuAb5giBcLRAMByWNu/cK2/42Ocjw37/wIM/+W7i+jUr6osLfHlKOm1Jk5KJ99pGRkak/t5eKR6Pch/GZ87OXeqSv/K/f65886f3G5ctmOu/76N34KVz5a3dBy2DQ6Pm1YvmpUhXtBX58pO/evQpI44Xfvjm6zI4Cnmk7azLbDbGX9+xx1pSWGguLSmWT7d34AOluN448ctHnvH68rzpfUeOKWWF+a7P3X1DYnA0IP3k948nI+Fw7Idf/quRAp+v8Rs/fTBv28GT0XmTmmw//Nt7k5+67bpK0sF8NCHrL7/ngBgAeA8QtyLW1DZIjS2TJI/XK+oK9aTVFYNWcWh3Kpc6PDKqPvHiq+n5G+42/Ph3D6dbGupGX3r4/s5/+dbfFz/x/EslP/z5r/POnr9gams7pfjcNtWO3SRSGPwBPzW+MYN2MZFx5OXzZSpZyE3zHYGPwRn3Hzuhnu24lB4kRYMWGTiupMXmMUhrBaPVSf2htrKycOm8WbXf/dJn3R+5+bpeUhwubt9/aOj42fN+fzAYSdFqjxZRePUmCyiu7tf7DAD9RR+tuhImcBzIbtQRshKPhGjx56cuk2L8eCAi/INYBzhz/QwUj+LiaCE/ydfZkJ3JyJIia9fUA581woE0k/G4lIjHrIFgOEZ9mBZMtFhifIzfIWPQ6AUIm7KhkqJtwQKLgwG6I4sYA64DWnCliB4L5zF+4wFSBDtPfGqEQdj45cuAsPVI/6hXmco2XhkU9Tyes85nPKBeccMjyhuPxSQlnTPBECAXBv1pYxbIry0MhQFKo9FwfJU3yS7elctpq8ua7S8CweRKrMb4w4F3MsU7Y+NABPHcoxvIdBi85shX5dMwtJGxUtlNJANMUkaySrLkUBMSyWyKPrFOiI+4HZBCsAtuktKGsd3yKwFGId5hg81VKND/aUDtYvF53UUbVi9v/sqnP170hY/eMbJ28YLoaCCExpSsNKeRgmaKxuIq+tS7AmXaQcq73z9qCwajCTxWsTscOHXPp6nldFrZf/RE9PPf/Gf1rg3r0pc6e3wVZSUk6VFYMQZYGaG5xWwxqSVFBQr6SSyZyoTiMUxE+JyKZCHZR9R4lZemoUxs1tRm12M/+U7YHwolHnnuVfOzv/gX5aa1K/KdTru1p39QfW3b7syJM+38rcTcqkfd2u3UghnF2FJfaw5F47LdZDFUVZQZhwJ+XGGPbEkNteXOl9/eE+3o6sv0Do0Y//j8q/kjwVD63g/eaT5y/lL85htvNO/efzhTXVVprq4otwTDUQV9vbysxJjJpNVUPKqqMsmgZEyCzVmgH8yjermBgDKG22aRT0FDPUrrALhpEUgxpgWI9TF1TLjHOvn7oMH7xxT/UtD6Eix0rOwxRYFmgEAHgnHciQVOtzmMBjY7QcSE4Kk5dAvhwkkw5hoDSlsbuMgPAw8QHZHFEgicjskdEzxp6X5Khp1a4gIt0h6Lo+WFw1EulIUMoUDCofTDZYMz1635GTQH/8JNCegTAKdFOJ0UkJu8qEekm8WO8UYQEGL8s5uFAZFqwRpAbvKiThj+091kiFDPEQseHQ832cLH3IHMKmsiTAAo9XUv48GEgfDj3AiCn2YEsqEQA69lm3GMAR3jNT/jBB3T5NLBwT6NhmysVxKptGS3maUCj50VM+CRPqdLDs4LZVqkDQ8RUMXyEzgS2s8/+5h69uDm4S/c+0kch7P97Lf3p6e0TgrbbFZ5/uxZ2Abhs1EluMK+q13qudAmfedXD8VJAUldt3q59VJ3b2bQP2qoKit1WG0WSsqY3Lx7v4l0CmNRfoGptb4mhZ2NwZERNT/Pa2ioqTJf6ulNf+NTH8xUkCZDbW8wma28wHe4XFj4U2rIO2wC7heilUU9GCR/MKS89MZWZcvOvWGasCNf+9wnDUvmz/IaDUYvdhCgtGFRF4uGpVAwQIvbOMfDk8eTZ9uVxze+KZ1qv5TAd2jOtHdaHTara3prizEci0V7BoYMA8OjxslNdUpnz4C0eM5043AgmDjX0Wme3NRoLS8ujOw7dsoRjSUsZoMx2Dc84sK7cJSP9MDIqIvqHTdCjgZDIUf/SEANhILGyuJ8pbSoMHLD6iWK2WxybNy+L//p199Wls+Z6v/whjWmNYtmW/LzPIWknNDsJ5poIiD/doddKiopk8oqKiS3N28cnegR7OAftD2gt39Q2bRlu/Tvf3jM8Obbe9Lrli8Nf+O+T8oL5sx2kEJc8NRzLyj7jxw3kn5DCmfKMDg8nNmwdhU+QmTEU+6XN72VWrt6BelhdnyMWsrQ4khOYLEsbt1juFKGcwB9cd+R47LP60lQfSUvdfclDh4/mb5wqcscCIV5dwo7KFYL9x9mhyZPKwplw5xXWlSU31Bdafa4XHi5Ha8yxEmBSCoZJUHtTWsGI18JrYOdxoF4kEP9nOrBSavZ8VkUY0sHuPHNHazPDp1sSxw/02669eqVloL8fF6NMC3+tTgYO3AL/BgfgPAa+BKOaCjIOO6/wJOFWwyxsBM7PgjV4pMnHolIQ73dUndPD62VMnG3y+EEDY7+MQnFd3q8TCti0S/+ydCiNTM4NExafNocDIwSWlBcCVDHKC923dLvtthFOsSGZYjGDnzRntjh0t7tozC8S40F7XgZnwXwEQ7+mwj6MUb0N/DB4g/Ksc5NpK1xYMEsfDon3a37AfrHrAEoL8tTza9DDsm7wjiycZHG3O+FN5QrcaMiLsvRFC1SsmyEhMIlDPxjSphNozPwgyhSNYgPZjHFQGoZGX2OzQWSqGRoUc/mChn5fwQwLqhtcGQ5r39kNGkxGZ0VJUVGGh+GroGhlJW0I7vVZIrQuLhSvwFAYXC5XbgNVxnxB+LTp0x2V1dXUQjv1CnPvLpZfmv3vnBxfr592qRmtX9g2LR4zkwjH4O2Wg144MEKiuhrhmNnzqcudHQlm2urQ9NbGx3lpSXUNcWOPPV1U09f/3BrQ50nlZDjbRc63CTX1VuuXY0dNW8imVCefe2t9C8fflrq6O6LHDt9zrBk3gwDpQOtmAHNEY5Gk1v3HLTUlBcnSY6Zls+bbdyyZ3+c5K915uRWC/q/2WSyvLlz39DCWdMdJOOiF7t6TC63R7797g9JP/nNA9abN1yrjg72WWa0Nlne2n0gQfOPacm8mWYqivr6tl2J2dMnO3GSAKIHJ0ygqAlFCvVINvkxLuR4lG27m+QKEUNuwsbRRVw6JPIMej0uY7LuMdz7AHhfGfsz4PK+Q0t0DBTCs02gWWyLvik6KcasvqvAOJowMIHrOPzwxMtOELFThGW5CkA2co3+qxEzaBiOmnUTcBk0nF6ebLk0hUYjYRgrs8CwNycdAXoZNB8Kxg6tvPDDLVBakMDpkOPkRMeSzaHRbAaOTj+YaCAPBUrUJ9z0g8HOSgUJDL1O8dyP653rX7QD/nIXDUwIBBYJNMnrT4L4HzTgrfmzQDg936hGVuC0cFgQSMgUh8OvBfLijDAIYRWCFwzkAy+dAYXBCR8rhRzGWIHjiGSTRyiVwiAQybKDw4UNwFEjGy2KCrxQxMSCg2nJ6E+vJEzk4Ac0x8XzUhBI0nPPPJp5++XH+r//zb/Ps9stzl8+8GCmID9vYEpLM6709ZLi4EK9VTVNkkL+Aalt33bl+Te2Zmpqqodo0WQr9vmczfU1poPHT6XiyYRaV1lh93m8cllRgfz4y69b6qvKzXabLdFUX205de6iYdOOvckz7R3229Ytj86d0oJzdTTlWPnohIOUCxwl0uuDMotfzjMWrpgQQ5GY8uCTzysvv74lMn1K8/A1pAwumzc7z+V0OpR0xgxFDMfDoISF/SNSMpHgp/6xeFLtHRhUX9qyI9ne3evfsvewdXg0YFk2f7ahpbYm+vLWnXaqR2XD6uXm7r5BmeJFTp6/mFdWlB8fGvab7rhune3sxa7kuUudptUL5zoC4XDkQmePMZXJOCLRmIEWpsa7r1tv6ujpxftwzmKvy1xcmB8fHvWb50xqCuLa5vLigrzfPf2yc8fR04bKksLRz951Q3j1wtkFJfn43owRd5dzeQFjLm4maluzVFhcwh9s9lA9iRsS0dtEHWXrCn/oA1RfI6P+zGMvvab8049/baBJXVq+YM7w17/wVymyPVv37re/9PrW1LSWRv9t161Jn714Kd3Z04eb0Qz9g8PG17ft9F+zannKarVZH3nmhcytN1xnMdLCKJ2MS4mwn5Wx3Pzq2XgnoPGZ2b7/sGlKU5NcW1Hura+qsNRVluNq+pFIJCafOHM+/dr23eruw8eplY0q5V81kbFaTCop53x0iXjQ2oJ0QsoU9UvSt8x2CrMQLRQx6voiE8iVjcYC5IOcEWMVF3jwmGIKHVBXqDpc805FJ3c0EpMoD6kLPX3S2oWzbeXl5Sb0SY2caTFQmRP9XwZaHrAjFgn5WSEbNw/QHx4SYJcLt8Rxf8/h4x8akPzDgxIp/5lAMGQsKcrn1RDv7OB4EZXB5dWOiVJEERU2LvDIqCdPnZatimzFZQc6gCanpRhwXAnp8qUIue04AfQ61QFeKF94pwvjEVEhZ7B7gbGnc5oQjRFjKFCJdqEA7qvw4HY7oYThFIR+3FIAVyEmCBFV/2EYlxa5RW1o6eWky/OH5v5LIZvU5QXM/vJMRBkW86dIcaweDUIZ0wzvgpENmQ0SNkwljA649AOXf2RIcmd4bwyf5Yd8z6X6/y/IaRROiWYysr22oox0AIuBZH2ib3DYMnNyi8nv9/MDm4mAesbxVuxk07hS48l4ur6p1VReUmTKZBT18Vdejzz98hvmAo9XmjKp0UBzj6GBFLVQOCJDGSsu8JnwsXgdwC8QjsS27j1s/PQHbraE40kLKV6YQTUKSfJ6XOEdB47iOvvU0rkznU31NQ6rBVfgRtM/ffAJ5TdPvGC467o10b//3D3mLfsOpcqKiuxVpcW0IhB9Ab9mkyXxowcfdzVVV2RiNEfNmNQcp/FkxgUnM6c04z1RJGisKC0cGB4Nla5fvlB54OmXpclTp0sNzc1yS3OT1+12J51GxSan5dGdBw4bYvG4Ze2yhRbMf2/s2B2eP2sGbo/U0sR6A2Oe2HJfJHkqp0gRi0hyLCwp6ZTkLCjRwqhP4hQEFDEtjui/WCfrI0i3BUyUE/+dQVt1vQ+58F66h06T7Utkwy2Eo+iE/EQNNgWKF11hC2LYcDI9UBpoIph/Rf8Vk0+uGQ8aJtvZx2iwcNfFrp4eTG6aWZsctHQRbjIT88Vl0twIQXKcZE66OoAXh5ObByGZrDvHzoLunYDPTR8w0c/fFsuJovMFHeoaE5auBGkZYFvQsYMnPuwQxRJ4v4LqmtCIr9IiAceCEA6/UILIoeVC/DIXMvglnMaf61wj4Lj4oTC2gAQwUhAhRLgmgqAR8RnBtFkQwVysHMaaLVxj9GN4gTVIDpuZj3XoCyyQAM+UGjnzZltwwu7T6RNHM+ePbvd//UtfsJEy4Tpw6DBVVzowfcoUq9fjMZktZifqraC0ghaPEemtl5/P/Orx5zOS2dZPk1DppIY664ETp1IZVTWtX77YTItt9fjp8zJNKs6KshLDXdevj7+2fU+GJou8VCoVu3rlYqPZZPQW+LzhVfPnuCgPNCdZeVGH74nBngjor5iWBkf9eNonf//nv6X1Y7L/H//HffLVK5dXFvl8PlqkmTPptAGLuVQyJgVHBqRYKMC7YKl0Wh0KBNNPvPJ66ovf+6mhZ2A0esOa1a5P3nlDjMKNr729y1xVVmqdN21SlBQ18+FTbYbVi+ZKeXlu19Sm+qHT7Zfsu4+dkE6cPa9et2qxeZQWya/v2JNZtWCutaqsOFNdWjREizzTtr2HLEfazqr33nadsbGqPDUQCJsL89zqj7/y2fANqxcWHD59rvCnjzxvCESTka/dc9fwp++80UOLjgpqMys1Dbr5ZYCyo029eXlSTX0D74ZZaOHBkO1HY4AWVwjTPzyiPPHSq5mPfekfDL959FmDz+MKPfGzf+792O03uU62ncv/xJe/mRkY9A/94Jt/l77l2jXlDXU1xf/2ra+Y586aEijw5cmF+b7UN/7604mqitI8POo4c7FTgaqTock74h+SEpGw9mAjB3IzcgXAQlobgygpNbXJ6vN6cati1VVL53vvvuFqwxc+dlfsprUre7cdODx6/1MvJB95/uX0pu27M7sPH5Mv9fTKtIDCO1TclTGaCEi/MlqojnAjGqejAx7Q5NaR8OojXANtUGBXJk2LEVyZjR1V0vTQ5Qyj/hE1ODpCQ0bQiRFFUiGXyTiGBJo/FgpKsSB2xXLypYVBGcN7Y+ivY6HUz6lOw0F/VgkJR+MWJI0HTVhgoYg4+ohjiGKg5wB5UScjQ0OpVDJOBUViIsGxX81QGNJAefWyXRG0NPSY8OIJOxQx1Dd4ID5f/AEZztRXAKKdkFsNaE5l4Y7jm7hcR7xrJJMchzLL7UX8RR4n9Ld34DgG43Mj+gf633j8WPH/FL/xAGrBUxjxS/xp8Wp1uFVPQYmaV1Ku5hWVSQ5PnmQmOYcHSgBEy0Z9jxAjPURchT+xBP81AN92rK0o8mC3G3ICfzXlpenhQMCAi3WSEy8NygG8Xx6LRlCnJrfTqXT09mWwXqD+GfU5nf4kzQ0vbtnhnDNtsqG7d9BQXVaibN17QCouyMeSTmtHAXDXkDJIc5+rvbsv2na+w0TZyWk0UsZcLmddZVly4ezpRbjNkPqQobOnN/m1H/w8s3HbLunfvvE30XvuvMlDMs7dWF0V7ujupbmJFiVaw6E/OxzWNKWl4qHL/BlTlYeee9U0uaHOEgiH09FYnIJwZFSVcCJg77GTqZ6BISWdURSny2U5f/68dfVVa5Ld3Xh3LC/90LMv29csWWA4ce6iIRpLKNitXr9iiam3b0DJlo14KZkUK2DpeEySIyFSwiLidAPRJMkf7OuiMZjCh9BonOMurbF6AWRlBSwy8E8geR8IxCh/H94T6H0q21EJgIJIxZofKyNWuAjHC3LNFk+woJTBP0ars4Gli2WBEgkJzLuBCGU65ke8KSr8OPRsJGkAA6lgpDlJpCsM0+QYLGeBQ15hAwSNlicMINgaII7uR73okx8b4PDHeEHDQBFyvQCmYVuLp1UKu9l1BUAcbTtsjE64uA64LsBvLMc8FXHB9ToGD1oQ0ESeTGWkWDLNH3uVSUBnaFLHjthlwEloXPHDmYcZz5N328jO/iEewjgcLqLW7XcC5JMqWauOLGmudzwv4Zxoj0NpdLCwG4ZvKImdNArneuE5Rrg5bRFbZ48F1Yljh5RtLz8cvXHNylh1eVleT2+X+trmLZHpk1tTpFxkKsvLCmhxaHDnFxAvVTq29TXp/MVOeeuBE6SvZQrTacVaUpjvKCksSL+6ZUfCZrbY7rnjJmXv0RPy0VNnsHa3VZQWZ+ZPmyI/s2lLJplMu06evSBVlZXE/uFTHzLbbSan0USLOpqEcTEEjm0BkFM8wcYtbJiMegeGpJ//4Qn58ec3BsOxaPArn/1k9Iv3frTMZrUWpZIpIxa0lCEpEY9KkdERKTwyTBNMmhbXinrgeFvml4+9oDz4zMY46Wzh+uoKfHjZd+LMWeu0pib3vGkt8d7+4fQfX3jZ3FxXbWypq0499uJrlpFA0NRYW62S7ZnR0pSgWrQ++/pbtsERv+Xu69dn2rt708fPnTcsnj0tHU2kfDMnNQVxPPTh5zfaksmYeemsSYkvfvDG0RtXL7XtOd5W8r3fPp7q6BkMfWTD6uCPv/JpU015STm1hgN9SrQZFVrvXBqYqY28eV6pqqZWqqqtk1wuF/dFQTeeFgsPWsiqF7u6lX///SOZv/rKP0o//t0j6emTWkLf/R+f93/lsx83vfDm9uKnXn5dJlUm+MQvfpj4+7/5dJnVaiugBYsBi5l8X577kZ/+0P7gj78bfuwXPwgtWzC3KCXTekH0OBqksBVJSSUuy+t7AWpLJZpISK/v3GsNR6MsHtAvsaCn/mS1WMzefK+3cEpTQ+XXP/1x71c//bHk2uVLIlVlZVFSgCPb9x+Jbt69L7Lv2Inwtl37wxe7e8OhSCSUkuU4jdPLMiTG7phsgZKqwzhiigqlHflAiEKd3uN2GgpdTmsqJUvB4CgrCryQ5oYSwHJBkw/MUDdQSogeChfH47bV6DUauBEepwWQQAjW8VhUitOiUsQzSF0DQ9oje8oj7+xzZClNC1POCTPUgAZ6OhFTsGciykKgJ5gLWhzQYPfpT4He55Af/vC6xUxpk0RgPClRlC/sPGtsszDRf0UgnqL9xa4abHFMkcpADAQP/PwpZmPt8k7AzUBsYHLVGW6fPwEoO2QSdu/Fh7KNajieVAdGAurxsxeVF7bslp/dsiv+7Ft7YrvPdEQuDoXC53qHwue6+yNvHz4ZOdMzHDE684J2b0Hc6nCo2IXFEVE8fAJf8H83wGf/3kNT/Umg2iaDixzSbHDBh+6m3kNrB4T/qbr+z4E0FdBqMRuSyRQNXRqPNCYL8n3W0UAY39Ii3fwK8zgB6g7KGmy0bb4v33D81Bke+iRU7IOjfk97Z4/V5/UYHTabgod61LOSuw4es3pcDgPGai5gnJeXlOD4YubNnXstJLMoaxh4AtAvqyvLC1YumleEI4uxeCLz7Gtb0p/6+j+bkinZ8ItvfyW5YuFsL80/JsqzunDGFMPOg0f5vXcApc19UZbTDhpD8cHRkHSxuz+V53G6B/1+9fzF7sRoIKStRAySx+Wyeb158gtv7VIsFou3tbVVOXDggLGuvi7V291tluWM/MyrWyzTJzWZrSZjurtvSKH53VRcWGA6dPx0Eg/zdMDDHihb2AnkCprQ7YJ9F6XoYJ+QM1hjaQBafvjGA0jgUN948PA+XA7v18o7AHdp7jhjnUt38oRCAL+uVPFxOLLh1pUvEwzwZLI4uIGj+Iwjm3mAH5gSa90NXln8BBAxRBjzwDjQJl3s0Ai+YzxwOMkMGvLB6PnI5kfPK9nsJnqR51wj8s2HNsCULIC2oZatF4xXNuwnMUK0ECb6e3WCKMdJDkEpJmuOpxm2BBG7RTxBDwGYPUJEOORRnxTE1jryRhMFCxB4KPckHCAgYBKkhEEZQww8gIoncAwoSYIHZ8GJJRZNRCdkak7eCfQFDgwEPhQ5fK8rRgYfjRWLOi0e6DVyZEMgyICl8GVB9Dk9FgHcmkfYiKGVH7+UDtBYWIuFH2iAEOkJACV5oKASkquD6PF0OYec6o/qkPAq0+nxhQO0gwN9ynf/4YvJq5bMH5nU0lpACp3lldfeSDc31ifzfb7ElJbmYpoQccueVFxeKZ3cv105fb49vWnXwciHb7wm8daeg9b2S138eH5SY727obZafn3n7iSuKr9p3Urj/uMnU5e6+8w4TjapqU6ZO21y7DdPPGc7evqs4RM3X53xupw+/bw68mvGzYnauyc4joXrsQPhiPLbR59Wvvitfx5ctXjuwMfvvMVy07qraE51F2UyaRMv3KCIpZJ8HBEmlYxjsqRFUjC1acf+9M8fey66acc+48DwiKWloS7vzuuuZk3i4Rc3mYb8gcyqxQsMXq9bqiopHj5w7LR15YK5MbxU/fr23fa6inK1qqwU+TPPmtKSwrXzm97ehbzZP3zLtca2Cx00D6rm2ooSrJLNVeWlvVTDMdIb/E6bLYMjmE++utXe0TvQd89N6+WP3rTWPrW5viCjKm7Ko95cWeDW1zoIbpSrqK6WKqtqeFcM4zU7lrJAMQgPJXB42C//+pGnlS988/uG3zz6nCnf4wn+6H9+eXTFornW17bs9L70xo7omqULg5/92F3W269bjw2pAsoDdTLwQ48Sfc9mszqmtbbkN9bWFJvNJrzURFjOk4Ev77Dge284NZebjxx4BzSAxnHGYraQ1mXqe/DpF5Nbdh/IDI/607RYwJFEhHN8Kid6LT707GuoriyY2tLouXr5Es/dG9a7b1yz0jhzUqthUnO9SmUkuUZxJUOCxva4FRVyTEODDTyoNsgFOPQ/Vs4QRiQsRxAMcqpqp9Ou2p12LrivoJgvlRAyAEbnDLcALB55dx9GCExSKCB7KCXNCBjzw6SSCaF0aKExUs4gg6CgWM2mFD5zEE8kZcggFJHjEZ1C/R4Z5TkNNgQmQTgwgkbFR7PJp3GlOCwoEJdlGSM18ydAELM8wu6hqAfEFHgeg2TeC+SmCEmP2xFRX/rRRD1szKEDyibKx5DjnOCZACIMv8h7LqlWrCxo1cj1CRmE/ghFCXIIyhff8Oh0Smlq3N3H2tIPv/KW+s/3Px7YvPtAV36+r/fq9etGbtlwQ7y+sTE2a9p0dcn82aaFs6eb5s2cblw0b440uaVJxcfEC4pLow5Pvj9jNGVcbrfkcrn5FkB8sgBp6DfIIqtcR1qm0byYEiaCXgwxehGHe/wVgbQOyazIkiWTZOWLZxIqr3i3jIx29FHn9R8BnO/3yA7fbiUpI1lJvtBcTl2Y8msy2C9c6ookZVK23lO+VKmlucHopvqkfoWFhEpKL3fQW9avyhw9dTZSWphvfnnLDsM1yxcZrbSwE2NW1CQeUppMFoOJhJ/FbA6Q/PFUlhbF0EcnAsktw8XO7uT//Ldfqg88+UKGlLzAJ267XvVSuw4N+2OPvfhaLBiKprbvO2w+fuZ8FA92dBCpGaw0xvHeq/X0hQ7TvOlTZNJIDdetXpoa9YeoK4qdsaKCAkNpWZnSNegfIRx2utJ33nmnobe3V7FZJOOvHntGuufOGw2Dw/5kbVWFcqmnh5rVaPC6XeobO/dyUuB1JXMZUHrx0Cg/zERdIKMsd1g+Chmig5ABujx5H3LhCkP1fXg3QF/UOyR+2U82KpK6KgsRhLM/Nww4zc848ut/6JxYCHMYftg1HjgsxwCybvRsrXeLdIgrBYC3EMjsYVoIZ16Ia37QIX+6H25dCYOfssUGop79MOCvuQEYYKABM84K/eFXB5E9iPExyHXngs5zHHB83T0WE7ngdAmHeCKEXPjPYcShQJBwgMEkHk9gUY5JiPIFgU5Cg9YvUjCakoIxWQrFUmRkKQw34aCo8c2M2DmD8pVMSxEKGwkkpNEQLezJnUzpV+pTiiIblLaoDR2y2c/Jnw5ACTSVS4uvk+k2gMvNtvjhJbpW4CyeYbwLaSdIURwMxjn/uX2UDXmQW6FIjuUVi6pgwK/+7N/+KfGVv/liX11NrctiVN3Pv7Ix090/NJqflx+b3NRYQ4tLM77KXztpmrR749Pqz+5/SP3GT+5Pf+im6wzzZ0xzL545PfbAMy+p5y91YYYxzmht8tis9tT2/YcSRfn5zlvWr5aefW1z+nxHpwVPOCfV17pLCvKTC2ZOjrfUVrIihoU+JkEofDQB0uSGbz2pUkdXr/Lwsy+nPvO1bwcWzJre+/z9P3XNmNRS5cEMK6lm/XY57A5Eg34pMNgnpeIxKZVKqqOhYPqvv/cz+SNf/a5l19HTgW/ed29y/fKFkbMd3bbHXtio+Lwuz4oFc2KJZFL64e8exs6Hac3ieXL/0EhJWWmh//DJ094P3XRNTziWUF586233jCkt8WAkap7SWJcgLTB+/Gy7ZfOufYrX4bR95MZrVafVGrlzw9XRj9xyY/zb9328cv3iWdbq8hL3vhNt9r/74a+SqUwmft8Hb/TVV5Xn0wIPx1nQVAS5PUkA5AYWfqXl5VJTSyt/NwwLwisB2hfvQ7Rf6lb+7bcPpa/64Kctv338WTU/3xv+wkfv6LrzxquVXz/6TF5XX3/88x+9e/Bfv/V3vrnTp5Q47HZ8NBqVL7JAfDCGAoGwuvPAkcy//up3yfZLnTF+GEAGfQqaEr93gBUq0eJY6V8C8VjMEo1GTNcsX1z8sdtuCKfTmcDPHn4q+c+/+n3qzR170qfOn8v0DQ0p8WRSxUKKFgCi8/K6h1R10tLJkLrv8JQXF3nzfR6P2+3KIwUhn0Iuuz4akFvLEA2oNx3EyBOQS0fVCrFpNZnE99twxToqgutCH0gMcGOBQnog1QsWK8IghMYePwkfo2dFiuPrOPKjiGSQE3x4PBwI8K4QgBTNTCAcNkTjMcER8TkEvDQHFu7IGBkcXYxHwtyeWMjqoNNm42RBlOlPAZ6sQ+HHMTL9wRXyItPikhUpogHry9hnQUtEywDLPEoY1/rzzpwWETh+Jy4nU8L5HjJJcOWyUFo0AXLdIa2cXIKc80J//BCIF+JUTlI4sQOGiw9gaA5W+4ZGMy+9tTP2nV8+GnTYrP57brum5/5vf8X21fs+XbN2zZqq2dOnlE2bOimvuaHeMeIPmDxuj4sULdK33K66qgp3dWW5p6ggP4+8RZ68PPdn/ulHYUyjyBuniR03XF7kcEhQ0vBxbxw1wzjk/FFe3WaVb1eEXomLP+w0ivEFPJcpI7kMCcmhxknJunIrYDaAmpUy2qWkiRQVsjMGC7UdlDCECvMfDTrn9wJIPaOkqSEkNZXE8xUes5beweEYzde09PnT+cO80tzUZPDluTMxGk8ERrvNgmPMamVZSejFN7emnA67vGX3AdeCWdOkkVA00X6pNwHRhodMRpqLIPesNquxtCjfVV1RbqY2UPG+MSegAfWmzB+ffyV26+e/Zi7O9yXuvH7N6F3Xr3U219Ym8F70wROnM0k5aTp06rS8aM50CylHchT5ySkCyWLpcx+5Q6Ixbjx14aJ12qRG5WR7h2nxnOmG85e6ZYwy5MtXXe+I07T3xb/7chn1lcTg4GC6vq7O/JnPfUFeNG++2ts/aJsztTX02EubHK0NtWr/8IgF8rO8tNhQX12pxhKJ99YABCDEWMFxdMyxY4rY+HB2Y0yRmdgskIH8cEWP9N8QMF7fh78AdOGPX96dIb9ACRsGgkBXjFi50WzsmOlugRfx2a3xhHknIOrxNNR/L49HNNS6yJtIU0uPaNkNPIeJcHQE5Cvr19wQ4vqOGf2zoRGjpSMGDvLOLn0gkaX7x9ka6G7YPDiFVwPBWQeR5niRD7deB5wkZ4oMudk5DjQECMngSRp2wzIcUeA5NgkCTEpwp9LYNUvzzlmcDBSYSDwthUkpi5KSFoykpEBEKGDgx/HBizIArsDBZJMYV0KizPGKeAJYqQKwneOhQvFTbLapQbQgoYSJtuQ+JNAaAKe5yEYukSeUaTSYoPLgWlrKCMpM4YgvMkZtSRbWtKIAgsnLzz2anj19ZqS1ttLmsJp8J9pOqZt37AzNnj45NX1Ka54BX7ikDufOy5NO79kqdV66pITjSbxcbHpm02a3Pxg0rloyz1ZTWR587vW3UjQZYOIwLZ07w+4PheXX3t6VKsr32T96y3XK5l3708fPnDc//+Y2tbqsKHHrmqUOA608uOzUTjia6PJ4qfwG6cDxk5mHn3sx8fr2naNNtdWhB3/0Xcu8GVPLZDntgkKHJ5i4gpeULikWCUphvLsUDXHRLnT1ZH78h6fV+59+VZ7e0hie2tyAizN8pGDmr14031xfVRE7fu6i9dEXXlXqqyrNi2ZPi8uybHji5ddNFSUl5oa66kRKTru9bjc+1Fwwo6UhPDjiV55/fauvqMCX2HP0pOveO29KTG6sC/mDoWAylUr58n2uBbNn+Fx2e5nbYSoJh8PKkTMXYmc6ui2BcFQtLSrEIgDKqHXiyJgIUMKKioql6poatgGY0LhwmkHroW1TyZS6/+hx5fu/+L3y5e/+m/TrR581pTOZYFF+XqC8qDBptdptsVjC8P2vfzF97923uahsVYmkbOc+ovUBdBE8iLhwsTPz7w88onzj+z9SfvPQE7FUUokWFOTjQzfiwQ0WKBabceaMKXiEbMQRF3wmgPuXYPWeQKbJfXRk2EyLrDTJIHuex1O0dulC15fv/Yh69fLFsVA0Ft6y53DgpTe3JR978bXM4y9tSr+weZuy4+AR5dT5C8rQqF/Bpwh4kgdD7uPo3+y7IuQGgVqMEeHGCOPs59Cw7of1OgWTZVIVg2rT32NEVIwjArEIgR99Egb4HEZMrO1kjcML4LgIBx8gtIzg4o5IOMTRdRgNJ6RAKIIYkrgiX2QQ8XknUQMuDXiSchRPJgy8C0iAtHLticCyhtO/HICGIoby59KAlX6UUPAdY37lZAirZQBs4ERcPAwbBwggMy4/HA0/Iv67w5XLoiu8zF5rQwDewRNlQDsQnuLqspdtKnskmlC27T+W3HHoOGRK+n994eP2xbOmFrg9edUWT57T5smTSHujCHiwhKiq6WJnFy2+yaWVB6yz6ePHYFTNVmvG4fTo8QgQjm8+0TKa2hmX9dhJMbPbbWK3jJQM3MIIhYyvtye3gzQyFxm8LwwlNmWw8s2KVwJkLWPA8VIoZRmyJ9T9nwBxvJEz+meBXgXvBVBnyVTG5A+E1FAkxvWBdvnch28zJVIpJXuJzgQQfRitJvHDk96eHndfd08kHI0BZbTb7arNakmfab8YCkYiBVTDCskgY0lRoXr41Hk5oZCiR22IkxmcCTIOm91w1eK5isvpyAwOjloDIdKdRRIMckqW9x89pcQSSeXaq5bJb+87jJ18taOnT43EotJvnnjBsnLhPOl8Z7fi9bhdS2ZNTQ77A9llAcBkMpgrSopxsZRyzbKF+G5loq6y3NTVN+A8fvZcjISvwV1cLhXVTzVOnjEz89tf/wofcKaljWrz5uVFnBajLxCNZZprK9NHTp1JL5s/29bSUBvOc3vSkA00jbvzXC7/yGggWz9/CkCFeufr7FH779B4Ol6XQfALJSxDMojajeXUn99f/qvAmGR+Hy4DvStO7JTa2LtiZ+U18zgbigx1crKzxwB1W3OzckTU4Kfj6Z/jjzfiTwde+JCt0+fy5fQoXT4+AUOThJ4WHgeL/MDG5GngK3Nh68oXh9PY4jhk2Ka0s/nT3JwfffyQnR2IcMNim6jYATFJFo05nQyAEunmMuAIFB/pkgdporBZWt0BHBbrhOB2EWRsBKi8ayXTpIVJDvmh1YewKUM6bxihuMIt6gJc8TQW57dx0UciKY7IIJzT0PgLCwsqfIMHCwcqLyZy/hdlp+UbiAS5QIj4/APhlMtPMBfl0cpHbQmbjdauIBo/6RGOvFzPCOHKFt9dC0fxIr9YEIl0EFfExwUmWCiCJQl9LV1J3fLGS2p/b3dg8fy5KZfVVJCIhi1vbdsVdbmckamTWs0+X56Xymlw0iJjsPOCemDPrvTPHn0hvWTu7OTyeTOjx89ciOAmRVIITHdeu9bjdbrCv3vqBXlweDRJCwJ5w6rlVqqzyNZ9B9KV5eXOO65fKx061WbqHehN3nvb9ZLb6XJyeSjTuJ7b6c1T2to71X/60S/jh46dHrpqyUL/PXfd6pk3a1qBw2r1EC9MQKw4pFMyH+MKjQxI8XCQ2iYt+UMRZfex05nfP/d68GjbxczbB49bKQn3h2+8TrFZralHX3xNpdWN6QMbrpZIqUqfONdueGPHXsuyuTPTNWWl8e6BIeWpl1+3LJ0z3UBKn1pSlG9vqauOd/T0my1mU6yju9e858gJPO0OYJl0zx03me7asN5Dkz5uoza5LUZbkdsqeWwmKRyOGKY318ePtJ03d/QNO4+0tdvNZhPOt/CujWij8QBZkZ+fT0pYrVRSVk6LL/6CgGhnMqK1xdilhaN66uyFzP/62e+Uv/1fPzaQwmI6097JXXrBjKmpz3zkDvmvP/kh40du2+C944b1vpKCAi+1OythaH/Rx3gnTL3Y2aP89P6HM5/4238wHDx6MnDN6uXDP/yfX1G+8oVPen15eXjxnF/itlB+8LTZQUoJ9Sc1gXonheyKpQHqSoUkSMQTVD/hTDQaT9NC00J5Qke1uxx294xJzb6b1q5y33vHTa4P3HhNcvn82SMN1ZUjXpfTf+rMhcBDz70a+fnDT6X/9f5HpJ8++Li0fd9B5fylLjUUDqNqeNyge08E1GF27U3hcOfS6UG6A+NG9DVck0CyguogHo1K/T2dUpTKzYA2oXElFCOKCAMGupsN/Ws04CcW4mjLsT9BpCvcEhRsSgMXzoijjQxoWcpWMpUmsUbLG8LzgxXkVKMR4xoSD0d9bfggu8pfjR0r+RUhN1D0Dc2jAeqU+q62O4MUQSCIUK50GnKTSoJ8MDP8jE9yPE8hjwE4vgllDmWfGCtbdg2EbyztLM8JvMcAcx31Xcg8FupjOdPbAD64kQfsruPhDi4ySSQSfLMkLorA8fb+odH0k5u2Rt3UDwvzPGpVebEHx3htbo/JV1JO8iuf6shKeUJDiTYhOW3oGxpKijoV6QvQcqGVL5NKma0ONykPY7vMGJujofDwlr2HB3cdOZ4KR+LYMVP5mKTTwReAJDJGKZ7GNx0kKZCgMlBPxS2WMZl48gsJ7wyYG21qko1ZpX6m4f8UIJ45g103HILIres/DVDhYN4LoL6S6YwxkUooMZIXrBSQ6KosK3WO+IMp9MWJgDg4ds+G+ix2c7o6L5kKfB4lhAs9iMJsMhNP2XC2vcs1PDxqfmvnfqmhptpYkO9TwpGwsbS4yGQwYUcWckT0dDMpSkUF+XKSlK0LXT3YbcJ7WCJRgjiNV1LEzD63U/31Y8/Ke4+dxuUg0g9+9xCOCCvlxYUmj8uZ7u4bpPwXG0uKC8z7j55AhjUO3B/NDhu3v3nhrGnKYy+/YbHaLDK+FZbncaeNzjy1pGWmZCbFsLG+3tzW1mZxuVyhoaEh0/79+03XrF+nHDl+WqkoLlbLS0pSLXU16sLZM4rXrliIbXFDWlGsk1sa4t39g1yuK4Hoo1oY2eiefKEWHjDAoxttzMAWpKgn0ItdMMgEzNEs67ifC9kmlLL/fiBE9/vwF0FunwQIvxiY5MqGwy+MhiM3ZL4m93lxpf0LAzcL66xHGPYLwz4NxX4tHBbzzTEQ2AhnhYz4Ij2ICChXrGxwGGzEhTICvMgX/ByXwkQ6MAIH/zgAjoAHFklEMQQvJ5sIY+GXx8BYxhKBJy3NzaFaWgzQSskr8AhCTQuAMgJ/mhSNNK81KIQYIRxlwqTBChnioA7ICFsIWdDD5qkTftCxAGanqBcddDfZSA/XY4sljsg7ACmzE3kmV/ZXJyDg26/YiHwCYLOhH8qB7mAs511H0Y8QgBwE5mzSabErBmUS98rh3TYop0yr0XCPg2BkWUg8qXAXzp5SH/z1jwL33vOZTJ5ZdhgNim3j5i2ZE21tkWtXrVLq62pLiYnRYrdL8ZBfuth2Unlr35FM3/CIuau3z331isWWGZMazQMjo5HHX96UdtptlgUzp9gbqipCDz7zkjEYikA0J69aPN/T0zec2nf0ZNpqttip32X+5qN3hosK8gpRKDzFtbvzpEv9I5lf/OGJ9I9++8fBv77nw/7PffwD+XU1VeVmkwlXvOMJIAt0LIxSibgU9A9JUdyQSIsofyiqvvDm9sw3f/I75aUte4bvJmXrxvUr/bQINjz03EbLpb4+y8KZ01R8ZPmRlzYanQ675aqFc8KkCCjnLl4KbN1zyH7nhqsTpAyk+kZGQ3946hVHc22V/NbuA9LMSS22WVNaqOYMJp/Xk5zZ2jz4uQ/faW6qrnFTfLfFZHKQomYo9Jglr8PM/YYmYPViT3/G43Skdh1tM0PZwBPuuooS6pRozfGAPmm32aTK6iq+IRHvi2Qbj40A1AHxUY+1nc/86+8eydz9xb83PrdpqykSj6t5Xrc8taUh+It/+krfL7/3Dfud168vpoVLIdWfnVhg41wD9CNcHS1DmVN++sBD6Q9+/n8oL7+5LXHP3bf0/uYH/2i+9fq1xThGRROqqe3cBeWVN7bS6sui8gIEk21alsJDfQb0C/C6DC4roQDR6w189TS55d6B4TQWVilaNIkRQ6EMeKhtsZOy7mttqCtdvmBu6bpli92fuOtG2zfv+6T05U9+OPDx267vnDNjUgcpx5eefu3N/t8++cLAmzv2BNo7u+NpOZ2iuho7m0fA3OlHzxrLHs2d62LQwlhZVWm1SryQKaozvpqeFSv6EwsMUELRG2/GAH76xeDLReeAYIHxCRpVisci2BURfg1IvjvMJqM5nkgQEoOZ+CrY1RCA/NEPuTgxMopUVF6B66iFdvYuwDx0RhOA5w2WmZg1AGOEOJYII+ogB7g841lyljSDbKJOoCcKhVIDjY+OyT6E01POZXgF4HD6geIMpcXr9UoOUlzwwI2VsQlwpWwDiXqHwYISfbOjt08mpSh69ZJ56pwpTSUWk1E+df5S0ldUIvmKy/kYIe/U5GSQ2gO7JzJrzTmQ9WhoUhyUSY21RiI2OD0+Hl8oLxaypUUFJWsXz3PWlJUPfOuXDw7uPnwyjWO7SAXXjFOnZB4AtEEgjneccVRUW2PkQG7pLaRI2aQkUVEZabWQNljGhb8rIE0yPM39JwN2VVpqa0nGUyVSekjS6bCZT5y7mMaR0XcDtLeuHFQU+lRSZjFo4DeSvM6M+P0mfziK70XayouLCJ2WQrGYkeQozzW5gPbAsdVgNJpOpFLREM1tPN40wCU2VovFQGHSlj2HfHWVZbaMkolGYgnnibPthjnTJpl7+4YjJONdyMHPHnrGFojguPEYIMmqspLM/GmtqtfljJYU+NwDQyNygS/P0lpXb7AUVas2lxf9ylBRUWH0eDzpa6+9NlZTU6N2dHSYa+tqB2kuNmDX7ujpM56Hnn3JODA4bLaYLTaUB/UwZ8YU0+DwiEr1qqWNMuhGAPu0skEJ8xRX4DQE+7OQUz96TNQtK1854xm494HGuGa/D+8AeidCx8sdWBMBQRxKHRBu3l0BngzkOwzvQlEgJm/dFsrOGI1ghGFNfkxuGg8Y/DCe+m4uHvHYDZ7MT9higoSt8yc3ZUpPl5UumjzNZODG+f6xHTLyU4bZDf4cV+cNv5ZmjsGw4gDdSRaMGGpicScW+uwTdSW8OSCox4M2XIk3s2dGOh3sMS4czkZ3QCmiyYQHPxltEuO2AT/8kY0yid0xaiP6Qd0LG/VFhmS6Xm4oqmJnCvxzgPKUzRr94ClqEscdk+KCD0z2WcEDi6NrfgJkEUcoo0lavDAthWbT0GxC6jw4/1wQ4LhGOW3OF/0jvwhB2eW0IoVjKT5+CUIcs8S7cGnC64s7bNpxchQR6Y6ODKkbX3wy9r1/+3VaHrmgOM2qa/+hw9JDTz/nXzBnVmr2rOkl6bRM6z8jKWIB6fDu7erGbXvl8tKywLJ5s+IvbdlhPNZ2znLtimWmytJiqlJj4sGnX1JqKisc0yY1m6EUvLV7n5UW2thmTNy8fqX19IWLmSde3iQvnNYSmNJYV8JH3qx26XzvkPqzPz4Zfn37ruD1Vy0P/vEn3/dWlZdWkNJlw2TMJaUy4IrrWCQsBUaHJf9Qv5RJJaVINK4cbTuv/OLRF8J/eOFNlRTRYCQWzesdHPaSElW4bPbMGI743P/kC5lUWjbffvWq2Jn2LuNTG183UD5dG1YtjZLSYY8lEtFXt7ztvHr5gnSxz2stKS4Y2XP0hK26tCTx2yeelVfMn2P81N03J7/xmU+E7tqwvsrjdhVn1IzdZTNLHrtRTUWD6qGTZzLBaIwVAEx8B0+fNzz31p5CLgCA6n16Ux2XRQeMVScpXoX5+VJ5WYnksNOkp7eZRoZmw8IjFImqO/YfUv7pR79W7/7rvzf84ZlXzNi1mdHaFLzvw3cEfvWdr4ee+eUPDKuXLaymSR9XQosdOG54YeP9l2gspmA36Vv/+gvl43/7D9HBUX/4X//nl0ObHvlV6p67bql0uVzeSCRm2HfkuPq9n/429ePfPRyUzNYYLf5UvDuQIAXMZlRkOYHjcoI3w1ix3hVAho9583e8jAb17MX2yKa3d4XeeHt3urt/QE0kk3z9MsskokVd0qLYQGPMbjFbXU6Hw+t2OUuqyspqVy+YV/f1z95T/43PfrLsf/zVR0uvXbXM0lxXHaOxFqb2vuzu69ws5qwZNABiDIm2QQYoFyrVJbHD7pekuD15ktPt5hsSRTtpZgKMrcHFojDLm/FkkAEY/tdGPoVBwRI3KOYqOSre0zKW+DzSSCBsIn0cwo3HNzevRsdKBBQcUhozNF6EXOONNA5/ZyDCHBKQow30Dy/rfQiJcXJkxNFCsRP/5wDqFXEQF22bCyhv7vjI7QfjARiBRdZAY7aaJRuNJbfbSUqYR/KQIob40Qgpz/qYmgCIKwBzu/BMpMJDlYMnz0XXLp5jLSn0eUkmmdatWuZp6xpIZEw2hfvxFXIIICVWCPvLuBK9lp7VbDZObmowyOl02u5ySgWlpVJRcTGb/Px8Q2Fhvnv6lObqB7/3DVdBYf7I3uNnQt39QyQ3bODPPHTgeiUzfvZVJZshwx+SNktpyaYmyBa7WinJKskG6wT6McDMg8s9cgElyRhsfMzx8nL9xwIqL8/jNnUNDKbwYBV9I8/pwucsSA8dX3ZAtp9qgPmLm90geQaGR2VyZwZHhhW7zYobgfD2Aj4VYSMZmjl7sTOZSWdIUbv8dVOSPabW+prExq27nTeuWWEJR2PjOi61Ib5En6E5GFtb1qa6mvSRk2fs161cHB8YHjY1Vlcldh89br9q8Rxlx/6jUdCQ4pajFFFZqY/WVVdYpk9qVmWa/KorSqKkdJr3tnVI+VW1qZ6hkWyapIApRUVFal6e17xo0SJ5y5YtFrvD5dm7/4CD5l2LnMpY77h+fbK8tEQMNgLUXXFhfsG5i13RdEZBB2T8GOT4qR7tnnypuHk6f2tsQrXmANjw6YordgV9LAvpBibvyOi/NFzeU9+HyyC3a7DgJ6N3mWzX0ToZOiRUKMaTh5WuHCOUGzF5CD8JY9J2eDJBGPnJEn62xVY60yIeGX3nRjcQONhyZ+WBeQpbTwPHL3jCRFqEyxotDtJnN8cFDkoZvj+l4XWlTDOcB5RPKy8ef/F4IoOBpT8NAw6CEk81eaLX8BDewkEuGOHLgVyMmAJ0A/56qL4IRwi3C5UPNugEEY4PCeEMIY3ODuVTlFcrDylZMFx/5OAXsrleUU5RF1yn5Bbtg3TgF+2DxMTTVDITCoKcotwQQji2GCclC/kBjstB+YcNGQXlC7tW0XiaFAqhuIE/OAteAK2ugNcMRc+mi0ehcOqLKk4HdU/p4EloIJwU6RPvBKXVPRBmZRFPnrFzxAsnYsqxKeqbG5+Xy0rL4sH+jmS+XfL6gwHbD37xm7jJbArfcM36PCLFeTT+1khfxznprb2HMlv3HzYWFvi8K+fPtTbWVsvPv7HN3NHVY140Z7q1rLhAqiwvib+0eZuxobrSlef2SOXFhbEtu/e5E4lk3Ga1KU01lZGhEX/6+pWLnG5vnnkoFFP+9f5HU8fPnOu584b16fs+9gFXU31tkSynHFiocVapnHBHSAkbHuyXgv4RCR8ZRv2/vf9Y5u9/cr909Hxn75qlC6XVi+ZF4smUq6mmOvrIi6+ql7p75DVLF5iK8vPkIp83um3vQVwFbL39mqsCJ893WDa+tcO4cNYMW1NdlVqcn29tbqwLHz19wVFbUylf7O7Lr60oD9bXVo1+6KYNZpfLaa+rrMyz2SzFVKdGh8UkFefZ1cHBfuX+J19Uth8+PnD49PkRqn9WAFK0WKDMwOnGD4CaMENKRHaXAu8zFJASVlhYyDezgYIWGdSuYtcFf+inKTmtbt65X/7qv/y7+vc//JXh+TffNtK6XGqoLPXf/y/f7P7Zt79i/sQdN3poEi8gpcErFsgYW9of+rTZxHxe37Yj/Tff+r70D//7J6mm2qrux3/xv9VvfemzrkVzZ/msVmt+MiWrW3btS9/399/JPPjkc8PrVy33/+z737bdeM06XyYVN0ZGB6RYcFSyXPbNmVz3uwHyxT1ZogWHub6y1LRqwRzvygVzTGUlRQMvvL41+KtHnlZf3bpD7h0cydDYUWlBxS+uY2zy2NIM+jrGEspLxgBDC1qXnM4UklJbaLNYxRnPHNDHD3Kru2FpTgIKQSAMj33kVDEMDI0keodHSVwYVOxaySmh5+l50TwTmQkgNuLdCS3vhGIy2OymXxrLbJPBjhhuVeR2RHwdqPg4KjgaDjMnyC6WA1qwSCPNihj6EHhZLDbJYrdzMqDJbTLdPdEGoL75eB9kox4OIUsARqh7cbRQy/eVIJehBuCL5Sf6Od84STjd5ALHpPiwsXOO/ivmJjFHsZwmeQ5FyOFwSk4Yu0MiOSPh7hbMFTiiFgwG+SEO5m2u+wl51Z/k83xOYyoXkE7v4Kjc2Tcc2LBqMck0px2nqutbWqXKuib7bTdck3zq5VfxWtfE7DMgqWgiaaF6450WfbcNPSq3xBaLOeP2uKlK0/jOlERrainP55PyCwqlwiKhlMGQ23XdmhXF1161Ivnyjn09w+G4NLmpjmV8LohaEvxhW0iZgjJmJNFkVnELIY0dqpGUATtr7767BC40AIUnC9Tv+MbFifj/eFCxiDAYzSfPXcTeGPe7fJ9HqquqMGbfDc+ByzHcjSSPx2NNp5UUNZay6e3dCtZV/YOjLo1EndRcJ525cMlIfd6EUw4UBZ1CC8bwVA0kX/HuHg1Bo2loNGBI0WQOZQ9AfcdAAdwQpOjR3FeQOn+p04xd+lAkZs3zuFKvbN1pLy8uSuw+cNT98Vuv9ed7PTKv8bQ/Bkp1cMRvcLvd3qHhoFJbXZn56y9+yT576SrlUkdHtng2m83tcDjiq1atLqqsrDSOjo6a7vvrL7oWzZwa+c3//lbmf/7Np+ytTfVOWvuMDWACJa24LRbc2JijYI8FC6B6xUmV/OoGUsh8tH6yaAHjAX0V/VrMN2IHctwYI4vLpdmg/+8K//kj5b8IoIuM7yYCM26so0Pl+HV62DxJkAMG8zdPFjDkQQdkN9PiLyeO5s4FgRV4ImF+HA/0cIMXIfU0QEe6RxYHN+YUyIiscgF/VkEBDnFosqXYgo/ID2ww5EEDN0PWoUGuP4dOs1FFejVNjJkNJKPvomFpBkoIWriQBxEPRCKvyA6wbAFNf3ighEkdOFZgkX/QMiUZ+kHZsSOYVZCZF2gRB25KU0uAcdnI+Ncc3AmQInzjBQ2c8CEfJI+keCLDO2W4JATHGFMphZQ0WQpHaXGVprjEDgILNLyIobhIk+ub3Whjyo8GyB9omI4iw6fVAqeJpUyS0hoJxmmhjYke+UOYKg0GElJnf0iKkQKIY4w0axA9YhukY0f2Kbt3vhFetHi5VOmUabFgcj/x/EuZoZGRwR9+6x+cBfm+PEpRkuNRqbfzorrn8KlM/+BI0ONyZP7l138wRuJx6barr1JdDofy4pbttkQ8hW9SGb0ul+RyOpMvvrnVOKmp3u5xuVVfnpcUtLd9x9rOBEOxmPwPn/9YyGB1+J57c3vqOz/7XeDjd9408qkP3VnSUFON2wVtlHUuIMqMBW84FJIG+nqloYEB/rgtLazUzt5+5dFXNsd+/NCz8tmLXYa39x+qoMpyrV+20F5VUihHYjHHVYvmh+9/+iXzUCBg+sjN18eiyZRvSnND7JUtO435eV7HwlnTgvuPnzY//errlvkzpxov9vQanXabs7WhNpFKyJk7rl/bf9WSBY4V8+c0VJQWual/WdBb8CAjz2VWw4FR5aHnN8lPbdoeWrNkTt+cyc3u4WDEbbda+LHqaDAs+UNh0VgakCdJk6gZR1ryvF6ppLhIclOd8Xwpik0Fz05qKpVDfWv3gcwH/+abyn3/9APDjgNHce1xYsXcGaMP/eg7Ay/9/t9NS+ZMryn05bloDFgoiia0RH9H35ZJQx8Y8SvPbtycufOzX858+ye/ldevWDL88u9/HvqrD91eU19V6TUbjDZSkqWNb72d/vRX/zG5fc+B4Jc/+8mh3/7r95yrli8ps9utzkTYb4oM9kopUkQMqppeNGcauh9lGvkeV8zLvLmgB6G8FrNFqq8qd9rMRnNhntc1e+qkyi/e80HjrVevHkymkqFfPfJU6se/f0R+/e2dmeNnzma6egeUSCwublZER0HqPGbeJcGJgOrRgKvqHYDbA+E0pjKyYqJFtYodaCzY8wqKJKvFijYSxAS5bgbNn8WTNbY7xh5GTwRUakpO8rtLWORk+ZBxO+xxn8ed6e4ftlG2UPpsOBQbXQmDnAAWv3ivyIlLR98BslWXU4X8ABByMRey4cSVEheK2HglYByI3I0D9EnESevfNELec+pBd42151hJcLsgHl5YrRa+xAI3zzkcdslGOIxJHJ8V8SgGRcFDqnAkTPJC2xylMOT7MsjpO7nHJXHkMJaS022XumNLZk3xOB0OS2VNnaFlygxeqKL3tTQ0FlGeRs5euDj2Id0cIOXYEAxHjDVVlThzzEldgQz5NdqMZlzcwN9OgPwep95Re4C/eA/KZCS+7h9+40vOk+cvDg2P+jOT6iskczrO732h/FCw4DbhKnhSvkwSzT/Ul9BHAOg62BHDzYl/GjDvTOgL7xEQE+b/BDB+qC2MPQMDeC7DOKofJz7zkMDLkzkVChckqXAJgz/wKC0rNXrdTmhjmaOnz9sCobA9lkzy2TvqUxnqU8rOg4eVtcsWGqhOE6PBSIp55/BPynIFWQM9g0MqzWemcCyeDaRuTWJUeElhU0nRkk63d5nPtF9SPW6XIqdlYzIlG/GgIByNqZObGtTZk5tx9HksAQLc+lFSmO9/+OmX0+tWLjF84+tfd1U1NlsaGhtNNHYUHNHXwPylL30p9sQTTyhf+9rX7HfccUfi9Y0vRr73za946qoqXXjBORqLSckkX3JEequoO9yVtWDmNFqr0LhAyuNSF4Ax5/AVSha7SzKa3+GmXMo2WI7b8X8nyKYDuj9B+18UTP9IoLnfh/cA6C9an9UAvS2nH8EiAtBkcboAJ0vExdMbMYkgiBfI/DcBiAFP+HBSxx4zQiEZM4QjWcgKF7l1PNMRnpdxmh/xOZwCeDFGfsYRjcBrfo2Ow7VcQFHgwaXNkZgQuDzsJgMH/oETaA1EfAGinPAzT6DGgRYq/il9GORJdzORhoMYFxxEPgUAw/XKnpwFmV422Jobiwp2k6F/puX6pD/QcT3k2IgD0CzGMyAu/mCDEftEHvT60HOL9Qm/wwZDGdVPIQhWwo265XcacC8xWocC2SAQaYifLIg0NTwZvV6QVjCSlPzh5FhGAHBTQ+KGSOzguJwkUK04rqFKfX1d6hN/+GXsY5/+26Qycl6qLSss2Llvv/TIs88HP3/vPcqcmTNwdZ8J78T0XDzPuyRb9h+SN6xZgbPr5lPn280dPT2GpqoKQ0NNZerkuXZjR0+feWZrs3Kpp1+qKClWA6GIdOrseWtZSWG6KD9fxRXzp85fNBf4vEo4lnC3dXQmmmqrY5//6N02mnh8GUURj96oeMgjTpfhFrnR0VEphuNaNAHF4gnl7f2H1Ze27FROX+gMTW1tSU6qr5X4wgpViQwMD5trKsrNrQ316pHTZwz1VRWm1vra5Fu79xsrS4osLfV1iXMdl2zzp09JbNt7yFpTXpqhNlePn2u3yaQpL507I3n87IXU2qWLjLOmtlqpHD6aF100kXHl21CPNqMaCoyqb+w8kNl7vC1S6PXGGqvLTWcv9XiefHWLfXpzQ3r2pCYT9RvTmY5u3LpmpLJlW7Khsix1y5rl5oICnwlXVucueNG26AM0uakDw6PqS2/tUB95/jXl2dc2p7oHR8KtDdWxlQvmJr/4ibsyH71tg72qvCSP5Aw+EkqRs0mQkzfe1Gg0jqvplYeefVl66qVNmQuXOmPzZ02Lff+rX1TmzppK63p7XjyRlI61nVWf3vimfPTkqdiwPxS/565bMzdds8ZeWVHuM5jMNigFyXCAlTB+qk9pyaQMUd5jpLQ7Kf2xxHW4HHMZIN+kXGU6OrtjLfVVdj6+SwtoKpONlGVXS12taeHMaWnqHsnh0YB8vqMr0d7RpV7o7JSOnTmndHT3SV39A1IimUA9KmI3mwF5g62lNAZ4GCX2WzUgGrdtbEGKKBjziMvR+Qcv5yeV0x1d0a7+IecHb9sgNdTVaV85Bg0oBN24NHPdBNilwRFbHD0EcLtNAEQRH/41S5FQkJQyWjDl0NFCPLXj0AmLnFHlJTMnmWxWq4E0e74CHQa37eXSkwdXUhvOnjufclqNVsofdzjkbEL2OO88b2gLf6YRQZo8FW5WxKAkZqXQO4DGQ68i1CsUMezQj88jherMCeBik4MDcP5IZopdr/HhuS4RJvHlG7gkRkOPG2sTgctLBvlDu2BHMCGnM89t3hWfP63FPKm50VbX2GzwFRaRUoMyUP5FQsaSwsL0rgOH1CktTRb0uwn80nv2H0o2N9RlaEFu3rRtp3K+/WK6sa4WhEwrk8JHMsJMsknJ9+UZigvyKaeYk0R/HQPhpvypFzq6I0X5Pl9LfU1m56FjMepTdoeFhBkpufhIM2mGVO942JqWzBNaCeqRDEUM7azh/jMAH4+mGiCj1dX/QWoum1mmca8umD7Z6nK7DTQ+jGcvXgrHE3GXw4o7JdG+VOdoY0qG659jjqXqsNmVZEZNl5cWWUf8gZG+wSEnKXOIm1k8e7ph2YI50cdffMP1kVuvVx97cVN8waxpTvP4BqCxaTLsO3ZyOBQO23v6B+Nrlyx05nnc/IyexgXkbYzmObvDblPrq8oTR9vOWwdG/M7ZU1syXX2DmdryUkNRQZ6B2ixZ5POpqxfPt1nxREoD5Jp4WedMbTWsWb7QPHPxcrejuNpw4OBhyDTT6dOnk1OnTrXjXUgqo6G4uFh97rnnYvfcc4/5vvvuM5cU+Dx9He3q7n0H1WdefUN57IVXM8RTdbucoxc6Oh2VZaV4pms4096RIB5Wmo/HBkW2woQMwBFFG++KkXxksTE23nmOoXECRQx1PQbCreNgIxbsiea/G7yvjP0FMK6f6JMGbDJi1AnDQTAAdEzhIEMdEOECreEIiDH8zB4dUnNDJPJkhz/C60oBBgREAeQBcJjMeIeHDOJriw9h6A94XkggPgzjBA/4mYdmOG2Oq+WLrKwyxn+aWzP87AMTlYbX9AutPoSHWeUYALs5EQ2QFtFDIgiinLBxsbSBrvmEg0Q7xeW0YcgPGYFPJKGMXH5MYygjubl+2K0ppjBER79j9YAw0nIFHz01ER+TlkhW+EV96fmnAAJRD6ASWYKbSBBJ+OlHr0/h1gz94P09K24mI3q9jjgNUFACcDEaXthEL2hQNxRGTJJJWRryx6R0SnuJH3kDDcUxYt1Mf3leu2Rz4SpkXHQiS48+8BN55bqb/GoiaGspstHENGr/u299N7lo3tzgx+6+vZjSsmHB1d91UTrRdlY5euZcLBaJYgHunDt9qqnQ54lu23fENRwIqCvnzzXRujmx98hJ69mLnZbVi+alaJIyzp8xWfGHImlS0mw+jzNRV11h7ekfMtBCLLN47qzkTetW2hpra/JJ0NuoNNREPAqkdFrmW+QSiZgUJmWMF/9EEI7EpD8+/0ry2Te2G8539WEdYVo+f66zpLDARm2TOHOp0+J2OiKXenppIptsyvd50y9uftu8bN5sY0VxYeqlLTusrQ21RryTEQpHbOuWLIht2XPAXltZnujsHUjMmNQYndzUaJk9tdXpsFodtBjDE1MT2spC/aMoz0V1HFWefHWz4VlaoE1trPFXlRZZthw4nnf0bLupubqsJxSOetctmhutKC10osccabuQPtR2YdzLB9euWJBavmAGXqim7inaE4CyU99VR0YDypa9h5X/9cs/Gju6esLptBKmtVr0nts3ZP7u3g9arl6+0FdVVuqm/FmpH1KlIabGg+oQl2L0DY4qW3fvU775b780vPDGVtXjcgTv2nB1+LMfvcu+bP4cj9vtdKbTGdMJUmi+9O3/Le07cnzk6pVLYjesX21bvWiBs6iowGW2WC3EzyDHY1IiPEplh7KPRLQ+KBkUk9msOGxWUgYZJYA7n3D+KaDyq/F4MvXrJ16QlYxiczndqt1mpW7N44WCoWdYbKVFhQ5SpE3TWpssk5sa0qUlRVG71Za0mo3JoVF/bNP2vcnDp86a9x07ZT586gzGuZpIJFWSmxkr8TPRAAdPAGQpupQOaANSsOFiN2QF7GwRUF4ypLRmekYC8XOXehx3Xr9eKikqxJeOtcrQqXVvNnY2DDjs6saipIylxRFSrk9RqXAIIDqx/sN7TkQ7QXGhJknvPHjCmMpkkotmTrE4bDYjlDebrow5x05lYodMJoWElGjjuYsdKQ+tWgktFl85SeoAWQhZquefc0E/48pD+YUiJp6GvzPodYiWhBvKDY5Q8kUfgoQhlzMSYz8vqMdC2EU/4AE3zQBcJcyHEDmtxSKSd4OpjiORiKhnAl2+vBPo8h1HXnkOMRgzj73yenzp7Onq1WtWOyuqa4345AYpaHwJvJ4/8He5nOb+gaE4jRs7tQcpCkYpGotn8FFiq8WqXuzqChCd8ZcPPma02azhxrqaRFVZmQNJUv1kBgaH/G1nLwQfePJZW111lbG5vsZIeZcPn2hTaLFsgMKtlZYthSbBw6faEqSI2Z12u72prjrz5o59fo/L7bKTWEE9QyGD0WahcYCLOnDE8J1r4z8IqIBjRxn/z1Jz2m3pcCSqFBcWmEuKi9BcUjyWCPf0Dbh9bgcz13dGRX8Vra2nCpxCk1ovPoJcXe1cPn+2adfBY2rf4LDFajUFls+fY+vs7YuXlxTZJzfVp0+db5eWzp059iIgeII3OamPBQ4cPeW8asmCeGG+11tWUsz9gDKldPT0pg4eO02tYlPKioqSR9vOOak/GFvra0Z3Hz5u/+qnP6q8sX2vOuwPhJfPn1U8pbnekkyRAo3JGcAdWDJYqaMU1zRa3FUtme9893vpb3zjG+Zp06YZXC5XuLq62k02k0Oh2rBhg3X+/Pk2kpWmbVveSv3TP/+L4bePPqVMaaqL1VVWxPtHRvjbYs9t2mpdsXAep9N2vj1hNpmtFWUlY0+iqAyEkqwOh2R1enBjIx9RFFfaCxAyglgQLdYIjBMB7BYg3BhHANEeAuAW+Fz6/x7wvjL2F4Amv9mBLsNLA/ZrFtm6EZ2KKMjNu2HkEGGazfSYPsjW5i/gRSyALjy0cUhu+CBtdD9s9lOIwAvDYRxTxEUf5zj0w3yYTucFvmQDgTUE0YIO6aN8en51ZUcYuEU4/AgHMK1wjgNwAyBMd+swzg9FYiIBAfgizyBGXXKCMMg7GT0fHFWQiUkWbo0Gcp/LnVMH9K+FifoQcwP5Of4YnWhtAq5UjsQ2W3AhMgqn0zGJ5s4BHae/L8e/KLOGA/Av4Uh+CmWb8JxnLRBkwuAH//TDgEkFShV2vZKSP0QLvATeARD5hBIGJQ02QCaevgIn74xZadF29tTRzGB/X7ChudWdFz6bcDmd+d//2a8ypBSNfOW+z3ppoe5GdocG+qTz58+r+4+fjOe53SMLZ88wv/jmdpoUraY506faB4eGQqcuXLLjKnFSeAyJZCpxsatXudDZbadFc6K9s9tMipmh7Vy72t0/YN11+KRp8ZwZ/q985mO21sb6Qpp87FQ2LhQsHMeSkwk+lgiDF+7xAdlTFy5mHnpuo7p5z4HYwtkzh2vKy4w0kSkqrVL7h0fNpOQZG6qrlOGRUZUUM6mrb0jtHhgwzZ7caqIFY/LxjW/YNly13FRaWBB+6rXN7smNdem29ksmp8NmnDNtUiKVkiOfuP1GR0tDnYcUCxdNNuJlE8oZ2sTjtEhOi0Hdd/Rk5nfPvKpEYonhmS0N0RPnLxbtOtpmL8n3RMqL8gc7+wfzP3j9moFpzfUlVH1mKPj7jp9Jt13sGqeM3X7Nivjk+joz9WWe4VABCnX20WAYO37q93/7qLR13xFl0YxJ/S67XWltqpH/+av32RfOnl7ktNndlD+sotDSiM5ZRVOTcqXiCB++mfbT3z9q3Lh1J/VXY/JfvvbXA5/50J3uSc0NhdQprNF43Hj0RJv8wOPPZR548oX4t//2s72f+cjdhc0NtXkWrDaNBpPBLKogGQtLcpwWtNQ2eBcRL6xbLWYKogwYaU1HypQJs7cOIkvvGcAoTm09Z1JjpLOnN/z85p026tdpWocYcRSNxhs3BP0AqMsYcbzTRp3URQqps7aq0jKlqcG8Yt5smGB9dcUIjY7A0dPnlEO0kG270G7q7h/MUMQ0jglRfFLMaMWkjQ0GYu6xau9FjaXFgNSBQD/oGRrOyKT7hsNR66rF89WSogK0q0YNOs3G73gmmkVjlhRa/VIOAESbcJDR4vNDFGpiyL9kIsYyOIcbZIWy4+hJQzwhx5fMnmJ1OuykE5tYCceFKHa8d0gTDRbkqTiNoWSc/Rc7e5NunOfTpNvlgLKjrBCgAgNxl/UAyJnBhUDZjL8zgBfkNeqU6p+VsMvef9NApEC/FIfd4K8ZzhN48NN5XlAztR6Lo+kO/FJayF+UFLGc41zchuPaZQJkw0X9qyfPXUw11jek7rzlRk+er4AfFqGv8tFBMYFohugpbyMBf8pCvdNut0pvbtsh3//o04ZwOBKpKC0xn23vMP3x6edtn/rwHbENa1a58K6Px+1kUU2pGn15XmddTaV9UmPDyA9//aDjRNs5aeOW7cYYwdI5MywmM7r+WN5Jmc8Mj/rTDTXV0LwNFrPJNmfqpMT2Q8flxppqeyoRJ4UM3AX9eBDfFhvfq/6z4D8uDYvJaPGPjo7arDZnbXWlCUpBMp1WLnR0GAo8LpaxvMjPJqn1pRyAnH1j58GkwyzZ6mpqTBu37MD7w3E5mTJMampUXnlrh+Njt28wbNt7WK6vLKN5qo7mkMsLEY7EUs+/sc1lsVmMHqfLTMobvw9I/Ue51NMrbz9wxH7VwtnywPCI0jMwZLSTMj2jpRkftHcumTd9+NzFTnthvk+eOaXVvffI8eTgiD9TX1WhzTuUHJXDU1Qh2UvrE3/16c8ojz/+uOkTn/hEX3l5uaOkpCTtdrsdPp+P84WOgWPvoVAo88ADD8j3furTZpKD0U9/8Db/DWtX5Z08dyGdSKSMO/cfMviDYQcpkHyBU0rGt0hUU0VZKW8zQ4zbSHZYaPrH5zDQp60uLytl6PsCRFVgCPCvcHCWxU8uaONJR4MWXsIx/vJq/S8P7ytjfylgMoCl/2gdLzsRaThMOIyC0gI//bAXPxw2pshoKO1HjDu9T+qdFDhMDOj/kL/C0GAhG2EwiAO88IvFgj6ZQGgjLLvAB575Cz4cl2WWcMNwnilLQvniDNLEOebH/CfKoJWVQK8HTI0amyzkunOB8RSNbY0I+dDp9fyR1CS6sad6KBdqldMECcrERl9AkaHy6jbKT84xHOP1eMLmetHCCaPx0V1MzH7ysFv3a8XP2ggWhAIEqcg58suunHAthkZHhpLCRQycJ2RcCwOZsEWOwAZtkUxlpEg8JQVIERsI4hs4aYlW9rzCwrVQUMRwGycOxuEb+zFqONKfpHyPXVIyKfWFJx9ItEyZmR49uSW2bNGCvIefecH48uubR37wj98w1dfV+Cgdo98/Kp08cTzz8AsbFa/bFVs2d45vYHg4OXNyi+nt/UewqDKsXDjf0NPXnyKlJB0KR81L585Q+geHZFJokp19A05aICTPtHfaiwvz5NqK8uTXP3ePvGbJ/DyT0eShekHpuGxYMEXCYSmsvWRPyhEfL8KT7f3HT6d++sen1bOXuk00aSoLZ07ztNTVWEnZUvM8bjmeTCldvX2m5tpqUsrKlT1HTpqWzp2Z6ukfkC719ZtWLJhjiESjibMdXZbFc2Y6m2oqo7sPH1Nb62vCTodTnTW5xdFYW11AEw+O+vEuGOoYi1ufywYlTDl6+oz60ItvJLfsPxK1mc2JeFJ2BSNRy6T66tSUhup4vscTLS8p8n70xnVSXUVZBfig2WjCU3cdOam2d/ePPVakVrxuxcIY5dWJZqW1gXruUrf6wuad0g/vf1ztGhgMV5UVx9YsnDUwc0qz88a1K8zXr15eaLFaUWc8ahnYIgY0kAOhiHLg2En1gadeVH/84GOGrXsOJtcuWxz7/MfuSnzts59QGmqrSygdK9WT+tqWncozG9+Mne/sTtx8zVWpv/nkh0zVlZWlxM5C3YSGE3aJSRFIy1ISH85OJ0n5iCnHz5xTn3t9W7yrrz80qanOZjaZ+MJXrFDJ5JYvm8U/Bdyrqb+n0umEWVJsDdXl3rKSkmhbe0f68MkzctvFS1IwFKYyc2dRqf1xmyQNE8hZlgXY7ULaeJ/eQot1d36e19dcV5u/dN4s84r5c9S5M6Yk6qoqZeqLaVlOJ0jJs9Ky1gRZNgYGyWvP0asIeNxpgPSQzyF/IG222mkRPGpdMGs6KWOFV1DGAEQ/noFmUVlxbC4GZQw7S4xG8TQHAdJii5QOJU1jIcVlFUGCL40fdffh08nRSDi1eOYUl8flNOJdKuyMQRmzORySjG9kxaI4nsjxEa+9szvptJos5IaoyAE9r4I/K6WEEvkQIfAhF1DwIIdzYYxmDMAHdOCFBTLKy7uBWng2SQ2Ed0K9aQBFjhUxAqSfhVxacqLmgEF1xeMx/i5YlgLhRH8l/jrwfEAGeR7yB+VgSk199K5bnU6Xi79pSItXKQVNjHmM50M+o8NuT5I8zPz2oSfMpy60J1YuWhDv7O2zPvD40+ZAOJL53te/lLbb7M5Hn3tJOn2uPVZSWGDGuKqrquCMDw4NG06cOe/s6O5NeJwO5bo1KyJv7tzrOtZ2AbcGmooL8yXsuqEO5ZScGhgeNdRVV5hVRWEcDUUnDczYtv2HM1ctX2zDt9FwfHciYEbi3arLyqDii+a0jJnQPQjGU/7fAcyNdosp2Ds0kjdzcisaS0omUpkjp9qU8sI8K3L5p5QxQqjRWDTpslktVZVlqY1bd5qntzYFSDjk5ed75QuXuq0fvPHqzMkzF5R5M6aa87xu08CwP+NyOqh7CG6wh/1++YGnX5JHRgPmWCohXb18sVCkqHoPn2xL7tx/zEZycmT34RM+WocFSVlyNFRXKNQe8vrli52nzrYnZk+b5Lx4qTtalJ9vXD5vlpXaD9t6zMadXyJ5a1rSL7y6KdLe3i5PmzaNmli1rV+/3tbZ2YnPdVhqa2uzcjcajcpf+9rX0j/84Q9tn/3MpwavXbbAOTwyYqd6st3/+POxpJxUrGZLALcLr126wOB0OCgZQ6q9q8cwbfIki4EUMbPNwd8SQx0KEWHgnTGL3UlOsT4BoK9NBC0o18H0ehxuCDLw67uX/x3hfWXszwSe+7QJkCdCrFLYR0BeDHEOFSRkUyjwJBKxbABai665NZyGgC36Jnqn8OgTAf6EMpVjswFNzoSBMFBreCwWxsK0I3lwa4bDcw3hAKAReSQDhYvceKKGi5mwYGFFjPKPaRR40CGOwDMLLkL2F5aG13EAptXxxE/8CXqdirLF+eQ8aeeImIoUFbF4ylJqZdLLqcXTyqWHZcuvhfEfaDSbOTEPdhJQIkCzGQtnF/1wTcGmMGQHJHDrtKKAxFvz6kGcIrsRXwRC1oE3LhbBooXrhMKQVwDqGu+b4UIOvjqfFDDUiJxWpYHRGCliuMJ+7AIQFAFHEtmmFPFKcZRCUlo44rrsFnXftpckOZkaLfKYpWsWz/Ts3H/Q9osH/hD48n2fSS1ZMK+UyEyhUFA6c+K4+vr2PcmyosKB3v4Bb3FhgaWsuMg2EgjG8BTwude3Grwel2n21EmZ42dosSDLsXA85l63bLF8/tIl/ljmxc4eR1Nt5ci9d99qWLV4rtfrcbuoH2AxSMmIcuIYVjgUoQW5zC/b40gWLRozL23eniZFLhVLJP0zJjXLR06fs1NNkTIwaJvS1CBVlpcatu8/Yls0c5rcNzyqDAwNGaY0N5mdDnt60/bdjtuvW4v3i9KXevos161aZqBFTzoci6VnT2l102Jdqq+udNRVljup0sVRPwLUE6DY55GKvU6pvaMr8y/3P27Yd/RU2E/lJiXY43HbjBtWLQ4smjnZdvzsBVNjVXl42ZzpJTMn1TtsFiu/O2W14btGHmJtVF7astvQP+JH9XMa+V6n8pm7b4rZrRZX24Uu5acPPWV47JW3pHA0Glkxf/ZAWVG+tHbRvOTqRXNLqZ7dPq/XRYujccoOL5ZJ5caVyM9sfCPzvZ8/YHj5rR2Gi9296ZvXrxr6xhf+ynjL1ascNZUVuNDD3jcwqHz/Fw+ov3z46UxTXfXQHdevM964brW7srwMRzHtyDP6JW+4kZ2hxUU6EVcTibj0+rY96gNPv5jMpJWhdSsWSYvmTPNSOfn9BiofVLHxithEEM08Drj1OT0RaLfaDFaLxRwJh0yyYrA31lRZ0McKfXnhrt7+4LEzZ01v7Tlo3HvkBCmeIWheGeyaYZEuxgyNcvAjdkJGQVYpJrLxfpTDajE7XE5SvR12UoB5Y0yTJzrQ4od61/isCn7CRYbyGghHlZicSXd09VkWzZ0plRYVouw5VLqFuJp/AmCnKxGLUf50ZWxMjgKEjOGuwgpMOmdnRwdqM9OBU2cioWjS0VxbaSorKiCMWbLaHTiyxHJFTkRJoc59L02Vznd0Jp12iwWtls3vBBvlRL3qoBeDF/Akk2HG4PIyinYQeFIaua9myzGuoGNxsy6t3AAdByUM5cF8MD5tnYWgRJsCsIjErnpcU0KE9ANr0b7v1C5Ao+yIb7aa07986tXEnTdcE9539EQ6mZQtLpfDhMuPMEZyi6EDRVe37Ngj/ei3f7BNam6MXLdmpeHxF152Q74uXzQv+uXP3ms+195h/unv/qisWbEkmkmn7b9+6AmDz+0OShaH4+19B9O/+MPjprd27pU+etsNibXLFpt+8Os/OGc0N8TvuvHq6MHjp0ceeu5VV311haG8uMgwOOpP+QMhpaai1I5bFLlUNI6LC3xWo8EU+PkjT5lvunqNBUfL8eFqrbIY4MIZb9ykOIaVJKsqS6TNSfhawvjx8ZcD+rMRCwtOPze1Px8Qm5Su0IlzF91zZ0xF3zDgvdXT5y7IxXkenLLQ2lCkdaXUEBTH2VFJskxuaU4ePtEmVZSVpA8cP+U8cfaiNGtKi3XN0oXxU+cvWFYtnm8539Ed3bp3v2H21FbxFEhjkpTT6e17DikrF85WqkqLFVJ6zNi9NFAbBMPR9OZd+83nOrojHrfDlu9xK5WlJXiXUG6pq3EsmT3DsuPA0XRpUYG6esl8b0tjrc1kttBSQPR/Z0GxVNoyU8oYLfI//eM/ynfccUfqtddeM5eVlVmcTmeUxpKBbFNDQwPvBtK4wM5ZmMJjR44cMZBCrdZWlhnddpulsqw49g8/+Ln77huuUaZRv3x7/2HXupWLzQX5+SQJrfL2fYcyK5YvsaEH6ennFJN/cIEHSU3G80qYBwDZ+AeN1lcwfDF+hEGAgFw3xjMi5uL+O8H7ytifAbmClicx3Q9b87OAp3/uhzk2AEIM4bwg0OnJ5nDdLUgZp4sM2OigWJ8Ag74KHCsWwAsKxvMOGf6o8zOewzEhkYEwgiE/dsaYEvTgo/PFDwGmNpK7QgGjzCDvuCaWbygEDrZmkFfkWy8X1m8AcNX5ih8Ae4RTKyw/uoNBPrSgrE2GswoXEbJTTxABHE+j1wZ6VgljQ24hR9ifDWPhoBmNAf0SgY6HD7Qann+FwNExWmTh122gsz8EyJ9mcUwtULfZiGeX9EfcKWNQwixm0Ihw1LmMRQtNrLiFMSFnpFgyLYVjshQhO0YKGb5jFo7L/B0xxNPf2eA2JPas1pE7RXUHRQxv9yFVyFhcItJ16az67G++E1h77Q2GvHinye1yu//5p7+ILV4wL/KJD99VSBxtqLuTR49ggkuHI5FwU22NkwS7+uq23YaWhloTnsLT4kpZMHNy5omX3zDXV5WbVs+fQQpYj2UkEJJlOY3H9Gqe25n+1l/f67/92rVFHrfTQ4KepbCoExypo3KR0peIJ7X84ztpaTWWSKhPvvqW/Or2PVaqiygpUnk1FWVu6nfhSCxhjMYTcld/n3nO1CmGytLixGMvbXLfvG5FYs+Rk4bBoWFp/qzppr6BAfnMhUv2a1YvUXYdPK4S3rhu+WLZ63LGvLjbmBb+2Erhhsi2jCTluRxSQ2Wxmkkn1D8+t0m5/9lX5dFQJEChJjvB5+7cEFo+dyYpeIO+F7ftSX7hgzcnZ7U2FtttVhteJnc47AZ80wg3JOKWt0s9A/KrO/bJ3/viPX4bKQ8epy25fvE8XGXsvf/plw2/eOxFxR+Khu69/bpAa0NVrMDrdd581VJzU11NqcNBMWx2qjUx2gEY15RXdTQQVGmyVz/29f8lbdl10ET1lLnr+nVDf//5e5M3rF+VX1KQT/UlmfsHhtUXX38r85V//qk8Z/qUwHf+7rOhlYvnl1P+nFp7QIvhRhFVQcp7PCqNDA+pO/cfzXzpuz+SaTHh/9yH70jSoqHUB+0b22ZZ0BrznYCD8TNGJ1BibOiTttlsMj35ypujnaQ4Z2jtRlWNXVAz0pvc1OCZO21KlOokSgua5MWuntiWvYcMW/ceNJ46e14JhiPKSCAoRaJRNYWrSwV78IVFdSbSgNzS4crKGHUHzSdA5JFd5MANdj1DATkQSaS7e/usS+fPxs4YFD49JY04+8PxxgH5k4mElKQ6ZpmqKxc5eRGsRH55Jwk0QObkHwua3UdOBdu7eo3zp0+yVZQUUquY+Nta3K1JLigUFyAkAGR5Rj3T3pHKc9k1ZQwwIX8EaBNdsQFkncRmojIkYDwPrmv6gyKGEFosS7gEKDf/DPBi4It/gqyDgOqefvkqeyoXjiXmtl8uiPxpfZhcUPxicXG0kwE2BYwpa8KeCMBjMUoiUdl1/Fzyo3fcpCycPaOgtb4+1d7VHfrD0y+nhkb9RovFavR63DQUdT6Q5wZl14FD8q//+Jj51uvWhaa3Nlv+9VcPuDq7ew13bLgm8umP3G3atnOP6VcPPWH8qw/eFv31w095Tp+9oH79C/fGKsorXL97/Fn12ZdfNSlGc/JLn/xIiOYFz49+95D17huuDn3yA7c4komkF2WIptSRn/3xSVN1WbFZoQkDR3lLCwssoh8hH5whY31VhfPMxa5BUjAs82dPNwf9fpZxuaC/S4Y4OE1hxSUfRJUxWCT5Ss38FwLSQd5pWGuYvxxQhmKfS9p+6FhmydzZuHDQQHIi3XGpJ+2wmu14T09XqPXWuQwoIJZIyjFZVefS2Nm4fU8CD3k6+wbdKTltXT5/VtrjcqUOnThj23DVMsNPH3wiuXrRPAfNNaKTaeCwWlKHT53NlJWUkLx3W+urq6wOO+9aqjgW+Nau/YaknLJNaayXXQ6bee2yhZnzHV34dInhyMm25O3XrrEsnDXNS/OQaWjYD3mrdPT2q1OmTTOWtc6S7N4C9MdMT0+P/MUvftGXpgkzPz9fCQQChltvvdUQi8VMdXV1/FBscHAwev311xs+8IEPWF999VXL+lXLnAkSNFMba50nzpz1d/cNej71oduMNrvV9NLmt81rViw11dTUGl0ed+r4qTZp6qQWC81f46psrKTUhhYrj0M8YOUKzILu5jHAslbAOFbZasulyanK/1bwvjL2HiEr7+Fgo7thwQO/MGNdacyVjU/Akz0bfToU4exjBHVgxMU/OilhSI6wG4JeGMJpePjH0yAq/cFNHqYnOxum0ZMlwnQcEPQv8sKLO3KTTTITky0rYmSwrGEFDYsGuIkOZdLzz7w1G5BrE5o5Cxx8SINwhICYBB5uOAQN/JoLOKLFi6EQrCK6GOw6jCliotzw6G4hjMdsvU6Yr44nHowblwEhwBkNGz5UPucbPpQcGROusYjCPZbWWIhIjxxYdABLBQMORxLxsW2RR4RwIfkX60l8wBoKGX+2hgiQHtoB1+LjKmnmzyzFrhq3I1Uw3hrDF61SFI05grkGaTmh7tn0WLJ8ypJoXnrAvHj2NPsPfv4rJRqN+T/54Q+6SosLPYgQCwbUfQcPyo+/8oayaPZ0/qAobgLEAmTr3kNqdVkpzoOlfF63bXprY3rH/iPG+opSo8fjNIz4Qzg3n1g6e0bq3jtvtBQXFRZSn6IJQ+QD2cFiKRGL8jEiKJ6sBFBm9x09lSblTjl5tj1RVVkWoUkWNy96aVGn4GPSFcXFprMdl6QZlKY/FFJ7B4bMc6dOspBiErvQ2WW/cc2KzLG2C9g5Ma1eNF891nY+TWkb1i9bqBYW+GLlxUVer9udl7uogwsXvOR5nFJFsU9KpxLKK1t3K394cZO868jpuMlgTE5trLGsWTQnfc2yecrpi532/pFR4+TG6vjHb77aQZOwz2K1mvEiNdUPrvPnnQmUFrztdtItFCl6vrPXOr21IbR28XzKc6v9jy9sSuR781K3rVseWTlvpup22w3TW5o8VJ8e0uugeBIL9CeaAGnywu4CFHW+yv/519SHnttoePq1LaQ4lqfWLF4Q+upnPpa4ZvXSvKLCfG8qJZtwu+DDz76S2bn/UDyRTsf/6W8+k163fJHH7XIWkB5NnQ7c8YP+h3SM/D2rix0dOMJIi4wzif6Rkeg37/ukTEqYjxYnHuoDYha9EuT0MwAUFzxJhd6GMoA/DColOz55YBAK7UGmpbHWPDgSDG/aukvp6h8yepwOA77TQ7QGkkMOXExAC0/b1KZ6GxZMM1tbYsRbjqeStEgOJE+fv5gcGB5WugcGpLMXLqUvdHXJ7V09mZ7+IUpCUUjBU1g+UMJIP6cbEOACD+wK6r6cX7KwEMFuUXvPQAofBe8bHHQunT+HlTEm4YjjIhPo8bMIeKRkLCYl4nGWtaLsWlgOiPyRDKY2zyoVDCId0vulY2cuxNsudpsWzZxirikrIXVWKGOkLHB+8aBGyCnBj8acfL79Ysrn8dj4m0O5gDxqBrQsUzWAE1ng/F4pszmAuByf2IOD2BG7giKmA4gQR/jGgHBQKvEwEelix1zg8T+eWu9Hep0l8c5pzm4ijmxzGmQ49mWJCdDzHYikUp1D/sTt16/Hx9JNaSXjKC0tcc6dOYNkaCa2bc++BCnjhvLSErPDbscHyJVnX35N/sWDj5quW7MqmkrL9t8+8oQjFkuoH7z5+uhH77zF9NAzL5iPnT6bunH96vgrm9/21FRWJL/zd5/PXOrutZPSZT574YKpub4+2lhbkzl66oznwNETmY/cfmNiakuj68lXNhl3HTkZtdrdpkRK9jQ1NMRefGNbcmBwyLSUFC18CBnzClcxikp/iWRKfmPHHsuSOTOj2/YfxfXp1lAwRP2CKjQHMHtAWRKKmSLJBrOUepdh/k7Ae2zob1pb5AKUsP8IRQyAInrtViMpY9EV8+c4ofxgdjxx7oLsxvFj3rsa/zBhIoCC2jXZMxQwLl0wy7Dn8Mn09v1H8iiIM/mB69aQHBnBw1JLaYEv8otHn3F/5OZrcdIh5yEUurQqbdlzULWYDOaDJ9sM86ZPseCiFYVkzatv7ZT3nzhN+prFevO6FclwNKEunDE1NewPWChzmc9/5A5LcUG+o639kvrICxszG7ftxiVX0de27bB/+JOfkQorqpFN7o/hcDh+4MABG80xyeLi4lRzc7Nr8eLFxi1btmQWLFjAV/KnUqnkI488kolGo2pbW5vthmvWxUhpM85oacw8/9oWa3VVuamlqQG38hpKigvVdatXGVEes9lo2H/0eLSksMiBGzxZHhEg7axNKDWTlixOj2SkMcmNkAugoX+W73BkIdc9BoJO4/3fEN5Xxv4cQIckI4Sb6HnopJqT3VcCQQ+X1snInaUklLh1Bki9E4pphQ11TO7TJCu1BQN1WuHO+ilcd+e+Owa8bnO4Ho9tIZh4AaQZENMv2Zww55EVL8ofjjuwMoZsUoHwwI1thBMdysh1QZH5hRGNjQ6CJf1ymAhhPxlWVBiH2Aigf9AhP5wvvSwalUgMCIHjMCzqND8Nai4bVUZWCSIbZc7S07gHDRgjLvDMHAFww8k4uEWBwJe9cOOPPPDzpRtijZzFwYj6FW6AZmlh4EWTEZDwE2+L2UQLDZEXrkfE19yib8FmDswX7YKPRXNbEA+NBLnNAtxoFdisNOs4+kE+UKbu8yfUno62oEMeNX7q5lXGl15/0/ni65uHvv21vzPOmj61gNI24d2tzvNnM//+xyelyY114fMdl2zTp0yyy3ImWVJYYHLYralXtmw3Lp07zUyTe3DRjMlet9OevP/ZVx2joXDi7uvXRz5w49XOWVNaPCaLGe9goXSifFSAZCLOBoslRTVi0aDG4vF035Df9MLm7dGT5y5KA6N+27Url1hntjZJXb396QMn26x5bnequb7a6nW75Dd27nWQ4iWfvdhJC+9B483rrzLisgbsdq1ZtkDddfCI4g8E1euuWiZ5XE65MD/f4yNNCeWjKskCFnkuWrzWVhRLbodV2XX4mPKD+59Q9hw9ESKlQKktL1E/c9eG9LXLFpjPd3a7Tl/oSs2e3JRct2SuvbG2Gpec2Ei5wdl7idYBYicAlZ0DVqvF3FpfbaE6Sk1prDWRUumyO+zOBdNbjTaLJZnndWaaa6uc9VUVXnzbjJoL146JRqPGw84ALUrVnoFB5fGXN6k//N0jUIhNtNaKf+oDtwT++hMfUK5ZuchDSoHbZrOah0YC6h+fecnwb797JLxu6YLQjetWma9evthJxXdT3vBaodYhRJtg3JDOJA0ODGYeeuZFaeOWHcGZkxpj169ealy5cB4Vz+EmSlY4EPXdgPmxAoYxCiUydyyS4XGVwwadU3R0BtxQQAtLu9VilQPBYPjJjW/ian8r1UuG2lH6/9h7C3A5jitfvHuYZ+5cZtJF3StmBsuSmSHkOLTZ8GbhLSS7+xaTbDjZxEkMsWNmW7YlS5YlWczMfJlh7jB1/8/vVPfcubLszcu3/+97b+MzU1106hSdqjqnu7raYuZ31IgkVAkj2t5RXV5ia6iqMDfXVZtaG+vMjZOq1EmVZdGC3Nykz+OJO+zWtNlkSpqMBjwsjmFrI2ktFipadtYEONpeG/fgVy0MftQDHxrGgDp3pTMRioTj3b39jqXz5+IAj0zb6GkZstwT6kxu3IjAGBA3ucSYnVAUAiSBMpVR2DhMa0fNRCJRw+HTF6RZLQ1qVWmRBXOLrozhlGykzeRMNIaHhqQrnb2JvBwPcEVldaMBXJk82I2kWAeoLBMb7CpgbJ7LeD6jn1DErtqaeDWgIwhwBZbuw7uBoINDTtBOVwPKBTyUEx7hl0gRi4t37IRXA1IFMJESMP4HADcJaRWXu/tid9602upyOCxYD7EbgdZHYjmjhRQwx9SWJnlgaCS45+Bhy5SmBsPeg0fTP33kCdOD990+EgiGbc+99pYD76o9cPdt4ftuu9H02LMvWS9cbos21dVIz72+znPXjatCn7jzFvMbmzZbfvHE8xYS/NXpU1oHqAi2oydOElc7otctW5q+cKXd/sQLr8r+3MKQwWi2rdu0xVxRVh4tLSnxNdZPSrd3dkWudHY5Z7Y00tgwyZlT7aiO7d3dyc7eweTHbr3eR/w/9u//+Xiqra/P2lhZhnp+QCPIpIzhQcsHt9EHA83v3LZ/SNrfH8CLdqvJGAtHRyfVVOHmEmWIQ5JOx112moVxl5MAfflhYLNYYicvtpmWzJ5uOnz6XPLgibP4/hsKrz5w2w3JR557NX3dojmGyx2dUjAUtty5ehnNw2Z9gmDAmNh18CgtYfHIrsMnTTNbmow0H+ETJslXNmzBp1YsNG+pX/3UPXJdZXni6NnzaVrXDPfetMoxPBow/PyJF+WfP/FCcuGsqZG7b1hhuOeOm9Obtu82r7zhVkNxcTFnRH2JEzUDDz30kJ2UMfXChQvyP/3TPzlIKZN+9atfJe+66y79u3Wps2fPyWVlZWpgbEy54bqVkc1bttjmTGtJ/eOPf2ksLSmSj546F7t++RL1k/febsn1+yxUVbSdMZVM9Y2NBd2V5SV4yg9qIJlpQyhgdg++NYYd/YhDMs0wAsYfNQ3cWe0zDnoYBhHRJBzQ+bCx+D8ZPlLGfg9gPsSFDE9rHJAJEqDbDO8PZIFad5MDbti8oLBHCMoAxkSYxpTEnrwAwcWLmmYLxh2PFz+MAQ0PwgIWEoRhnsWfB8hEA9DtTNnIqxcNk4t4KgZblJmcbHMdOKGwWRGDEUGCLhxwk9HbC27d4CpsAbwkkEHaCVMnhbGQAiJaeTkhuTNeLQ3WWLhhWLFBvbV4PY7z4FABulu/aus0l5nDkJZDKEx3kK1PVII2AtgHdJGQjLCy8aCIAYsGIblxPDqOsuc0BNxrlD/Xl1OO8w/eL4MAhBPsBD0RDhw0Hn6MSxF6GhQxQ4Muol14S6B6aPNzkZH29sRfP3hDuqOnO/f7v/zNyJ8++PHErWvWFKTSKQsm1L6udvVnjz6plhQV9FSUFJkj8YS8adsuee60FstIIJCor6l2k/YV2rH/qHX53BnW197dHrrQ1mmZXF819L++8EC6rqaikBZ/K2UueoILTcpkMilFcZgAPkZLBYIihr3+z619J/HYS2sNR8+eC9x38/UxHDu/9/AJS8/AgDKloc5cW1mWOHHuknHfsZPWytKiSEN1lfX0xSuxLXsP2u67cVVy+/5DxkQiJU9trFNeXP+uYXJdjTxzclOyrLQ4SApcHglUfNIYmiMbSHGTSorypdwcr3Tq3Pn0jx99Vnr5ne1pWlkDbqfT/okbV0a+/sBd0sBQwPeLp142TG9uHH7w7husTZOqcj1utwUv0VM9uX+Zxz4EsAWvuCBPe59MMgyOjEQPnDjfPau1wVmSn4ePxWJBzSiKWLBY+JeN6uDomPrbl99S/vEnvzbuOXoKikTqgTtv6vvB334jSX2SS5Kbk8ascWhkTN64bVf8R488lSovLBz4j7/9hnFyfa3fabfbiIdBTJSTi0puygNbx/oHh5TX3n43+YvfPptsrq/t/+oD91Ida/wWi4XKxErY7wWgLZ6CoT20AaU1i84HejuB17WoCYC5LBAKy6OBIPV1iW3+jKmx7t7esbe37TYfPX1WDoQiCitTJiMNPwYkg40M0cwwJI+Z7NAi8Y2ywtxce3Fhvi0vJ4fCnA7E63mBD8eBlDELyKCcWpl1t1YfKEcXOrtJ4XHGR8aC9vkzp2aejCFeKw9cWghgvN6wYaJhvMMjlLEPUnCQAnGZG3hXAcofjScG1+04aJrT0misrSjG+yja0fZW/sCz2LoGUPlE0lAoaOgZGFI8Tgd2RmVKCNA9sPVyYooDoIjaivihIPpeJMKpifwNsg+onwDC1TPWAEoTP1kmOlDEPjA5J9XaVssT/IzDKqibJoKGCzyBeW3A2jE4EowlJYtKfWulrA28OwH0OA8xl1IZzZVlJZZjp86MHD152vLiG+ulW65fETAaTPZfP/mcA/P89UsWRR689w7pZ48+YSZlK1ReUii/s22361tf/9Ph5sY617e/+yPz6xu3mklpS9F8EhgZDeR2dHVZWhobgkvmz5N27t3vOHD0WPrm1dcPn7lw3ktu5cG7bwkWFBTljAaDhjPnL0gNtbXpU+cuhZ99Y51t9pQW2esixYTKSXyj7D50PLFs7iyzx2m3FOb5nTRXDL2wfrO5ua7G6LZboTBQdTR+53qJb45lnmx9WEN9IHxwIrSbSUrz4SB4V+0PB6zxkuRxW4Mut8eDDyqj+JFILBoYHLS6XQ4mzkL/h4DZZFSOn7uUnj1tsqm9qy+x6/AJfChfqSkrSt20dG7ktc073ffesCLxH488Y1o8c6ocjkZiuTk5ZqsVr6CKepKtjIXCseKCfGXRrGkhJZn00PpnSBHz79x/NOn3ukZSimKktSmaSCaT9968yktrgP2Vt7ek/vK7P5dLi/LDP//nv1KnNtVbr/QOGWcvW628uWmbef6C+Yby8vJMY5ISFvnJT37ipvxi119/vY0UMLW9vT0aCASkWbNm2Wj9wPfWYidPnkwdOnTI3tvdpS6aPyfR1XbFW1Rcknpl3Tum8uLi5N//+ddMkxvr3JgnufRUDxovKo1TWwkpfw67XZvvJ/aj3ZvL3xrjp2JX9x3GFIzmhf9q4PmD+A07JQD6mgnzxwgfKWP/BWRP+uzU/bD1SLKEQC7cOojJbBzYT3gcBjtjNFJ80YCc4EmkAWvCDZZlG+EZmyUqxoEfCweHEzIrIBxGwhCeEpm0J0ZMB3FwAVeEIXesL5iAYbOhQH46RisPJmpe0CgAuHrZAUhjIGQoEVDGRMg4aFlxGDszkSJvAMoGD/wcxm4Rz2Od86fBi0y5/LAoXw0X8yzXj+qaqRvC2WZk9oMi/+DnxEAQBvGwtSy4nnpEpjcZSVgsE3G8ZnE60NbTCkA0B8KBSQcW+UlO5a2JQlkU8ewCAtlMn90Emhv9AaVY4Ah8ePR8dTztwpApC8dpSKTVnT+8JX3grV+F7rlhQXrWjCn+//j5LyLNDfXBP/vi5/1UGRxqIEVCIWnjxo2pzr7BGCnkTmp/HBeftJFwt2P/YXNtRbk6PDoaWzZrivvYuUupzXsOSfk5nvh1C+emVi9d4KVJ3ke8QqREeWBBoMLpcTiuHo2N99b6h0dxNLxy+OQ5ZWB0ZKx3YNhgNpnt5UWF9prKcrPdaolu3XvIMjQSSM9obTa77fb4+bZ249Ez582k1KSWz58ln7/STi2jmlYtnJtY/95OmRZhpbK8OJ7jdsdJQPZbzWYP+DYbcJPBZrNKhfm5Uo7XpV7p6FSefHWd9OvnX5f7hkfxBCXywG2rpE/fujppsZrca7fuMpCyE/nyJ+9KtzY35MhGs8NmNop+0GDc9eGgl4UWvqTFbIo31VaWkMDATw45ggBCP7Uh9buqXunqU5964x31N8++Kr+zc5+BlNLRe29cFfu7Lz0Yv2HJfL/ZYvKQEiZ39farr23Ymn79nfeCdps19tVP36esXDTXS7RdJJRpjKLxDP0wP9D4Vi9e6ZB+99La1PHTZ8byfL7EFz95d2retMl5RqPRAU0nHk9SKUhsojnlwwB0IfjgCZ7e7wKEm8OywnlGyQy68f4BXm//oHLhSocci8dVagcaKrKNlH/r7KnN0bKC/ERHT29i//GT8aOnzkntPb0mvFuI92aovKqFlA8oGKCT3e9woY0Rlh2OraliTOsgS05SxpAe8yr8XHYApxVlvNjZi2+XJbp7em2L5+Fo+2spYwQZt0aHDM97RCcWDvFWOla0QFvDnACECn4VZX6/8gpaY+FIasPOg0pzTbmErZtAwpMxi81Btp3okzKDeVRLg+9ttXf14EABE42PjDbGNl24yGSgEGE3G7JG/vox8hPqNwFQRzHBAgMH8Hzo1kQAEEVDZwB8hCd6iJu4PROcOxH0skCwA6CceCKWSuI9uffnCwofXH4BhKFs2H4gce+dN5t8bjcr7XxjEuQyC4gAGifGksIC5a//9Qem2dNacbiN4dFnXzRaSDK+/7Ybwp//5H3q06+8biUeDTkddnNbZ7f5L7/0hXAoGvX8+88eMpIShZdvVK/HEyZON42OjeGGDM27qrxj7z5XWUFuuLWpLrnzwMHcfJ8n/slbb5DcDpvryPET6tETJ6LVFWUpX06uq6Gq1GC3mIbxtByPhWieMATD0dT+o6eSC2e12qlfaLlWJb/P7RwNBMd2HDpuXb18sYxXjiNJUoxIRcIhHikcc49+pyZymGXJSjIEnxr53wQm4iGzhJMtiZ9+vwftHwLUU+lUHN/TKM7PYz5OKenkuQsXjfl+H9qVeenDgOYM065Dx4dbGxs9kydVhd/cugvvewWmN9dbaHzHL7R3O2a3Nibe2rrbdv8N18XPXm6XW+przbR+EBuJslMe6uDQSOI3z71qmtpUJwdCIWdL/SQZn2ac1lSfvG3VMuuCaa0jddXlzrrKcvd7+w7JP3z0aWyxT33x/jtCf/Lxu9xOh9N25MzFyNmhqLGmriH905/+1Lp69Wq1uroa+XBGFosl8sTvfmf3eL2JpUuWGIjFkjSWrcSCMZPJZCsqKjLQQDcePHAg9NOf/sz1hU/cZ1RSidGjp87aT5+/lPrLL39WojCL02m3Q7bD3EF8rZw+e155e/O2UCQSVRpqqswWCy1uDKJ+nD3xjsXhksx2J/mvWguARjwjsLNAax+kx7wAr7DR+ypvodbj/xjhI2XsQyAz55NDf9TPbjg1mxfFDJ7m193009iPGY/xNBt4mbQaLpwAwgZHss3p4dV/FM6KleZGPNYuGI4jB2wjMTkWTygm/HQsI/ATHuYjxodbW7RgqDy8RBMeJmoan2zw/g6ejKlkKzQR484t6GApRjr+ZDs5NLKCMLmYPkK0NoEf5RZuxOg4GhARLSnHs5ACL/s5Jw5HRmxrOFwvMuzGXRYtnP4iD24TSiai2Oh5wKl52I3rBBGHkYUlajFeF7QR9wPoimAGkgEZQZRBM1r59MkHbgg2OKyDLKCLC+OIXJg/NI8ehv6AC+iMCxci4YbFfo4kLMFjQqznGC0OtCVppL9L3frsv0ul+d7on3zyftu//PCnJovJMvCNL37ek+vPwV55eWRwSNq9e1d60649QTyBaJ5Uk+ofGpYHh4fTzXW12EGW2Hf0hHVOa6P8o8efV112W/ieNUvjqxfP8+Xn+d1UBH6RmPuLAOVJxsW3wiDQcDgJ9l39w7FfPv2K/OaWnXJDdWXP1KaGnKb66vS2fQdVWvDMJQX5StOkalLERvEBXyvekVq1cI5sNpsSpy9etpISZphUWa7MbmlSN+7cq1aWFBkWzpqeLsjNSTRWVXm9HjdOMwSLZgD540O4JcUFEgk2av9gv/qfv3teenXjNsPJC5cNhf6c5D2rlw1+41N3GUfHQs7New6aCnP9/WsWz7fVTarxGM0Wp8VoMFpJSNH5+g8FGqPUlCYbxpYO4BVSJNBmKinC6R8++pz0xGtvG3YePGYoyPUGv/bAvUPfePA+5/zprU4caJFWFUM3KS7ff/gpZfP2vYnJjZOGPnnHDfZ501vdbofDTvVlgYR5gfmFyk38ByWsv39I/dLf/Uuqt7cvsHzejLHrF83xTK6vdbicdmec+gvt/btX31J/+Ogz+JZWatrkemJpwXFXg04X7/ZQu+FzBlmrtUiicSOQNQu24GvwiA4Y25t37mvbvHu/9MrG9/CES/W63SScm0xWi9mW4/VYG2oqLVOa602VZSURErwHe/sHDPuOHFN3HDwuEW8ah4aG04SuiA+o02xFZaOFn5yiFOO5YexerYyREMrfGRN4opwwAoAP/8WObsVqdyT7BkesC2ZNg2I/QbIU6dhBfzEHwC2ChI0PPuN0O9SfFZ2sdhgHzL9QxoQbgNS6ARhlY+qN93abW+oq1db6GlLGZFLExEefqYw0h5MyRkoN5gco1bgZdLmzU3Y6HbKNBC+tOFy8bNqivTCviLlvImiJGEQdef1hH/CV/3prIgNhA4XxxPtheNKMsoonYlnpOUvRhwzkyPiARwb4+icA3p+zmIc/DMB/Q2OheCASjd+yeqWT362iNCmiJ3SSiekTyUT6Oz/7tex1OSWX2xF96933SOFX7Nctnh/57P33yj946GFbOBINXbjSYY9FYuqn7r079cLaDY6X3lpv7ukbMNB6kFy0YMHIonlz5LaOTrmxblLYarUkhwcHnbeuWjqQTKWsuw8ecy6c3jqwfMFsa1t7l/nJ19ejWJGbViyW7WaTbf2mzWrPUCA2a/pM18q5U6O/fOolLNHGweGRuN1uNdRVV1rRHugfGvuGytIShcaW+uaW3ebbVy2VYvGUnASPUbxePzSTzSRL0ST6koP+W8Ask/YnpA7OBArgHwIoH3hyZHQ4PTwWkZonVeNkXjkRT6Y3bd+RbKgut0LhYFngqj7LBqSJxGMjpAx7q8qK5Zc2bI06bVZjfq5P2rLviGPVgtlK3+CwsuvQCctNyxZE23r6bYtmtppkEsp0XqKr3D84knjp7U2OUCgSJNZxLZ49DQfpGJ0Om5XA4s/xOY+fu2D49o8eMra1d8c/ftvqxAN33GzCCZ0zW5ptP33i2fiLb25Sv/jVrxo3bdqkbNy40Y7DOSZNmoQicj4E5l//+tcjly9dctx9993Bf/3Xf1X//JvfdCaTyeCB/fud05rrDaG+TsOl82dGtmzf5b151fLELx970nrLqhXJL3zqHntDbbWN5mlen6nsantXd/qfvv/ThMvpHL1+2ULb1JZmu8VqpTWDOpzz1OpHbhjMQ1DGDLhRkg16+WBpYwRBmHexLujzn240DI5jt57+jww+UsY+AGhcjzt0z9U2IMt5lWeCl5MQjwlyWGwRTQub5gZwGCOQRwtjJqaZFMIAu8mhT5EIw3LH4XThuRPhHCbCWTmhPz8totUD6XhCQiT7YAmby0i4sDCx4fRElAluNYX3FOCGICCmT16QUTayWBmBQd6wNFvPRoQRwE1pgIryczItnsus/7QEsPXtfLqiiUQcjXA28NNPH8x8JaAIpMm2OZbT6FjCHvdqDrLGlTKhoMGnl5WrjsJrfk4HZZKdAhfAwTDCJ65UFijIfFAHghhfpGG/BswfCNUCxZ1Y/mfC2EK7ZDxauYHLbg2fAG4uN9kkkKlHtr6s9p7fr/7DN78WOXj8hGPb7n0DD9x3l5kEAR8JECbcgNi3f3/yP371mLp83qwQTo56eu3b9kkVZfGegSHzG5t3hO9ctdTR3t0nv7l1l/TpO1aP3n/jcntZSTG+zSW+/ku5wxJ5plnYxB1y+EfHxpRAOKr0DwdkUjDS5y+3RboHhuw2q8VVXVFm9Hs9tpqysui+I8fNJ86eM9TXVqVnTG5Uz1y+Il3p7DGHIlGVFCNl75ETiWA4Ym7r6lFmT5ksTZ5UE/W6XQopKF67DRvaecgI5tAAd+FKyyulmtpqdaCnS1274V313371pKGzd4CKLqcriguHv/+XXwx5XK7cVzZutQbDsdGvfOKOeE11ZZliMNhogTVYqf88DiuPt/8WABkmRQWmwUxzgXqhrUN94a3N6t/9+GFje0+fajGbwt/98y8MfeHe2wzTmxvybdRaNA7lzp4B5fV3tinf++VjyRktTaN/9cUHYlObJhXjRXFqf9RdFJK7hBZFcqbSinq5vVN56a1Nqe/84tHAv37zTyO3X7/UUVpUkEtCsGksHJH2Hj6efuT519V/+MnDxgPHzxiGRsfkkqKC6NI504mFtQGXRRrjjBdcMpFoJP3qhi2BGS2NDp4rBJb2F2l0nmVgFLpkcAlo6gmFwykSPu0uhzPw9va98e0HDpkj0SghySrpmKTFmoxmumAbaXV5mXdKU0Ossa46Rkp9LMftHttx+FjqyKmz5m37D0tnL15SBoZHJVLq1bFQBLeD+WPnJIyAUWHznJcNpHEDjYFZWrhEU5IxW8xqR/9Iwmq1J3sHBy3zpk1Vsj/6PCENE9L8FC4EODL0j2YpY+NbCScCj1/EX1VGQVOMNaPJkHju7fdStWUl5lktDWY0KZ6M4amYjUwqSWOQFBtub+RPxK50dMetJqOV2AmEOFinqRuUleuC/DkMIGyBDxC8S5gZP9YMfCMwc0Pz9wFKjqeqZpOF0uOj4uJTHRw1nhnj6Xllh8PF7EkOHPLB65aIygBwJtC6Jsjq2zv2h25ftcI2Gookjp+9IAWCId6iaMT7a9lCONkHjx1PvPTm2+qM1snDG9/baU6lUq4pTY3Jb/7Jg9ITL75iHR4dCw4MDpk9Lnf6Y3ffLr3+9ru27r6+6EggECUFQFmyYEHQ43Z5urp7rf39g4maqgp8QN81f/qUUHlxoe3lDVscFos5cPea61Jbdu03v7l1hy3X4xm9fsn89LHTZ10vvb1ZmtpYF1kye4bt2IU283u791uXzGyN/ub5tfHevkHLp+++yYynn9wWVF6UPK0q8t7DJ6Inz1+i6cWQbK4uNUYSqQkNA3x9zf8/6MX/EnBaIw750AEfnP5DAexhkdMJIy2spHBi3iO+SyeeePktacG0JivfREadtf66FiDGZDaHI7GUs666XMbTsM37DvvGxoKJ3sER2+fuvCm179hpdXJtpXK5s0uh9chaW1lKqgxJBqBN6wrRkMOxaPTdHfuMdlofMBkunTeTpgkzyKtXurrDr1A//eDhJ7EwBn/w7W/KTZNqXN39gzgV3+J2e6XvPfS4MhZLGL7xjW8Y/vEf/zE5PDxsvPHGG42NjY1EbXwpe/jhh0M0ETs9bvdAVXV1vt1iTBhT8cj2re/6ptdXSYlISPb7XIGNW3ZY9x46mvjdT/9DXjx/ltuKfd2iutJYKJx+d9uuxNMvvBb55pc+ry6ZNzvHarXp6waDaDNGz7SfkeZNi8tLMuZVyhhAb2NOpq0JWcvQ1YD1Qqf7Yf3zPxk+UsY+DLQVb8Lko3k4akJEBv1DQdzwFIspDE9DsBGmubMsgUQA/uQX4MHMFAS2hhIEDzOvxr+8DLIbAwCJyKZ02oMlNsCHgWKh5wMbJVAoHJMaFDG9fChbmlYfCAiiOOMJsWVQpgTwauQ5f2FreLofV/Lr8TqIOIAgmjUHMA0dVy83i/bsFmH6QIcfyGxpcexHgB4mnJkwhgluoTgAxgUOuJBYqwyHACg0E0Q4KBa7xA8wXn6khx+KgLhDxGm4UKIuGiKnRDtnlx9+bnvG0/A5kntcOJEum5BeBs2vXyEQ9lw+re576zfqJ25dM1hSXOR69a23o9NaJic++6n7cwkJ7wVJ4VBI/e1zLyby/d4g8azNZDJbF06fGt9z9LjZbrOk+4aGHV09fcnJk6pipKgkm2ur/WaLxUF9wQUUZaRSEN+kSRjDHXneDmGQ1bau3sQPHnvWsO3AURwdPNbSUBtbMGuaFU9d9h07ZYnGoumy4gKpINdvwUvVR89dMl280m4sKcw3TGmoi11s75RJCaRVM2K86/oVqUQqFZ7WXB8pLy4y+Nwur9VqmbDVD0AKJgulhcUlUnFpqdQ/OKA8/8rr6sPPvSzvPnqalD9XYuH0yeFP3ro6nOv3OEkRMpMCFLtz1bLIwjnTfSnJ4I1EEzKUSr/LLvnIjLf1+4Gb4UPiJ8A4mjIcCMY6e/oT2/YfDX/vkWctHb0DqRnNdeG7rl8a+evPf8xQV1meYzabnKSAShfaOtXHX1mvvP3ezjjpVuG/+fKDqZUL53jNZrOX7wRrREV/YKwYpbFgSH1v7yHl2OkzkaOnzkQbaypjf/X5jzuKCvK8pKBZOnv71adef1t94uU3pUdffMNw+mKbXFtRFistzEvQwp/8+qfvTRYX5os35DOQNQ6p3lQWBR+arq+uSFSVlaAvMni6xeNcMDqXjccM+cdxMfcoytvbdqmFuX4XacmO+dNbTKRkhS61d6fOX7miHDx2Qu0bHMHpiqqd5Au8n0aCO3ktDuIDB/GQbfHMqZZFs6fFZjQ3RKxmawISDyny8fbuntTI6Gg0EiNIJpKk1SUsJoOiyAaWmnQQT8ZEiLBwwVMbg+T2eqWS0nKprWcgTuM60d7da5s3Y8o1lDEyWj11EHMAwsmiKv9+yhjaBu1EVobWOE3Qx/+Vd3YkS/L95oUzWvijxPjOGN4bQ5JUgvLQBGDgQzE7f+lyKC2pRp/LReW+Bl38NC+KIJwT8cQczJjsB0AJIoVkQp/+l0DJiX+pfc2shMFkp89uQ+Dq+YlgUU7cbEF5oBiazEbeHok7+dkA9Am0rgLEBCORxNBoUFm2cLa1oLAwMRIIRWnMxc9daae+7kmeP39ZGRgZNhTk5vIBDQ8//SJNc8nwIIUFw1FH06Ra9Vt/9qX0GxvfNV+4dCU8Ehgz5+TkSNOnTTG8s3WHhdbZ+Pw5c4xWiznW199viCcS9p7eHppiUnGX04F3N1GMdE9/v+nIyTOEZlbvXLNMdlht8u9eX2epLi9JzGptjK97b5e7p38ode+N1wVdTqd929795vbOzmRZRWW8sqLS3lpbHu/qH5T9Hg/SGJh/CFD/ts7uRG15STQejyUPn7kQryopMOV5XaZYanwFBKCpaGizfPDfBeKLZlCUSe7A2Y2//+uo7wOUy2GRUWqluqIM20l558Tx81ek6uJcflKG+sJ8IFCc3WJJnLzYZpg9pdk4OBJIbNi53xGMxCy5Pre8atHsyDuk4A4MjkbOd3R7Pnf3zdIbm3dE831enF6pTRNEw26PGw1GHDCUbuvuMS+dO9OMQ0UI1NMXLgXe2bEvPTA8qtSUlxhXL55nOnPhcrqjpyfZMrnJFpGsiZfeWGdatny5paioMPb444+bEomEdeHCheqMGTNI3zOKXIjBr1y5Mnry5ElrR1en6csPfsJy7OD+1OzJ9dYnnn8pvmrxAqvZZJItFotranPDyD233Gipqij10DhAenUsGFa37toXP3ryVLy8pCj1qXvvcPj9OXYabxSPP2cjrEybjbcfPvpsc/lYkWL8qwF4ZHgcMs61AWgcr9H90P75HwwfKWPXgMy8Tw524oJA/BHGfvzhEG7tIkDza7zI+GAwvrPHiTmWrwBxx0/QFSEasCwplhq87wUX7i5mWJ8ufLcS8XTV71zyj5AgmBj5XRZCJcLM5DA6aGm5WGQjO1bC6Id1C09iEKfg4yJZ65hWBZryBF0QEfmKiOzBpJdHbwNsN0Qs3PrwFPhoL8QLfIRwPTkMdpabhT4RiF0jLASy/C9ochz7yU1+gO6GzUWGX3cDAYAA8iGMb3ShTHCzX2CyDSd8XHkBnJIunLfuZ5cIwyKGPsI8ymVmXKGYcTrCQziemMFGCJpczw515O2PFMBZ0EXkpfvJaFa2n1cHxtXCqRSpdELZ9cZv1KocOfzZT9xv/s6PfiK73Z7At//i636bzeokmrLRYJK279qtvLZuQ2JgaNQ4q7VZPnnuYrqytMjcPKnCgHe3pjfXjdx/4wp56ZwZLrfT7sY2DDGp4o+2IkGMlDB8Ewk8HggGlc17DyiDoyHlzOUOddPuA/HAWNAwNBowzJ3Was3zeW3VFaXp823tsZPnL9ti0Wi6prJcpYXClEqnokdPn7eTACRNaawzNNXVxI+cOGO61Nkdvn7xvMisyU345hjKYKNWQk25tgAIYRDoyiqrpLr6eml4dCz1zMuvqY8++6Jh/7FThnA0Li2f1Tr49QfujrocdtsbW3cbptRXj85uabJMbW50OF1ObzieNKWSCdnvskq5Xqdks5r1Br0mGIwGtaNvQA2FI3hCh2P9tZgs0EuZRUZR1dRoIBSkhV3C92smVZSG71mzTLn9ukX21roapw2PNijF0TMXlP98+hX5d6+uT01tqB387D23yrdct9iZ4/G4iCVMzDhA5L4H3xlxsINy4OhJ5RdPPB87f6V9uCA3R779uqWWptoqj8lktARCYeX1d99Tvver3xne2blf7uobQLnlT9xy/cBffOET6ZmT64M3rlhkam2s9RBVHr5YaHGT1UrCM97rwTcDegcG09v3HpJ+8eSLqb/70mfwmhcai8sjgNzsxfjSwvkuFf1hZ4GSVtI79x+JTa6fZCehmKoi4wmYgxRIU1NtTdrtckVOXbgU3bbvkO3Uxcuyw25Vcjxe1WYx450Y3Csy0nxBRTDacBwd8ZKDFERzU221kYy5urLMnJfjtzjtdqPVbFFNRhkPDG268gWAMobtxCJIhGP7aGFJqZRfUERKjlU6df5SyuGwpbD9jHg5o4yh7TmhRk/3jwsn8KP6ihQJjknJpLalLqM4TOSbDB/pwdn0yYA+hLXNew5FSfhTl82Zhienks0itikiX0XB8e5EgJLAgsJysa0TJ+iY/R43nteLn0ZPlJkzE4b9wIBPw8n66YCyYtzh5sXvC6DF7/kZTZyWFTk9TrMBXKYsG8DlwNyKvmJs+FEOhU9TvKopxdz44aCeb+tKVJcXS/V1k+wet8dWkJ/nqK2pstbX1BjLS4tU4vlYW3dX8NCxk6aWxvrU5ba2sc7uvnQ4FnP6PV7T3//FV/DUwXz6/MXwlc5ux9yZU+PNDY3mNzduspWXlgVycnzWHXv2OC5evuLMy82NLZ43LzVnxgxTc0ODtamhwdTa1GBoaW5MFhcWxYsK8oNdXR3KqQvtrrSaVuuqykbKiwsNJNj7SGkwNddVjx48fsZ44PhpN/FP5PpFc/uDwaDnzXe3yUUlZcrK+TPTT722XqmiOby0qEDmbWbEx8fPXoiUFRd557Y2jb6755A1GgqnG6srLEncmc0Gaj+d/a4F+noJ1+8LUMSgjqVlC5k/XBHTwWKSFVJ4lYbaaj5Rw0zyz/nL7XG3Da8+kRBFMD72rg00XgyvbdkdvmX5Ans4Gou+/u4OnnPnT21SaO6Jvrllt7NvaMQ2p6VeXjZ3evSFN98xr1o8R7ZZrXg5n/kQDx93HzgaGxwZMZ88d8m9YsFsKd+fw2yZTCST+46cVI6eOe9cMne6XFFanIpEE4Y9h4+nb7/3Y463d+xNvLVuveNb3/qWevLkqeBbb73lMRPB6667Tp05c6amjNEckU5Jly+cGzp54ri9qqzYNndKU/jY8ZOOBXNm2n7zu2d6b1yxNIemSnSagXjH5fO6cYAWulHZtmtf+m+/84PgTSuXqQvnzLDVVFViCy6emGqdTld26D7dT5aOQYMLJylim6IexkzCQOMQN0SorTPjLIMzDvjAPZ6wZXK9Bs4fC3ykjF0FmcmGHOzEBYH465HsFWFsfh/QaAh8IdRzEBvNjSgCLWed91kR01YVofwQYHBgydHdbJMFN2y8VybjXRZKi3e9dFps46IFYPrEYg3IKGV00d3Y4sHvisGDkiGc8YmAXh7Qgk2G75LA5sJowhbiCDjLLAWGgfA4nJBgI52wcUE4XdgGCDe8WHR1pYVGO8cyID3TGA9jVxYKg+bX9N0MoGpYVFAaUU2K1IosSghbBOjNMB4jAMXh8hOIpyPwi/Lq9TOTG+/Fms0myUwKmdViYj8MBD3gQvG2kCDosplJmKIwwuN39yhfoXhzDoIm8qTfeBmFASCOwymhQkRP73k7fXnva+pXPvfpyLOvvO6OxmL9f/LpTzgqy8tyqG+JnEEaHBxQXn7t1aBsMKZJiHC2dfeals+bGfv1c6/aBgYGk3esXDT0sZuv9+bneH2UAQncJPNS+URmUObFHXE+OY06nYimN2zfF3vo+TfUnYeOq2UFBYMP3HGTdOjkaTU3xxvefeiYA6dPFeX5rfVVFamjp88p59u71PbOHoWUBeM0Ekoi0UiYlDjbrkPHpEWzp6fmT28ZuXXFUoPb5cyn6mWeRGSAyoEFIcefKzU0t0gkICkP/faJ1Hd+/mvzqfMXDVRGNS/HF/vrz903MK253vFPv3jCWZqfG/rzz9yjTKqqLIinZTstgqZoLC65rSapJM9Lgnf2wkOQ7aRwPAkYCQbVp994J/2DR56TXtzwXvTGJXMVp92G8glAmoklzQDRMHrd/GaBjYRpW21FKZ7w2KlvjWOhiHzk9AXlf33/IeWVd3eqk+trAj/51jdHli/Ax5pdDqov5QGOFsRRHvBAAE/C9h1S/uLffiw/8fKbxksdnYm+oUG7y2ZNLZgxxWi326y9A0OpL/zdvxle3bjNODIWYgJUBqWmrDj2n//0V5Ycn9tblJ/nJEP5iBEXjsTSxE7pDTt2Sz997JnEi+s2pf7jN09Kv3r6Zfm9fYcNf/+Vzw63NtbhwBS9QGxlgPz4AcQcqHNsFqhSkhR4THW4T4QPcvOhG2gnKJCFeX7HrNZmy4zJTf0k+KQ27zxg3rRjjyGlKimX3S6LTwsg4wl5Q8k00dikKAOURezKJH3LQPKa0Ya5LhvbSX0vlDEh6LvdbqmiqoafiiEMxE+cuSDbLJb4+SttNl0ZoziRLxMTFPW7yIgRYaLOUBgiIShj0ImoLTLK2ETguYeaU8xR48AdAhvCj0FWD5w4p9KYtC6fM82IZsUWRbw3JuaVibSRd2d3b4L60ujzuMa/cK3bGmD+QZUy3YT4D8BFSdOk9MFMKOiHANrGTIo9bhxg3sD8IWo5TjyTnWjAjA1gJUz3k6VhUJvSPHSNp3PZaa8FmB8GR4Lh2ooSZ3FpKcmcFimO7fp469BAXgrIy/U7WhvqrcFweGDngYM+cEgkEpFp3rJ/80ufSV5qb5deXPt2nHIyr1w8LzWtebL14aeeNRYWFo4Mjwzn7Nl/0Gq2GBNrrls1vHzhQncOdQDV3wzBmPgb86qJpiBrji/HUVJc7Fo8a3qyrMDfQ/Om81J7t/v0hSv4np7jrjXLRq5fON/09o49pjyfR60uLwnSPFk0Mjam3LZmZUI2mn2jwahE82jo2z96yLR09hSD3+c1DIwEYnsPH5cXz55izvX5HBfaOmPRZDIWjUZIOcwXm29+b0B7fnibXg04QRFPwyauoH8gEAkDMXFnT2+spbHBRo3Hisul9q7A0NCgOy/Hy5mINfmD88PYOnPxUmTp3FnOYCgSfWXTdhyiYijKy4mHImHp5MU29t+0dH4SQ9VACx8pVTh1kdZAoYzhjdSfPPZ8dOWiWcN7j5w0LJkzw1hWVMDvkSaS6eS//OcjtrSi2D5/3+3qgeOnIlObm4z+qnrz3KXXyU8++ZRy4sQJy5e+9KXI+vXrQ+T24Unx9atWqTNnzJCVZEIODfZIwZ4r0o6t70WefmWtb2Zrs2o1G8PJdMo+d/oUU36uf4Sm9Zxcvw9V4jLRmFIvtXcmn3nptSixVuSf//obzpKiQidNfdrR9Yw43jI8PoRPDBXdrWPQhGy1sxFh4zTQDloiSqXhZ9IJwLyjtxdkjnG6f5zwkTJ2Lbhq0gboIZmoCSg0It+fZAIQ3wmb8SAUCzcEbqyNGAxQijgeFw2fj/0Eswova0liOQcVTGEiDnzMOMzYNBjMtCiTYI93vVBWEacZHcitD0LOm/2cBWfP5UqKMjGebuughTFZvYx0gWAAnWtiGAKFR/wINFKIEkDhcGt+DUsLE3FMG140AtsCSzcZyPKwky4obiYvzdaK8D5gXNjwZBHQkwP4yRgLRiI0E8eJWGDk8uJpF5dTazsUnb8pRoqYJjwxLiiId27IT+F4sR6HDkA4AR4EKcRpzZ7JUM9dD2O/yEp4EAY/2X0dl9S3HvmW4fqli0bS6bTt6PETozeuWiEvXTjfT0WAAInvFKk/+MVDypTGusgdq5dbYtFY8tTFy7FkIpGa2liX+ORtq9PN9bV+4hk7yFKRBHEqGCvvFAhlLB5PJF94e4tKttI/NGLs7BscI24iydeYoPZwE6J9ZktT+lJHl21mS0PoyOnzRpvNIlWWFlvLigvipy5cTpMQFevs6TNUlhSZmxtq5aHhkVBJYUGgsbrSUFyQl08LCQ7m4BLooPNofmGhlF9Uog4GguqLa99SHnnqWfngsVOsFBXl+yOfuuW60bnIv6vX2tk/lPrrz38sPaWp3hlLqV68M+GyW/mTA7luu+R22jNNejXoi/uV7h7l1U3b1d+9tkFt6+4Ltk6qis6cPGlswYwWN/WfuO07oaTXBm5TjS/wfsq5Kx3Sxp370s++uUn+3dqNiXlTJ4f/7sufTtx9w0qbw27Po7bWOp+A6DPfUforHd3p1ze9pz76/OvSI8+/bhgdC/KoIaHE8O0vfzb6xY/dYeUnodRtv31xbXLjzv1oG8XndoytmD8r9sCdN8S+/PG78F6WOIFRsC7XlbhbJSEjODQ6YvjtS2/G7rtpVZIyTn/q9htHN+85YPnM3bcEF8+ebvP7PLbMnME8ng0orKDHPpok2YUwzVDa1A5S7Mg3cvDkaQMpwyav2y0SaEA4RrvV4mmuqzXObGmMuZz2aFtXt7J932G1g3iHhGMoJvh2nEr8MiHt1YD7Xpgyx5FkyUV6NMYr2jW/oFAqKinlY9a5XhQG3JPnLygUFj93ud02B8pYfu74zQGuN+HplcqEjQPGDbYpjitj73+ahHBuezQn3+gSwOOPSYs8aICpF9u60iRHWpfNmcbTjsVqkawkNOE9J5ymmM3MeGrd3zegJFJJlRR/8QKIRk+AoKv7OX+C8XiCLHoAvBeKb3FxxFVx1wLwKw7qwA0dfiJGBmtjBrLygovz5r9WZ4zBDA7cmk0/CH162hfloAAA//RJREFUu2bDhPJfA5KkSSapMKWF+db8wiJZpSGMsvHBFpxWpCeh2lhdWW67cLF99LFnX3IsnT8numjujBjxqfX19e/EqWymGS2NhtryUsN3fvGodSwUUvsGBlzDIyPKwrlzItevWKGUFRbR/CvT/EtUqS1gUNp4IhGmoWdOkwaYSityWpKtef5c39yWxrDX446eb+swJZJJa0v9JGNFSZFjWlN9NNefk6QxmDMyFjJNrqtO0Pxp7x0cDpUUF5nxmL+itHRo66495vqqCunNLdvjq+bPMub6vPhIMLGHKXHizEVTZ29/pKqi3I6bH1zJ/0eA1kwF2zOnTm6yWSxmbk7iw8CRYyfc1D48eNDvH9b3RCNNKnC8rLjIQe0ReWXTeyaioSQIzrV1ORPJFM+D3/jU3bF3dh4wtjZUSzUVpYYUDVuzmb+Dgb4zhCKRcE15scXrcpqK8/2mitJiE25sU7ki5y5dlvoGh9M0h8def3ender06Yojp8CcX1Cg/NVf/ZXa0tJiuf3224d/+9vfOmh+t9hstuCsaa22pupSOdTfKUcDQ7zdOMfrHn3suVf899yyJpJIJC2zp00xFxbkmyiPaDuta3j3Gk++T5+/lNy8bVf03MVLiZtWrTQumDPDRU1hxjqtDRYBaBvNOR4+Pp74ChyiaTRZJLPNKZkt/F4cx8FmxYr4dxw0mtn5EDAdffLKgg/rm//J8JEylgU8V+sTNmzdr9kiHk44dNDCdch2XwVY9JhclsGddKYHN5++i4WYvZLMT8SIMcG09KMYIdBjjSMglteYnP/sAHNDEZOhiAFXHPmkIzAthHCWuqFIiFp46sJlRDzKgMU0gyMANgv2KJr+Q/nYYFHVwzgrCqDyIA0b/QePHkLEOEDDEZEiiC4ZOvBqaRAw7uaoCYAoKH8oi26PI46nyYgzeuUYtPrTRQ+Ge9xGvAhgvx5HhqlRoBAMhB/fhRJtQhhaGD/9IuGQlSy9fPRni/ws3Ovlh8FTTvjJ1hU7EhS0HLW8tLQZIDfwsKEBWYMXErGouvONh9WKHOPo8sWLjOs2bU7OnD4l9sm778whYciBZBAKX3ljndLW1h4jIUalcMO2g0cNi2ZOi965eoW0dPZ0n8vpcBFFXqWZvHan3WQjhcVgJLkdj05UmpNlaf+xU7Fn1222RGPxwPwZUy1Tm+rNV7p75YriomhbZ5fBZDGZq0pLYvuPn3bPntoc27B9L+lqstJSX2fN9+fgpXIHKV2R7QcOG6Y3NyktdbV2omF3O51UBs4+A8gXZcnLz5cqqmuV9p4B5T9+8ZC07p0t8sGjxw2hcAT48c/fdePQ8rnTUlv2HXUWklK2etEcQ0t9rWcslnKYSdp3kEKY47BKdotJspGBoKh18wRAOAlnalfvgPLN7/1SWfvuLikcjoWaJ1X1Ffq95tlTmoO3r1pcRFWEoHNVad8P6D/0byQaU85f6Uj/6y9/K73w9jZl/fa94V2HT8ZmtzRG/+yBexN3r17uKsj1uYy0GmaXC+XBaaeX2jrTf/YvP1Kef2uTccueA4YrXT16VwESD9xxY4jK5TCaTNh+Aw6SqkqLx0xmY+iuNcsD3/jMx9y3rFxoaaytdBBk3r1j3iSDLZivvP1uYmh0NP7muzsMX/rk3fHFs6d6PS63arWYkzevXBheNHOq9+T5y/HayjLOIxuwUAveho2nvRI+8q0EIzF1IBBThwOR9PBYXArH02o0nkgfPHE+NqW5yeq0WZOHT56L7Dx42FRXWSZbrePHSaMdqJwmq8ViqywtsUyprzU21FZFqH8CpOwbN+8+IB84ecYYDodSHpeTxh8pWGZ+jYT5RgcrjdcE3jrJ9JUsue3Ygkn4FjMp+EVk8+nmAtAmZJ08d0GxWqzx86SMzZrarBTm5wllDPEsoGQIXhMgFEXDISnF39sTfHwtnhsHooc/6LIgBPpiviAeUk9f6kj0DA4Zl82eFqU5xoJvjNnsDq4Dn6SIciEDSqak0lJ3f38yFo/LuV6PWTSHoAX6+nwE/AkKUnYJkb0GmSPsdUBcdrKrwIAbUybxvh/SpVKkLIopZSJwHlQurjOHUF2hJAu3bovM9EBqS6oQaKJeCIVhUXE8wfuAaktXJWG3WdUcn8+Wl1/AfMq3C3TBk3F0UI1jwVBPMBR23bJ6pdrSWGf/ze+eS1y40mG5buHcdK7PZ/j1My/ZR8fGTNTXxknV1eFb1lwfbW1ucuObh7jniu81gVdAX98B0TcwGKTOs6MTuF/oYjWossUo24vy86xTG+vjbqdjYP17u3Aog9xQW427Rom27p7Y0GjARnOJYc7UyZEFs2Y4o8mUMRaJxosLC7xXOrpDT77+tvSJW9fgvU4nKgzyhbn+NM036qEz52M4QKmsqFAc9vH/AKA3sHaMBQOp8tIyg8/j5ic+/hzf2Kvr1ruaJ9Vo3S74+YOAlBd5KDAWp7nP0lBTGd5O60Tf8KiZ5iJLnNpQQ0t+4Z6b1MdfXa9+6s6bLMfPXY563B6Dy+XkeHSXz+kMPvnaemsoHLaMkmK8ePZ0I24yeJzOxPFzl9DXZnxTbOrcRR6nPz9RUlpmTqdToz/4wQ98c+fOTZFC1vf0M097Vy5ZYMzP8Q+apZRnWkO1rKaSspgfFCkQCsmHaY393CfukgPBYIj62WuigRsMh5V/+sHPUoFAyPjenr3RSCQSXzh3lnHpgrkOr/g8g87EaBDNoYHm5zHATrQXLKFk4b6igeZPu9snWRxudjMqxetzRgbIjR94SJDKjoNXxx8P/7C++Z8MHylj1wIawGICyr5eAyiCJ0gdrkLU42DzGga6GYMwzY1JHn7YvAiRB4oYMTaAr3QBj6q4/UJpeOZEMAL5z1j8JE3GaaTwQhHT8ES0wEUQB8PNKKI8/JROw4ebDdyZCwQXxFLRdDymKwBloNzFQo8AqgLc+P6YPuAEFWELEC5WjDQcfq8MXo4RwRzD8QI4bNzLgEUaW2nw8WQIeYgWCzdowtaqQSCqgwCtBOOX8TA4CVFPg1KPpycHMuBQccVWbnxvykzKMCtBRB+Tkw5w4QRFLh/6iYQPUTyBAwt3sYCIkEwc21qYRi/JTzz1eqFFRTiADxYgAdJtN7EbuOjXjovHlfM7Xk7/2Rc/M7Z7/wFnOBQa/doXPoNXaXL0GodIWD158sTAklkzUiTEG3cfOhb7/D23xa5fMs/tcbv8hEeFRmYCH+1so0nZlVco9fYPJX/95HPS+UttiYriAuPOQ8dxWuJwbk5O+uylKx4crlFSkGcpys9Pbd9zwDF3RksUH26uryw3YYG61N5tvWHJguBr72y1kYCikNLlcLtsoZ7+IfmWFUuCPq/HgoMZqE/HnzpkAb57VjWpXg1E4sqLb6xXf/yrh02DQyMyCSQyKQnK7Mn1wT+9/7ZASkl73tt/VPqLz9wTmtbUkDsYiLgVkgTzc7yy22HhbWngm2x+uxrSJC11dPeoL67fqvz4dy8ZgpFI+qYlc/r9Pm/a7bAZ77/5OrzDUUBUhOSukxLNNrH0FIa5oG9gKL1l7xHlt6+sk373+kZ1NBgdXb1w5mgikQz/6599Trp1+WJHUb7fR4NfHKVswI4yIkT/ZCqtXrjSmX51w+bYvz30uHKpvcs6FgrjrrCWCUNizeK5w3//lQex/dKBoqAYZMsuavBFs6Y5mmqrvE67zUz8iUkks2CjLTgvgmOnz6f/5vu/MJw4e1G9ZeXixI1L5ufguOcdB44kCvL8ONGyCJ/DeH3ju8EFs6bhQzQiIdWReFEdCQRTXf1Dyu6Dx+J7Dp+Wtuw9nH7+7V3yd5/cID3+6g7p2RdfUZ5984j09Lbj6afW77Seae9LUx9Ze3q77DR80nuPnQqfvngZZVQdVqtKYz7zUjuAcsNbYkaX02GvqSh3tdRPijTXVkWJDwKU1rrj4BFDR1ePSoKxFKZ+MxmNCiln1J44WdEoxans5NToQRmzUDgJGtQcbo+XD5fIAPOJJJ06f0WxmM3xM5cuW+fPmJouzPNr+1kFmffx0lV+vDsRDQU1pWF87s0G0QfjLCRoj9MBSZ73CM5d6Uz2DgwZVs6bniIhifREq2S126nsVqJNghwvNIISnvZ09w0kY9GYkpvjtTBVvejjFl/0+e/q6uiFQtnxYedxAOLVNRkHnJgIxRjlRt1hPhCdSDEXapmLurIzA+N+DYcC+EPT/J0xHUCImERQ08LGgUMofiwcTeG7eqS8WLx+v0RLr6aM6Wmy08p4eqqQUmucP2u6c9vufYnnXl8nLV84R7n5umXyr556wdHVO4BttkpLY33ojptukGke9NnMJoPdZhMKPvGXWG/QAOKm3sUrV2Jer9eGk/hYEKZ1A3yIItCaY3DYrPaGmgprrs8zvHHHXvPo6KhcXlpk6u0fkHsHhy333Xjd8KSKCgeNWcOZi1fCNVWVpPeaLKQ0pAZIWa+uqrbTUDF4nQ6mSeWzlBXmjT775ma/xWI2kgKDds6u6P/PwJIAwR+WJR4DBUYDMV+Oz4JvjWFedTsc6R898aI6v7URW5ExPKiuH0wfGG3dfbGxSMQ0o7nR+PaOPemO3kF87DuT6Osfv5NYSgn3DAzb1yyZn37spdeV1csWWi1YcAmQSSQWVx9+5uWhU5faksdOXzR/7r7bLdS36Efr3qMnhlWDyZEgdl96/Q2GwNhYurW11fz88y8ktm7d6rxlzZpQX093cseu3aTMzzYHQ8GAqio5C2dNJxEAhUc7yTixVtm1/3Dy5uuWu1qaGmiZM5lHA2PJl9/coG54b6c1GovGP3Pf3cp1SxbQWsonTqF8KB6KOQ7Zfs3NY4OdQp4SShjkE7SfKlmcXr4By7R4LAq+BPtm6GfR0vkXNuQY8LlIo+Fq8L6y/ZHAR8qYBjz/XQ1iTuRIjifz/iXy9wNOTgvs+NMxKD5C+WFlDOG8ABODkkCgatIAp9MI4CAN/WmVzq7MuOwBs9OgsZCABrmEFDHQY9CRCZgeXYSN3DS/XhYgw8ZizTZSTQShCNIlM9AwqDBANYNYmpOwH9wkiDKqhq6BUGKgULBNgOhsA9AHZsbW3EjDNOmH7XyQxWAmCNGwWLfhVBzHiTixWKixsHGajNgpojmJVjK+0kXYuIpwWNjFgQ9hWkkJ4y2FNNEgAiU0kaCBSQppsMXQgnKij/BEzCw+hisUT73MKAdnzDnodUEUjF7+OAkWCRyqooGeAvOk02aSPC4LK4V4z0Wso5i0o+qW536YXjqrKdDd2+85fuZM4J5bb7E21U/KIy4AYebB4OiwXFlSaDl25qxaWpiXuvfm650k//tJYLNiQmbhyWKVbE6P5MrJl0xOr3qpozOtRIKkoCfSG3fsU9/ZfdBy9PT5sMfjDi2cNcNfVVJs6Rkcir+7c6/Z7XIq1WUl5ly/L/7Otr2mOVNbUgdPnjJ5vR40Wbq9u9dx/eK5EXxXioTp+NTmRmdddVUi35+TS/XPOpVPAPwuEpBzcvPU4UiMlLC31ceeed5w+NgJ/Q6m0lRTEb5l2YLQpIpSpb2n11JWVJAkxcYSS0p+UtxMeTkeKdfjlFxW0WbXAr0PxkIR9cCx0+rjr72tPvrSOsNQYCw2pb4mPG9q03Bejs++eEaLYfm8mTlWq8WtKMr7iYnumADo8x89/mL0tXe3p0mASlaVFEbuuG7J2Kr5M+Qcj9v0wB2rvUUF+X7ihMwTNiMJsNQSpFAE5UOnzsUOnTgdudTRHewfGgl39vTjpEUorLpUzDmSRJeePbUh1tpUbyUFBFuiOFyzqP8VGXMSgxbDV0Jk3qP89pCC/Q8/fdgwMDyiPnjnTdFP33GTg6LMp85djL+5eUdq+uQGpaSgwJkkreu1TdsSpJhYewdHpTc2H0ut30aK1vq9iSde3ZjYeeRc8t0Dp1Mnr/TGr/QGksGEMVZUWpkozs9NF5RWpnOL/Iliv3eMlFvF7/UGR8YC6ajqDA6MhiVfQaUhpRpxkIG0//BB+eylNhlP1og/DdTu+Eg3FVeUnfiDnLLd5XQ6GmqqnEvnzow11lZGPC4HKYSD8UudPYlL7Z3KwNBwkvohQglipGeHST414ykxJkCv0ybj3X/0k8vtlvDukKBOgEYkc/T0WcyYySsdXbbZU1vVwsw2xQwmg16uDGh+8WQsWxlL8xzwPiB8XiPYLZKPG5QFwo1B6uobTHX09BkXzWrFPGTmJ2NOlwRbQR4orTb34G59T29fCm1IQn2Gx+ivOeESPn1JEaBhaGEoV0rbAsn1hNEB7qy0iMc2bewOQBROdMSJvdk4EwCkCBEW5jTMRdmQnRUAfi4D0cMWxTTVmVE4nGhkkPgv4mCLhGyHo9F0KBKTqirKzG5fjtiNgIUCOAJbswWQkm6IUyPi4JQf/urR9Kwpzep1C+YZ/+3nv3Fe7uw25flzEjcsXxpZvWypOYcmwsJcr9Q0qUoqyM+T8AUOr8fNxu128aEwUPq37do9VF1Z6bbZ7MR+KBuOvDBISckkpfjAC1LgFAUfObY11lQGD586m9i+96C1t3/IXFdVGSEZQNm4c7cpmUwPzZsz2zkwMGg9f+FCnMZ/cnhkJDkWDNry8/Jln9uOb8xJiVRKHR4JpkmpDPcPj7on19fiXciJFf3/CXBklUXFB6DJlb0g/x8ABj7eeIsmFDO1rRFrGvGLfd3WXYMtkyo8eMKNvuV+/gBATCQai8QSinVmS4Ptvf3HRi60d2EnBoPTblNvWbFg5LcvvSlNb2lw0twQen3LbvvHbl0DvZYJg34imYofPnna/PVP3y91dvcYb1q52GIiHqH1Xz5/uXMsZXVZ0uS56657UmdOn5br6yaln3j8ccvpM2dM5YW5A1Iy5jx07IRpRuvkxLmLl70G2WhduWgubjxxOQAWi0Wtra5IVJSV2qPRuHHXgUOxfYeOJWZOb01+8q5b45+6+3ZHSXE+Pi1iyl46r1l/PUyzuZ1YhqAxmvUEWjho7iB64gAPalMej3o6vrIbwMoXK2EI08OFG7iYr7Lhw/rmfzJ8pIwRTJDvsBDqfrInRGUHsJ0dq8XD1tAyNk0I2I6IxYZ1HIqA0KMrZzC8LYGMZKbJVYxnkRYGXsQn0mQjZhwQz4yNv4UGKSkHTB/KmBafbQCct+ZBuZCtrhgigoUB3U8DgynRnwcJ28iOwrEuUQD2T4i7dUJIUGngKSS8mKi+49MGALGapTkFJS0Ig1ZHgYPaAV4sQlqwyFtDwl0WKD88/2kDGnGMr+ExJtyaLeLEYo50Or4wmrKEOPLrygxZlBQURP10fAhoNhIo8LRLj+eGpTbFuxlmKw4PEDShMIIOJjYjvyumTW504XKSG5OVoAP6iNLjRH6oIsgnsJWHGInTiFxp4SZBkZ/qmEVemPwIAXFUPvXwjnVK1/GtsfmzZ8q79u0PROMx5z2332wkmYC3kQEvGBiT4tGITOlNpEAZSosKXEQBSpjs8PolhydHcnjJuH2S1eVWU8m4GhzsVZ986fXEyXMXeEtjOBIbisZi2C4WiURizuKCPIOPBLyq0iLlQnsnjq23uhzW1NTGRqvb4UwcOnXauHLBvNT2/Qdlr8clx2gFPH3xiv2265ZG83P9stVidVjMJihhooM1wAltUAwn1TdIRqs1+ezrb0pPvfiq4fipMwZstwIOpUvfu3pp77zpkw1v7zhgnzulITi1odFldzqc0aRq83hdcmGOW/LYrfzkA+11NXBfU1vivbedh04o//bLJ6V1O/bJpy5cSd2zZllXrs9tLPDnhBfOnOycPaXZmZvj81BbQhAXjaoDSOuddRUgXxJGAyvmTlfmTGkk2SodbKqpNFeWlnjqKktcJJThvStCAy8aqF5mqad/WHnmjY3KkVNnuqY01CnTmhtss1qbHLQ4y9TGhtWL5o38yf23xWe1NI7uOnSc3/kiQUSdVFkWnzulxUB4FiLHFdYsAVxOvbBwgn/R9LL69nu70v/yy8eMXX0D6b//6ucGH7jjRg9F2ahSyZfWbTF09fanF8yYqpQVFzo6+keSz721Kf3qhndtr73zXnLfmZ7usOwMW9wlyYKKyVJF3RxbxaSplsraKZbyajJVTZaC4iprXkm1qbC02lRSWmcqLJvkKCmfZC6pqLeX1bQSTrOtom6qpaK21VpZM1UtqWqO+4smJVSzd3TP3h3GE2fPWbv6+vGkTLVZrKrDZqOuo3pwfbhC1J2y1ed2O0oKC3Cioqm1odbcXDfJUF1WIvlcTpvXZTeTsGulsW8Kx2PR3oGhcEV5mZ3YQwoExkJuj0+2223iMZzWTmSpJ89fjAcj8WRv/6B17rQWpSCPlDExXXDO17oDnA3gZyhj/E4S5l4sFNdiFgLQYUNuMY9gbhH0kQXMaDAUa+vsNVFfqzhGDsfaszJmsVIeSSI9vpBAUent75eDYxFjYW4OTdlawVFmtjWiFI75RwA5soqHNYLLzouGAKRAmTgkCxdhGLt4+Ao30qWSuG8AJM7x/cBFEPzPNK8iyq2RlRQ4IlTFe1eZcolQDRhHs8mINALgDoVjSjAcVhtqa8wumv+wPqHcuJk2DuNlppVUDpH2RvOP+tamreZvfPbjyi+ffAGfyDC5Xa7ox2+/NT57aouztDDX2lhTIdXVVEp+v5fKl5bGojFRHDLoUyspRi6XS9p76GCwoXaSB1ty8ZQbNRLrBHKmdZZw0wY8hJWMbofF3lI/SRkcHQ1d6eq1feL2G1Ibd+wNzJ422TirtdG8Zdc+B7ayNdbXQekz11RVpF5Yu86waPZ0Q0VRvgGfh3h+3aZokhSyz9x5Y3TbvsO26vIy2Wm3T5h7//8A9JNZTUK1ZN8ferIi+s1uNkYHx0Lm1qY6Pg0W4yMei40ZVcVDdRRtTGEfBCiByWSKpVIpS1NdrZnmtZHdR095RawkFfi9KVK4u46cuVDyqdvXxB9+Ya3xY7deb5wxuRGfkRDMQGAxGmIHTpyWaK5Jnbt8xTZneqvR63YZrQ6ndPzClVA4qVqvtHdKd999V/r44QMWt0FJ/e/v/Ic1kUwqM1qaUgNDQ0bsKqEui27fe8hbW1murlg8H6dlZfIgt7G0pNiy7/Dx9Le++8PQqiWLlKXz59grS0qcfr/PjptuNFY0/EyyCbyeAYSRQRyPMzLZaTAviYEnbNxQtrg8NCaydgowjI8lluk0OiJonJ7AGcfV4Zpl+yOAj5SxbBAz/DhofMeQHcXu8QCRjC56UMZmNYYVnXTWQRi68qUrYrqRrfjOxvj7KRjWSMPMqfEn0ovN41oA8TlPzXhPDMoYAPspGIcAaeEVllYGuEV5KNuMIibKRjZ5EAfKbLNbt5AbubQBg7sj7CIbY16mcihQNqgMRtSJkTIXDYgCeUE7u27ZoI9HrhvjsEsD4Uba8fQcwkoM+3QCWrgggYuw4WQFJ8vgnSwWvsmQQEcTEtkw8FM7QzmDAqYbbDcEddEuBKLRSDnAi61WzoPpaBM/54EtThlFjEM1NzpS0EMY5i/9jhHiGYcAIhSeioFfODcKx7tN2F6HExf5CR22SlK+KDtOaRzqOK0+/L1vyt/+5teHN2zeYhwYHrYumj0jfv2yJT5SxjmTeCRGytioyIsENeImI9VB9voLJF9ekWSxO4QgQmVPkLDxw1/8KvXLhx9Jz5vWYiABLvX8us3ynmOn1LtvWGlcMntWatOufc7airLo2s3bjcV5/nRRQYF1zpTJ8TMXLqe2Hzhms9vMcVq87APDo8lzl66Y7rhuRfrg8VNyVWlxcOmc6SOlxYV5FpPZibJlA3gUdwbzi0qksupqdevu/elvfvufTWcvXELXK4U+Z9goG0LzpjWnP3PH6u623oG8jt7B1J9/5t5Rg9lWEUmkLH6fz1CSnyPluqy0cAuB8GpAEFo4EAqruw+dTP/Nj38jvbxxuyEQDCu1ZUXDt69aNDI8PJp33cLZoVuWL8zP8XlxSAdWpWsQI5NhkmtDdVmRIy/Hayvw+4MNNRWFHrfLbTIZIWVBgQBHqJFYVD53uUN59JX18XVb9449eNdNgdtXLy/xe70ufICI+NVUUVpk//SdN4WWz5/hLM7L9bQ21DgSiVjIarYoJQX5sW9+9uPJglxfLtWNy0ljX2h5OrBL8KH2lFftGxxW//Y/fqH8+rnXjD63K/Ev3/zT4TtXLysk3jHz3KGkE0+/sVG2u/3hRCqZfui5N6Xv/fJR01g4aippWDQwec4t0eZpi8qKSif5fP4Cl9Ptc5BAazZib6BspGFFkhc5qIl4qFH+E21ZpqFmMBE/41Ez3lXENk2Lze6yE3/aC0trPZNnrY7klzX0XLpyRd65d6/x3Z17wnuPHo/HEimaUNNKWlEop/EP9BJQtjJVkaQV0gqIp8ykrBptVpMpmeaDbGSn1Wo6evbcUGlpmdVY3GoyxAPJ3oH+RHlJiRjcDBi/snTywuV0MBBKUbx1Ln9nDE/G0MYUz+344YBtipFwKEsZ+xCGofzwjhXyJZ2ax4MWQT9KR+GxeML0zu5D0qzJjWmvx2m2WEgZwztjVivvrmDlhFFlKUHKyuDQiBqMRA35eX4qrKABerA1FwPKxvEAPZBAlBk3iLICNRDY4gpFwkRzIOZF0IYi+P5tje8HpNPnZFEGHQS+Rp2LLYoAN7ZoJ/nJmF7kCXCNsuqAeoSisXSINLnm+jrjiUtXAk++/GZy6859ib6BoRiVwoiBQyyDcnG1wWQdXb2hx55/yfbdv/mz5C9++5z78Kmzxqb66tjjP/iXJN6rnFRVaigvLpQ8Xi8LsSiB1WEjGmbibGqXjLHyd+G279oVmDd7lrO4sIA4lRQvamPUn/JGDbkOyDxtsJBiZsbya6mrKElf7uxKbNy+1/sPX/28KxaLmR56+mVHns8dqKmpNm3ZuVua3tKo5vpyXDabdfDQsRPORbOmqL9+9pUwTWTKzcvnO11Opy8WT3aPBCO2vBzf1dL2fyvgWZ+FFTFxgwBSg1DGPrh/PhCon30uW/JMe7dpxuQGmhOx/srScGAsMTg0iMM0uLM+TBkDpNJpAyl0scmTaqyxeDT+5nt79bmdv2no97rSQ4Gg696bVkVeXL/FYTGZUuu37k4tnDWN9DihLJECrXb29KVImYtv33/E3lw/yd7cPFktbJgm94xGhr71rW95PnHnrUZTMpzetOmduM9uU59fu46PmP/4HTdHnn19nRsfrh8cHo1dbOtw19dWGq6DMqYfqkJsMBAYTf3mt8/EwuFg9N+/9VfWooJ8NyazcekgGyZ6mWl10NzZClgm9io8PZ3JYpes+OgzyQRXg46DMajLMQARfPUYnggTyvVHBB8pYx8Cgl+IrXW+uYp/EJ6Nw4Zj4M5KRyAWKyy6YtHCkytdCeOFl2ZRSPycjvAxLXF6ZkxykIUnTpr2hAgyGpBigO2JwFVBF4styQHAAg1d8UEAqHOYZo8rYlo8HDo+g5Y/APHCRcBLAQdg8MCNR9EqykGJjSTRcBhfgSTSssKGOnEGiBPAPvJmQuDQaMOdUfoAtCBznmQggYv88YNbmGwQ3vHAcT+Xhn7IHaDFcJSmSCIWbs6LQhgVFwqD4kpxJgstqjSJcTlowTSRMqaXCZgiHOoNTVoosBZGl4wbRpfZOJijcRH+cVrEKkTLgieoFIADJpx2Mytg4uRFlAOsBIHNIKXjQfXVJ36q1JQWDJC87tz03nalrKRY+cuvfslCuHxoB57Yjo2N8t15bOOwu9ySy4cnYV4+KQn5gEeT8YSaiIbkyGi/ZJLSibd3HDAdPnVOTaaU6PWL5in4EDMJH3ZSwszTmxqSJ85fMJECljh8+ryaTCQMRdhKU1ud6h0cVLbvP6rgbviSuTPkju7edPfAgHzD0oXpyvJiu8/jKSAenjjDUyFwRzo3P1+qrKlVe0l4/OVjT0qvvLnOSAtsck5rU2DprKkRn8cVbZpUpeD0w/7hgC3Pn5tcPGeGPZFS8h12u1SclyPleV24ewqJXnRnFlDTAVRSEtU3t+xWn3rjHenx1zYYxkIRhEeL/d6RhtrK1LSmeudt1y02VJcX+1Np5ZrCCgTIeDyeJp1jfDX6AEAb018mYctJbc346H8SztUL7Z3qhh37lK17j4S7B0fCn7z9hvS9N11nz/Pn5EBoEDOGwAc/plIpOznMh06cDvs8bgspt8qCmVMSa5bMM+b5fX5daO4dGFY3btsXaaqthNBCQYLHUZRwJKaeuXRFeX3TdvXXz71KSmB7auWCWWP/8md/mpzR0ujD1iieQ4jW4HBAeXXje6HOgTHzzoMnLSmjK17fujjROu8GpbyyyWe22nIoTxmn2mkFFe2sXYR1dRg7ECxAlIvz45bS4ql9lHgsjL1xDrvDk1Ne3aLkFdfGSNgyjIwMS6fOnbOcunAxPjA4ErrS3iWfvnRFHqLyBiMRBVXGVjD9TjMEfWwlxvHlyBf94XY4lANHjii1zTOsZl+xabC3I+Jz2c1Op0PrIxpvlDAwFlIOnzodOnr6vPWm5YskVsbQoEQH1n8F4slYtjLGpzmJyKsAgqTLmyN5fDn8pIs/pk5G4yGGRDIR27b/mLxoZovi87ppGEMZc0pWUsgy7aeVC9826xsYxLt86eL8HD4KH/F6qbNLn+lDHShSlJfCNcSr6yvKhPFryCiR6E0oYWIrKCNkwcT0mDOhiDBvisJdBQKf6WbKIIZcIp4QZbsWXFXObACtcDSqYJtic0O9tayiQl0wa7o6Y0qrlJfrl4ZGRqOX2trj3b19cRKUDTS3GLDJ4MCRE6EVC+YYnnnlLfvWvQeNKxfNC/3y3/5eKsjPdfUHYnLXcEQNx+IRk8tnMNnx/UFaqw1myeZw8ScT3G6P5M3xk8mRfGSOHT8ZbW5udhcXF8v4ZpTTQQo18SzegcNBKaxUUDWIC4kP8XqDGfHm8sK80JkLF02T62tT7V198c7ungitQdYpkyqTn7/vDmskmnAcP31OMZuMCZPRoJYXFsTx0fQ1S+eRtmIwgQ9zvW4Vn7zAR6S1ZvlvByhgZt6aKPo1TSsLwpRrvxb8e4HFJMvv7NwfWjFvljhRkfqyb2g4fulym6kwNwc3WkS7fSgo6Z7B0URLQ609SVPM+m17DdQeCeIHS31leaK6tIQKnLaRUptYt2WXye10qZ+59xa5uCCPb+SAAq3BhraOnnBZcZF1z9GTg9SPvqXX36gajGaD02pUH370McN9t64xDvb3xxx2m/m9vfvk0+cuWpvrapTK0uJQcX6uo6gwP46TOkdHx8IeYpBVSxbIVpIvRkYD6VfWbUx0dvbEZk+fIl+/bLGbsrRifGRa7X38PdGvFXMcj+zxtJkLBvgEL6ej9rO5af6xOZjvrgaBg/Goj8nxsQk3AONSH8+ZshBku/+Y4CNl7CrITPVXTfq6wAMQQohwQ0gFqs5Uwg0cAbxQwU/8BTdOi2JFjJUxhZ+QkXTNihicwmg0kZ6JaDYYmxYmcVeTDHgWErzVxHfKEK6QIIF88AMdACwK1cLG89DJMD7CkB4OToOFT8TrkBkjcGhuWDx4UC5SDOA2JhUJK/r4oBKDEjRFEKei0ggXX/V8GEF42EmDnlIJRFhsEEI/fT4VRFmYEmn4z+GwUW8GsgSmsJmWFiUey+t1Fu3BJSQH6LLChQRY2BlJbBmxkICPp134nhse20NhAB0G5A837IwRyhK6Tfj1cos0wOcwVE4kFXH0B68AF08sEATB0WoRT8KgnEEB47SUFEoZ7toe3PxGuvvCkeD9d91p/t5Pf24tys9Nfefbf5v2et0+EgQIW5JCwRALRW6vR3J7fPyiP06BRL4oBykIyoHDR+P/8L0fqJOK80n2SxkOnjgTzc3xje09etLU3TdomNbcYJ07tUU+cvpcaufBo+YpjXVSeWmxunH7btPimdPVKx1dqStdvfLkSdXmSZXlqQuXL6sX2rpiwVDYvGrxPNzJGyvOz/OQwvi+98IAVptNqq6dJOXk+NUXX1ubfuiJZwykQMZvWbZw5IE7V0dJnDZ39Q3GaPG1XukaMNZWVcUbamu8kypKXAU5OVa/zyPleJ2S12Hj4+r19tYBgh7atndwGAdoKL9+4U3D1n2H5StdfcxlJYX5wdVL5gfWLFvgaJpUT2TszuJcr42ExAmEQJeEe4w3tadvSNl1+MRwY22l8+o6Ia8JQVlUwIv4ttnZi+3xv/vJI2p3/3CkoaZ65IZlC0yrFs3FQSoO6l9xp1ZPR/kyL0O4I4OPMK/dvCNeX11uRJvarVa7hSR3HguUhnhIfe6NjdFfPPOytatvQHXabSlSqtKHTpyV/u2XTygvrNtkeH3jNhmHcty0dGHga5++N3HfTdc7c7xuF5XdiHoGxoKpt7fvVb/3myeN7f2BeFnDnOiU2asNVQ3TXf78UoeFJH/id5rcKE+UjfLlAqOsXGZxERZfOQwhQskRYSywZrcVpxDzy8hwb3LPpufVYGAgmpNfZqA87S6P31pW3WwqrZqcdLr94eGhAUOe22qeNb01UlaYH4mR9hYIhdM9fQOpvQePximfOA6MsVlMRrOJPDR/6cXBds7dR07G7Z58Y2llrcnq8imnThyJ11eVWQ14lE6AnQp4H2/7/kOxUxfbbLevXiEV5uE0RVDRCGlwNd/pAGVKKGNYWGge1ueZawDaxeXxSHmFxTghlRT+KCtxoo0F/WgsoWzdf1SaN7VJoXFqwTfGMK6hlKFtsVVaF6Li8Zg0MDioDA6PRsuL8rMEOtE3KLOu3KBIE6pAfmx1RyDjcSH0NOBx+PE+K05MxJN1hOPJA7btZx+qcTWITPjJhjbfibWWK8lxAITrANoAESa2TSYT7z/SPgPZia8ClD0cjShj4ZhhSkuz0UALAC3ZVpoXrW6X00pCt722ssJSXFBI3WEMHjh6PHL+0hVSfuqi6zdtcW3csdfy5QfvD/7lFx+0+7xeezQtyee6hqUY8dYAEfV4cgykTJsUo1WSTTZ+EmY0W/kdHPQRDlB0OJ2Smk7F3XaruXnKdENOfpGck5cv5ebmSX6/j9szGAxSWUX7oHVwY4AIyV5vjjXH6+m9fPmCd/6sGSaXwx6cM63ZeM8Nyx2BQMD09KtvJme11MeXzp7hIQU8VltW5KR5yo6xjS7EGjMyFlTPXu5I+n2+a87J/x1gVNOSkVQwAbKUlC3s/4OfjBGYadF6eeOWkZtXLKap0snT4nAgkOjo7jYU+n1m1E/nzw8CGtvp4bFQsqq81IYHn719g/F7b1oZ3rznkHt2a2OM5nhl77HT1s7efun+W1ZFv3j/7VZaI6y0/meIUg6G/qGRwEgw5BoeC0aKSsv9U5vqpMhQj5wKBkxbd+8LXbdovv3nv30q8sk7bjb+7oXXrMOjAdPsqa2xgf4h47IFc9M2m1WhuSSFbxfSWiktmjfbdOj4ieRvn3s1Om/m1NTKxQscRQV5NKhJh82C8UJk13Fifd9X/6v6mGO1C+Nmue2+XMnq9vFTXBGeDQKH+ZLkkGwEkEE2uiJ2rT64VtgfA3ykjOlwrcnm6jDyIgTrJHspHn59otLRs/0wGQWHfhB6WenRnozxEzESfBlPT8PYwtbdYGjODwsOGSh3NGNyesajOF6sYOAXSSbQEHgwAgcXdsPW/drAQRj8E4eFWGrFYNEN/HShhQHlgoZnSBIVECDvhIFFTtBHiCCvLdYZFDh0g4Eq5hcRItJxZlAUMcVCuSMUVk60hZicAl8k4gtPDHB+ACAtFnwk4hpy46JdNOUHyhbiOB9RJmRstllYAdMz5HxQILJhmAzXFF49HvUSfj0c7cY+LZzD+C/cyJLLwm6EIQmUMlIGNUUMgaABI7ZbGqTRnsvp5x/+bvqmVdfF3tm8xXvy7FnpwY/fG505pTWXBFyuSCqVokQ4Jc7NL/eDtg7xRFLt7e0Pjw32Ru0GxXby7PnkKxs2mzp6+gJTmxqT05sbc3I87nj/0FCChHZTTUWZYXZLU/rw6bMyKWmWlroaadrkhsTLb282r1w4Rzl26lyqe2DI0NrUYGmsrkwcOHnGMhoMhkdHR20zWyfjPTPcxtQaeBwcDqc0qbFJpXzSjzz5pPrOtj3S1Ob6vr//0qeTfq/HgyPct+47EuzsG3DXVpaHrl8yHx+Qzq2rKDTn5ebIOKmMZPGsLYm6AQiepjUzTcqL8vOnX5W37j9mHCUF1Wg04WPNoc/fc3v3miXz7ZMqynPxDhsJ7aaa0gLZ7cIDKNG/DOTEfn9SUPDSWujRl9+U7169LOiw2Tw6WlLBN5QUZWh0NOHAu0cokFYUOAhPOXrmfOrdPQcHWhrq4/NnTAndfv0Sw7Smunynw2En/hNpOIFeBw0gFMOIOimvbtiizJ85xWjDl8ORSRY6FsOv/O8fyslEynjuUrv8ysb3TK9s3GrccfCYGopEsH0s8rGbV/X+y5//qbxmyTxHYW6Ol8YJ366OxePKpm374j/73YvSc+vfSxXVzumfvug2a1FJtd9stfGddepGslAjLV+9yHzR3LDQLuTAuGBU3rFI5SPlJB6LSOHgqBQOjUihwCCVOS2ZzXjnA/hIRwpv+/nI+RPbrL2d52xD/Z1KXlGVYrU7cVPaSLatuKzOWlo9OdrW3R05eWyHp7ayythSP8nfVFtjqK0oS9dPqpJIESN6cgInodF4MmcrY2DGZCwSe3fHXmnFdaslg8lu6xgKB4MDbenKslKclMmYSYLHXlirBIJh+43LFxmKiwqQVKMyEfTuywYcNx+LQBnTD/DA7bNrA9rU7nRJLreXtzZCIcsoY4gn+vFkKr39wFGptb7GUlKQS0qqvk0R36sVOJjLsBLEozFpaHAgMTIWipUW5uG7fSKeDWOzLXh9Yqm4lMDX/FfXGGnwVAtGrzffhPxQRQwgyof5ThC9Om9BSyNJIPB0P2zkoT9pfB+MJ7wmIDocjeFzC9LUlhajbMp0NZWC2weZ4ZuJOIzI2dLcoJw+d3HU63E4kunk8J2rVyY+cftNXhyPbqI2x8EzfWRQn0g0knI5XUp+Xj5/moKLgotwiGxQ5lRUCo4MDHX29Hrq6+tpHrPLeLKJA4v8eYVSSVm5ZLXYpL7eHqJrkLq7uwd8Ph9pcJSWAkpLS2ksSsNT6qo8d6xeanCTdrd20zbl3x563PiNB+7ury4rce45fER2Wi3JSVVlpIgJ7ZyyVy93dCe27jmYqi4vHonF0x59691/N+DQDty6AoCLUrJZMks0BmgZoBWPw/9PAfsQCj2OsdKyUo/f56FZgiirhkTv4IDB67DxLgah4H9wlWjukvuHR1NlxYUmHGB7+PQ55cTZi+GOvgHv7JbG5J5jpywF/pzIv//5F5UZkxu8NOFo2xgpL+0mB+hb7baxU+ev2LbvO5iOh0OuJbNaoSySjiIr5y5diTVOqo6u27wtZ9aUpvRrGzZj27eR1q947/CQ8fpli9J2u02d0dIsE56nobZaeubVN6WOru7g1z77gL2mqsxJeQitNVOV8Tqx6wPrmIV3NY7mFewoPIzDTiEr2by5Evia5aH35QEc3JR+fxy84uYa8Sj6JSsedLmvKOx9ZfojgI+UsWsBGIVtYTGAd2BpcbDh1G0AlC4OQzyMFgEr8ySK/Jh6FJolceIgZg7SyzL4sAG6YjbBzjZQxLBQEdOysoc/EdJpYGJjG+FkOG/EweZwDU8Pz3ZrNgIRg7hrAYYLBg3KIg7zoOqQIGOgtBhL48OJMQVNAlxRPgCuGfpaAvj1wagFMT34UCstSignZITQJ3A1NMpLIAFXTwtg2toVIZgAeGJGJECnqRm+g6ylh56ArTZQwPC9HnHXJwuASP9MfZiqMJn6sI3JSnPzn0oknFwWBvJAoUIXMw7hivoKP+vh2GpHDgQhDk/DsNiDRnh0QH3oO38hlZeWBMpLyxyPPvW09fY1q0Yf/Ni9DiILyYIBuKQDaT6tdUhYCgbG4tu27wj+7OFHLblet21sLEQChD3SMzgin77U5i7Oz7Xm+nym0sJ8Eyltss1qi1zs7MA2JPN1C+YkLrZ1qLuPHDOV5OeZ5k6bnNi2/4hp2bwZhmg8mth54IhcWVZimzu1KdnW2WO0kjBw7kq7TLRUp00slgCcXOf25SgDY2Hp5bfWJ97etCVeV1MV/cLH7gpXlRT5nnx1nffhF96IO92u0PTmBvt9N69SZzTXF5QV5NpLC3NlnHqH9/qcVD+0Uzag6VPptNrW3Ss9tfad9Pcfe864ed8R43AgKJGCF2uaVB2+7brFkbtWrzT4c3KKbVazze2wGcoKfFJVcR4piOLQOTRZIBhSj5+5oK57b49y5kJb8vCpsyFFUXGgoLJm6Tw/5cNPklJKWn1h3abk4y+/HbeaTQHKy1ReXGCiPsDBJemOvsHw+bbOsM/jjd+8crHb7/P6CvNyXGaTkbUFfH8sHIkqdpuVK4M6oL/wjh9pL2B65g3kRWNtbNu+I6Yls6fJZhMxCuMKgJOUxuRvX1pn/sStq0aWz5+VtNts6TyfN/61T90T/vZXPxv904/dZZ7eUp/vctgdpDuakSZGUtnGbXtSP3z46cT6/eeiaUd1YtbiW1KFpXX5RvHNMmJDcLN2c4TdsJGrBlRG3DBKpRJSIh6VYtExcsfJJFmpiASHk72dFyKBkX5jPBoyxGNhKZmIs5KSSsaJ563ibiyI0iB3+4hnPLlhml1jPW2n5AQpcHlF1bLFYsHL+zTvpUkRcThKK5usnqLm0O79B6T2rg7FbJDMbifOOyFxyWq14ZMJNJ7wYIwUmXFlDBVpqi6RN+3YJecWliVKS8tspSVllou9Y2Px0a5kYR7flZapPVOvbdyKgzMsN5AyVlpUSE2RofI+uDoKJxrqT8bQjVA89XnkfUQord3hZGUsGh4jpTXKN/k4oQYpIriNFOvq0qJUVVkJyU122WZ38bwFwsgeZcCpnLxNsb8vNRIIJksK8njrskBgB/Wq8Iq1YTwP4ad8GU+30OPIQMSzIsZzGoVTGJSjD1SQdCBEvqGkT3ZEj/NhELmM24yOq4YvAPRxo4mV2mtlJRJ9ICA6GI6muwdHldnTp5lwwnF2ngC9D7kuqmSlsZK2WqyW1YsX5DdNqnURNxlx8iz69kLngBRLpJBGHh4eoWKlTbW1NUYopjxGMoD5N0UDNEo0FWksHFE2vLvVuGjBfHEThtoS1UGeWI/w/bPCoiJpbHQ0fejQIam8rJQ6GJhM0+Dx+mSfxyXnum32vqHh6Lr3dsdXLZgda+vus+88eESaN7UlOqWpzmamgYX2SyRSyhvvbk8+u+7d2IN33mgqKyrMOXGxrYfq5gHB/24Ar5igfPHzMBO/M8/vjlH58ebyHwLgN6OsJHFSYUVJEW4ggTdSZy9cVtx2HFyEW0UfroyhLU5eaI8V5OVaKooKDF39Q1Fay5LtPf3mwZGA6SufuDP555+532G3W/FRZpolDGpP/2D60KkzksvhUjweD+kj+HaeJX3o5JmIrEhQ0iOL58xyYDsrzYHykZNnUhu27EitWrLAQWmTW3btsztJ2f7Cx+9OzpsxPVZfXemuqSgzh8Nh+zOvrVOutLfhHW0coe+lkltojZFxEwc8hPHPPKFxk87zXMMJ1SQPIjNhEyLH24Rs4SbDbg5kNwCnvVocLqof2I2DMiBuooj7f1dHIjnKyWOG6Y7H627Y2eF/LPCRMvZhgDlWM1Bm4GClhi7MUAhi97iyI2wspjB6HMKFIS8L3njCBXeawzVc8sPGspPx05XTAAfpgc/+8XBhBB12I1yPY7eWt+7HBUAOpBFOEZ+dEOkwJGALNN0vBhWNOlLEMPhFuAELCymECBE/sQjjL9ILm7GzBxsnJnwOolSIxg8OhGSFAxeKBw7TYOWDnwIJHFbKYOPHd9rZJX4cBwICWLFh5UUTFOiXwYdN+Hx3B26k46TC1p3AF35IK7pfS8vpqKZsiyhM8Do9LKSZCJQVVCgefgQhPSqmoyCKowmT609lx7tjXA+0BZHjPAlJSSfV5x/5kRoc6A59+mP3K4899bS7o6sr8Ivv/6uBFK/3fSwZoJcpHg1LFy6cHU2Eg0Gfy+7cf+ykeeP2vabB0ZHE4pkzTZPrawwDQ8OJbQeOWEmgiNdVVZjLiosMA8NDKRLqTGPBcKy9t8d+2/XLU5fau9R9x09ZjAbZOK25MbH23W3mWS3NprLiwtirG7YYc31eY0vDJOlie2dgzaL5itvptFOfQJ+TSooLSckJKk+99Lq0/8jx0JKZ00L33LQKH6S1P/7S656177xnJCVw8LZVS5NL5sz0zG6pd9RXlDhzfR5ZJgGTJBd+L8zMd+S1ShLAjX7HwvnS+s3qL59fK+88dIKUxASwlKba6v6P3bpapUXPnpvjx51He77PLVUU5UhFuV7JZbcJvqHOHQ2ElLVbd6qPvLROfn3zLnnXkVOy3WpJPXj7DcmSojzDygWznEbZYANhPGV8+Z2tyu9ee8d0ubPXnIjHFVrAE9hGU0QKbUfPQEd+Qa6lvrrcVVyQ56J6Ul1VyovEirSi7jl8MvXoi28Ydh8+Hl4+f6YZ3cXdCCGVB+44gG87evpT67ftNV6/eA5OUdRu1fKV+1pVDcpjL78R/9aXP6OQMuZeMW+WumLBDKW5rtqFY/nTStpCZAVnUl1Pn78c/94vHzG+tvVg0lk8day+dZGzuLTSbrZYnLjtrI1qcoKPhMkAlZGYQ4pHgvykKxrC066AFI2MSUlSJHirHSld4D1S0GQSotODA5194bFho9eXx1qvTi9NgireO0qRAoH2IWHflJNbbKmomSLnFdckhvraEmePbrUUl9Un8YQMSTkhrXU2m8tWWt0sK9bcsa37jirpyIC5orSEZAeSpKiiJDvzuIrhfdes4vvdjvSVjk65eyQktbZOgRRnzvH7rafPnO6rKPDZHQ67OZ5IJYmnDaSYG29ZuVguLYYylmlxYWXBhPYhgLIZi4T5PSDUixRgChXzBwrDxLIMvnnudLul8FiQ2ixGaWilACqmPaaoqjsPnTTkeFzJyXXVJpvdYbA5HNx2lFwggRbNHTjgorenKzUwMqpWFBfYsCaM5wVU2OKmD8omADwkMgMeOzJXEYZ5KTO/UgSERj6sA1X7AEA67PRikrx+YF26OoGei8DX/SgOF4nCuA2TEPKzy5wFhCPyuDZgrg1EokrP0Fhy/qzpuPP2oQkQE47G0lRf2ed2W8w2C01DeHdYJYUqLrX1B7Q+laVYLJYiPo41Nzba0CYoHVMmh5KMSHIqTvIBsS6ZSCSa3rV3r7ps4UIT5gLR5mBBtI0AJynm+QWFiTPnz+KbWhZSrJgcLlQeSySRNuL94fICP80FxvSTr73tisZjscK8XGlq46QUIblDkRh4RVm7aUd0dCwY+8YDd9n8Pg9OSjV2DYxgvsNNo/FM/7uA2hREE7KFFDExTUEhQ+nFjPJ/DuhaI3Ha2fZeaWZLI994xOshO/cfSeTnuG2krEEb4wYiVE5zNaCVB4dHIz6v11JZVoJ7NMnth455RsaC6X/6+hfkma0NDuJMCicKBoOy98iJ+A8fe9bw0ttboIgZZ0xpwZHvciKZwrbCsNPpsLldtlh9TbXD53UTV6hqNBqL//aF15yfuPMmiRQz5fiZ8xZaD6Q/+cS9hklVZTaaN42bt+9S1m7cEm5tmKQunTvLnp/ntylpMd/iJgp1I9+swnyYSpBJJXkuUfjj8WgL1I8MmAxGXDKAVhZNINpB4LODjR6VoaOFyTSP2Fw+XmtEOBABiKefll5EiDzFuIRXkyiRNeMgSOCAxRCmh/8xwUfK2IeB4A8CDB1d2RFu8E5G+dH89OcA2Lryg+lXKFYiPStlFIgpOIOjGYElaAI0S6OdFachiHACJGY/6Ak8HTChZfw6PuMJdwafPcKve7OBh1VmcAmA4C8wafCQJfPdWYGBASlALIxs0xVGYAiY6BepGJvyYvJaGOetheHOF5QwfbzyhMhG4Ilg3a8ZhNIfCo++rVHUB/ECFwD6wj8eBtDTI0yECz8WRoYs5HGn5gAqO9EGTEnLnxyisvTX/HSB2KPH88e1YZMFAB4WViiiQEd5x8uMtjFK54/uVdc+/2jyz7/25eG2tg6z1Wwe+s63/zbp9bgKqLeRLAPILRaNq7FoVBrq6VLe27GLZOJwjIRK/6Yde0N3XL9sBJP7lj2H3YGxoNxSX2uZ3DBJ6SJhf+eho46B4eFYQ02lsZ6UsrbunoTX7TI5bbb4vqPHbTctWxQ/e7lNPnn+spEEKsOqhfMiz7+1ydxcW2VdMmd65Nk3N6anNjVIKxfM9dttVo/FajZhMaosL5F6hgKpf/jBf0orF83vu//WNerQyLDza//wXdPeQ8fkua31Y2uWLOhbs2yBv66izNdaW2IuzvcbUsR+OHzBZTNJVu2dN7SJqCdAlUbHQsqr72xP/9l3/1M+fPYSKXxhvGeWXjh9SuiBO27qWzF/VqHTZneZCApz3IaGykKpKM8rWcx430UIrm3dvelHX3or/bc/ecS4+8gpQ+/gsGQjJewvPn33wJc/fnu8tCgv1+/zOkmwx7ZLjHN1w469qe8/+gI/RURxuvqHbW09/QZSguJlxQUWEoxy7CTCkZTAqxuErWQ6rR46eVb5i+/8XPnty2+ZL3Z0JVcvmjc4ua7KRvoVjlGmKmXdWWfKdKFOfmvLLtlEWS+dPQONwHeHEScbqB60kFJ9jF/55J1jPo/HTX1DPoPZbrVaIaYwLgHIUR7qpp374n/3498Y+xOewSmz18SKSmuKjTjpEdIilZTzpwkASeHD04gkKQhQtkJjQ1I4MEz2CCtbSjpJBudtaE+fkJQHAQyKiEM1LBZPTp59eLAnPDLYbfDm5PNHrjFpQeiIkDIXIWUOSrvZzFtlSJ0ymr3+IltJVbMSDo4NHNv7lh1bFu0OL/RybhTQNlDl3Z5cd0l5bXDX4ePSaN9FQ0FunuywWw3iO4EkLE9QxlQp1+tCWw+++va7xsVLVpocThdvgzS5/MYrF8/11leV5cQScfMbm94zkbBmvGnFYrWsuAhNoVHJEJsAQNABpwrGwtQ+pIwhGAd6TJzJxwFksU3R6faScjsmJUgYQ5vrsQBSUpPbDx5Xiwv8aktdjZkUMYPVZuct1yJbgQehFAfp9HR1pvqHRuSK4kKLyFcvW6YSEmmdPJeLp3Zi/RJ4Go5WH8yxXHnNDwvp+ImYtlZdC3jO47TwgQ0pF87jg0DwWzaIfKn9WMkRaa+Zp4aXnVz3izBZIgUFT+XTc2dOt8h8gh0iOPJ9AN4PhoIkHydN+fm5JmytxqmV2K7fFyRld2hMw8RyrcRIiLZMaWkxod8BMrUpFDHUmTqJt+khq3gqrV66fCU9fUorsSexMr7FruJwLBRnvCx2uz197tw5HImfIERWQLi01J6Yt0ZJIbQaDcrbW7aF9xw7PUY41hUL5siL507L7eoblsOxuFyUmyPVV5eNzmpt9ND0gpsguJEjdfeP4PMmmXnhvxeudXKiWCf/UAAPOEzG+MHT55Slc2fSnMq7RtJnLrUlvHYLvrFI7Yj+RytOzEfnfTStzWaJKpLBUlNRgi/CR0+cvZT49pc+ba4oLXRStKykFLWjtz/1rR/9OvXbV9dbaCqN03oW7x0csi2bPweflMDUpBw+fjq+7/CxxI59h3OWzZ8tlZUUUQFwQ9lI7JJQPv+xu9Mbtmw3zJ3eOjhzWou8atFcS3tnt/TSm29HBoYG41/42D32yvJipwGLO/JVsIVbKGHM52T46RjGJZ6QMe+D77E2YDy+f5yIamu15zgRn8HTbOEXZhxNlswWGx9rP4Et9LToPawF1MYsm06gRS2sjUeO1/LF3K7DNcv7RwAfKWPXBMEIOn/AFm4RADf4iRcmMnq87h+PA55u624tnuhwGNMTUwCHsYEfPsQJPACUOgDCOB5eWFp6AOLY1kwGJuCMIwlaVGNy6PlwtIYj3OwUoLnFQGIXp4UyBgJieJMhPwaUQB+/6hgKPx7EoBX4fKUL/BPd9GM3BSK1FobsESZsDUejBFtcBIgQ5KwF04XxOJ2GzyF01QhxGGz2axMLu3WjI8DOCs7Cg1vPgwJEGDs1Wwesu1oYXUU6BHOSrDrTJIX3wyDsII7EUxYex4Ufg6QmY8rP/v2v0nOmtQRWr1jpJwFB8brthsa66nziALHHhdKRKEnCEQkKfX3JH/zyV1JXZ1dSVpWB373yhnvf0ROuXJ936J4br6Oly5KXl5Nj7B0cjB48eSY1OjamVJQUWybX1aSHA4HkyfOX4kPDo1JJUQE+Mmo8d/FKOsfrMRYXFCRPnL1gXjhraoIUoOTF9q54MByxz2xtiF9o70w0TKqyLJg+1ez3ei0Wi8lMiqKUl+OT/DleKSbZ4he7eiPRcCg6bXJj+m1aqN7asj2xauGc5Dc+dVdq9eK5VipfQXGe11yS56NaiacZULKdViO3k+A4rirz2XAgqLzyzjb18dfWS5v3Hk57Xc6Q12UP1FVVxG9duTg9f+Y0q8vpKLSYjcYiv1eqKs6V8v0eUnxNEg4bGBweVbYfOKo8++a76pNr35H2HjuDNjeWFPhji2e2Bv/5qw/GZ7Q0eilvXzrN7+Ox8tAzMJTesGO/+sRrGwwk3KGbkmTSNeXFiVktjZFbVizCFjmLPiaBEInF1a27DyqPv7pOfeT5tYbO3n5DcZ4/9tm7b8bWSQcJCfy0kccPZ0NpmRdorab0HT19yo9/+6xx8ayp8ZbGGitFEzbe2xEKJU0kvHAraQXvB2GBfz8Q4w2OjKZ//ezrqRc37o7lV8+MNLTMc9od7lyaKYCArDg/uFkBSySkaCxMyn2ITJD84okN8y7lT3nzMfpIgotumEaWESwqm9xev3ksMBAZ6uuUPL58IoEb0UgjxgDQsY0Yizu2MOLpGilJloLSaovbmx/vaT8bt9qdCYfTK06DI3xORDlYLDZneVVj4lJHX/TIkb3mqpIiJdfn5n7DR9UZTQOv0yYV5HjTu09cDNfWNZmKCotY2LXb7JaDp89GjaqSLPR7HWvf2YpT9qQVC+ekqspKIXBpVLKIZUEmmkA8GYtwvwD4UAyNJ64GpBPKmIeU3FEWyjD34sck6UJ/dfuBY4ZJFaWG+ppKk83m4PeNoMAKIERuRxorlLarsz01ODyilpeQMgZ2QjToMCpp9dS/pVWTsG0Yp6pKsViUqWQA+LBEQhGQAbFlkLdSXguQJDOHaWEEovrXbgNBfyK+niduzuE9UQAUzcx6lw3IT3OCxkQ6ABqH8bgyOBYlZWyqhe/+jd8S02wA3KLsY+FIAocsFBfmmy00byDftGySukYi0kgAB20AlfrOak91dbWrs2fMMKPfVdygSCWYhszbvoQwinemSF5InbtwIdVQV2+2YBMt9RdKrpJCxrljPBNQT6YPHj6kzJwx0+Sw202hsQCHizYVNyDHwlG1vaNTyc/1Wu+7ebWJ5Anr5faeWCKVSpCibCktzIPygNNcUVle17G+BMJRaWgsmCYFn8ff//VA3e1zWBN9Q6PSjNZmnBpMxZbVyx1daVlNGe1WCytD2XVBm2YDfDRppjr6BvlmhoNm6dlTm404PClFCnJHz0Dq4ZfeSNMcrdB8ZPjbrzw4euTEWenMpUumvsER8103rVJxwibRIQV4R/qtzdtsU5vqE/W11fKkKpxeK8vJdCpBSpi0ZsVStbO7J/Wxu25xtzTUGUhhVo6ePBtfMHuaYdm82aSEydr6IPOTL8yzGI9UAa3UYh3gWpCFuZFDKQ0MxjjP+xws4rLd4+0wsU2YPvHiuJsd7AZdnKTIn2dAhI7H41Ubb4Qj6CEeAXwBTzOKTpvrJogzPso6oRx/JPCRMnYNEEzMvMRuKClgILE+kp8C9DDhhq3wlkP6j8eRLb4nRjb58W4YwnT6Og67iTt1N8dTOeCfoIBlxenl4jhOKOLFZSJwOs0N0FEEvojT0467yTBkHBRObhok2LGhA8YMtiYZcBeQgymef+wcTw6bkTlGOIWL3GQwV8BmFAxITIYYlBpuZrALQA5YdLGIs63RIYvtiWZiGJBAH8Bp2QCHC8GGFz12MxKH8SQHHE6r+8fpZitf9M8A+QQe3ExC4CBGV8QAen3YDfrARRjQqDy6IsYKmDFrayIZttW0+vbzDysnj+1PfPMrX0GQ4/Hnno/fc8sNRqtZdoAy3qOy55Uqp670qBvfeTfloUVr974Doe37DjoPnzpj+cTtNw6fvHDZeujkaZeZMsrxeGXiU3NTbZUhlogmz11uj56/0qZWkkK2aNY0dTgwlmzv7U3inani/FxTa0OdvHXvfqUwL9dUWV6a2rh9j2nu1GYwPCSxcHF+njR3Wqspx+O2+30ea36uz+jzuCUXCbwmfvpkVJLxyGix3+usrSw3PPbcq+ZpzQ2JT91+s+WGxbPdBX4v3qGyeJx23lYW1w4CsJEb2zb1tgSwABKKKJv2HEh/75FnDUfPXEzmer2B8qK8YElhXmL5vLmmhTOn+XJzctweh91aXuSXygv9Uo7HSW3Ni4za3T+kvrV1V/onT74ib9y533D6cocUjETBzdHP37Um+Kf33ZK4ZcVCl8dF0jE1L/LHaYrdvQPpp9ZuUH/z4ptyZ+9AkAZrbCQYspESFsOhHretXBy+Y/VSi8ftdKGbUV6k7R0YTv/40WfVJ15dbzxx/rLB73NHPnv3LaN//tn71aVzprsddpsDLKDjR+NxacP2vYk9R06oHqdDbevpU//zqZekQ6fOG7/9pQdDLrfLaaA+B//w3JHGu2XoClRBN+NtBprkU9/dfTD19z/+dfzKsDxS3rDQ5s8v8ZAyZEPzAgdp8EulSTAn5StISsFYcIzceNcFn0jQFSZhhga7k6HAYNzp8opHlh8CiBVTjcHozSkkoTE92tV+NmV3eIxWmz0jSEGQxRY9ofzh3amwlIiyMmh2uL3moooGk9XmIGGMP3zKafinjXMKtxaW1BiD8URg395t5oaqUolkLUMynf3pNRnfLZJIGDOfOnd+zJdX7CqvrM5oNMXFJdZ//c53hhYtWODevG0bjs2XVy2eH6+pLKdyiplCwPurPJ6HeDImnhyKW3H480m7VwFSoPwOl5u3KrIyloRwpiliGg4p5vLOwycVh9WWmt5cbyRFTDwZ4yfGNE5IcWcBTcPv6uhI9w0OqVWlxWa+o07Esg34priiWvL6/ZRnQIqMiSc9XB52EWQ8mRACKGLivZZrAc/f2lxLfw1QLnjeX/9xyGTGINKKNLn+XHzjSQqFQvwk+1qAtSU7vQCdpqATTaSUIVLGZk+fggFEgdn4Op4GVIBYPJbCR6JpjrPgSTqUqbTZKV3p6pMiUVKYCYfaIen1uuX2tsvKvFkzzakEPllG7Y2xoilifHgFykf4JoNBuXKlTamsqDDbHU4+Cp/7D00DhQylIjwKSR84uF/y+3ONra1TjWOjo1I0ggNDtLYl+uFIJJKMheNf/tjtpvf2H7EeP3MpWlyQT8qh1RlPpuTSglxJ39EMYLo0B5651JZ6c+uueH01KREI/L8cMM95nRZldCycpnFoJuWLmkFW27v7EqPDo0Zae3hXgb7WfhCk04r80qYd4VuWL3RCS8U8kkgk0k+8tj71w8efN3Z0dhs+fceNo7ip6HU5lPbeQePlzm5SWk3We266XnU57QaoSYdPnk7tO3Lc9Tdf+XwUVGhdwwf30e6GpvpJkRyvx1tTWWE4cea86cU31sdpvVNWLJhjz8vx2VFKlAXNjjLjdFBdJsTw0EeIPqcBIA/iZg6zCKURWwl1ZOIFWIJxhCvTpVf5YfMfFz1OXPDkHrIEP2nX1haFb7jQPBYcJb/CN+Aoc6YHdzQSlXp7e2mtdzANPZ9MfkQDAH8m7I8IPlLGdMgwhLAYiDl0hgafMMORn3UfhJGDw2Bn4SFeV7QwJHQljDBEPLtEGNtaOAzjaPF8FX8ywBFxHCYC2UbJhR9Dn4MFaPECMg4OG0+n0QTAQYFaS7Cf47SLPowZKAw+NhpBPjRDT0MgbN6mxanxF6jko/bmDXM88EBDxOPCgxFO+BDMF+HW8+VtesAjD5QTODieLvqyqRtcM4Ob40EfSCKNMLiIeNhYe1F+hHPREM5p8AcCwiem53DUFJZwiTD4YWnlRP4MvKIiSKODJZXD4BJlQISRJlqLJtwiLduMRT8OE3e++rsvK9/7p7+U/+rrXxtsrKvLfeOt9ckVixeN5VY05cVspVI8nlAHE1altG6yYfvWdwPf+/53HVfa25Xi4qLUhctXDEMjAWtpUb5l6ewZ0X1HT1j2HT1lCgSDyUkVZfgAKSlkNfLBE2ckwkmcvnhZ9bpc5vkzppjbu7rlqrLiyLnLl2UrzdArF86Xnl67Lk2LtxWHd7y+aYdxUnlJhBaYxNSmuryykkJnvt9n4FPsqNyoj2hfajNFlc1Go5OUIRKkbaFVS+bFpzXV+/0eu8skKfwNF/Q3eCiZUvidMBzxn0nPV4wtRT1w/HTqe488Y3hpw3tSIpUcXbVg1uDQyLBpxpTWxNxpU/0+rzuHhA/zpLICubI4X/I4bNyOoDI4HFBf2/Re6t9//ZRhy74jxtGxEOWAu9qW9KKZLUM/+dZXlRXzZrhJkfRQ5nzKIDIfHB5Nr313R/qh59bKO46cjM6f2nwlEo3ae4dGLFaS0B64Y3X0c3ffYquuKPZRHXFYAhccl0QilVrzub9Q04oSyvN5R772qbv7/+GrnzHOmTo5x+VyOKlctLppPEM/Glfqrv1HL/71D39t3XnouP25t96V1m3dZbjc0Y22Hf3m5z/uMpos/ARN1bYGCtBbSQfRdgDc9X3tnfdi3/rZ79KlDUtHahpn5FvwXhixo9Ggn0ZJ7aukpFgsJIVDYyT0RqRE5gmEmAewlRa8KsLkyOGdr5sGui+brHZX2uHxcY8zoWsAJ9EA3e325rpIqRrq6bwQ9OUW4rRGFlAAWPTF0ze9FqIM6VTCQEqFiZQzEw4LMVvtPE5E+ckwMsaP0VRQXGseCoyFduzcTOxkaLNZrXGT0YTT5XiXsM9pg3JpUCw5w0mTzVhWXsVbuEABB4V4vH4pEE0qx08cTyVTqdiCaVOMk6rLzVxHUSgNJngybQngJ2PYpkgCNrcZGX46RqBjZWyqvsPtluxOpxQKjEp4H08HkARdFH3noRNRUg5MS+bO4AM88BkOfjIm5LtM/hCUurp75M7uXrm6rAgf3xaEsgAKWmF5hRQlBaez7SIEVS0GeBNxs/18s1LBk8arcQgra9zrIPx6GEoCt5jtBGTHA4QbyTB28/LypKLiYmmMlEUoY9gaeTUAdzxf2NluHfhESmUgEE7PnjbFnCCFEk+XP4hvQY8U6WSQFKCiPD+NdQsCpZRskS6299JclYLCTUM7nY5EQr1nT520z5k+xWSkyY/ByE/glXhKUTC7p7QnX8R2qf2Hj6SKS0psXq+HlgdqEyjLmoAtQ8mlEpE/ffDQQRoMstLQUG+2Ws1SMBDgEyX1+dXjdJpaaytMa9/ZbN5z9HTklpVLTG6Xw43iY43Ocbv4nVi91WPxhLJl76HkP//iCfWuG65TSLkQjxv/HwAbTa4DQ8OjRYUFLq/HjU4zDI8GQ7TeOYrycngA/FfKGCVKr9t+IHb36uVOVlJVNfXShq3RR156SxoaHTPeunKx1FxXJVeWFkknz1+SvD6v/Gef/VToTz5xV8hLGjf1LGkpknzy3IXQrgNH8M5dpLO7z7V8wRwactzvRr/X5xgeCaQfee5lJRaNhj573+028c6wakSfoIToOxgoQLipkZlnEcccCQYAJoUJQVOLExJI9vhjm8aJSMMhmoWrRksH3U2WcAo/J6ULnuaiLDSpkwI2IsXGhqVkNETzUYLaFqdNi9OGSYZIb3rnndhTTz2tej0eQ3VNNUk5VDZtHgJwvlwvMY4nlOOPBD5Sxq4CZnO6wLASobmFX19cYMb9ZDEu1ifYCMeueth6HNOAW6efFa8b8HrGTxc9jVicdTddNI8YlMLLBtYENxxgarK1MICeDA6UAaCzPryIx0AeT0KujLIEEIOcXYTMpyeOI08kprlhcb58odTaRAg6+sSAILFwEGPSRXcDB4IdOTkdh8GvGeAhrcAUV0FTx0EY6GOZ0+JhIw4/IMAGERFxlaHJ4ao4QR9OXLRJRY8XEewU5dWNqJ/eDKyMEi7NPXTV0tAPygbS4QEkThQ2m/EUTKsn4igVWYxDJWM/enLX+mdiFYX+wXlz5uZ29/RIJ06fHFy55vbcMUu+MSFZk9/69v+Sfvy9f5QDMSVVXVYQCw73Rw8eOe4aGhmR716zMobT+nbsP2IPk0Axs6Up3D80bDp14YqpvbsnVZyfp3rcTvO86VPlC5faZLfLmSahPz0SGDMtmTNDPnH2ooX0klQgFEqduXTFvGbpAnX7vgPp1skt8uc/fq+hojjPVFtZVuDP8ZrQArFEggUlPEXC5MstgYpogIna4XDYaU11GdSU0UwjStRftBW4E4ctoE8FPtvq4EhAfW/fEfVnT72i0qJp7B0cjjZWl/XMmTZZyc3JdS6eN9tSkp9f6HPbLVQaeVJ5oeR22Em5x53tpHr2Srvy8ob31P/1o99Ie4+fMUVi+AyVrNCCG7xnzbLon3/67si9Nyz3Oux2Lwlf+FgTH4F95lKb+vQb76R/9fza2MFT52MepyNcUpgbJ6Es75blC9VvPHhfkhb12KyWRryXlfmwMwP3u+CNlsZJY6SsmR+8+2ZPQ3UF9g05SCjHok7AF65zd2+/evjU+aHNew9ZBoeHc1DOgtwc5Yv33TIWDEeVH33rz+OF+bkuJZ3iE7cEiPTvB7SrQeobGEr/4umXEi9uPhpvmLo8UVxamUeLO04fY4Ed81g0GpVC4RA/xYlG43xCnE41mzpulnBPcbfIktOVE0ynlETb+YP4KF8kN7+Ev2d1LchigwzYbE53bkE5BBzx/ts1QOQ1Dng/DU+csD3PYtYUbSBdhSirsjE3r1Q6dngnnrS5Z7U243t3mXxyXPg2nVEai6cjp/uCjuaGBnyriIhBoCBONcrK9u3vKU53TvRzX/ia/Ma61w0Lprea7Tab6FiGa9VKANoX5YxlnowhEAqa6DdBBFeyCddIZfF4ffw9qvAYKWP8sj7m5HEgxVPdfvBY6t29R6QH77zJiHfG7PrpZxpoY4btkZERtbOrU6ksKRRPDSiMjRYPZcxfWCz1dbZLkVCQ8stWxnTQ3Fq3gg5vu7wGg/B8yvjjgVweeCndOH0AB447s4BzRDqKsFF74MPJ2EYZGAtQe8Yo/2w6GhA65zUBJvrhi5Ny1B8IK7VVFekX1q4P0VyX3H/4KN4PNWL7ss1mob4XTwVALpFMJceCQanA78crmTxXkY4uXersp/5Npnt6ewLtbR1Jj9NqemvjRsvDTzzZPzg0LI2Fw8nCgqKE2WpXT54+M3bo0KHw0ePHU729vYnOru7kug0bLDk+n5nqJlstBtWgJqn4EFgxLaB9sZ3QkDp2/BjuSlgm1VQZSO+Tc3Lz+OlYmpR1zBnUF8qWPQei6WhIue365ebhQEC2QWsDULs67FYpx4sH/JI0OBpI/eSJFxM9/QPJ7//1V/B6lCuFl3L/XwCqK3/p0SBHDCaTraQgj+dam9Uc3XPwsKWyRHx2QvDgBwONIZry0om6qkp8W46aUJaK8/39dVXl6SNnL9pryoqinb398elNDebTF9riTrfb3tHX5/N5PdbCvNyM4mq3WZObtu+2Hj5x2pbr90WvX7LAQmHywOBwesOWHbHdh47GViyYJS+eNdWD7aL6vKiXjvuZlHMoY3zaqj4IYGlImJszg4PCxFyBtDBi/gYK5hR+HxVKHdFCHN/bAqIGE8aGIKCFiXBOox+2glNwicdSsQjzIcJxSBDRVzs6u5VXXnst9cv//Hkc/PfpT39amjptmonGJAhMoKnXWQddJvhjgo+UsSwQShMM2FrYUFYQLgwxsxaGxQLbSMSCQ2Hk1nEwZel02A8302d+zYQjDFcOy6QRfo5BuOYRZRO2hszhAB0nOxz0s4Hpsq37BTocOqoeN44kLroXwwbODBoZmTLiu3UawMnDCwNNOCgMbZRmXCTCkfAcjQEJAZsHJgYg3BSuh7ENXLJ5vhADGEbPERMV0rCSApOFoxvQEnmQ0XE4rbjod2J4gdPy4UhtkkIazkREkkV4yBxh5EIw4yOOje7FRbg5Of10HgFwfhyv5U9hQukSNhQVbPcy8ZYi1AF0EI88UG89PYVLilzuldPTWiabv/aXf2nYvG2bwemwxc53DTq2bt5oaL94Vt3w+jMhkh7sxw7tMR4/uN+wZEaLMqmyLLbnyAn35c5O89I5M2LReCxFCpg9EAyapjc3BAZHRi2BsdDImcuXLTazWS0vLrJUl5XIJ85dkorz/Ngznth//JT5puWLDf3DI0lasC01FeWR9/Yfttx905podXGB2eUwuzwuhxVVHBwe5acoDrsNQg3XQ+MkNAkD2gLvfODur1FJSiYceqwpXqKVBA7/tL4bHQuln3trk/qfz7wub9p9QL7c2Svn+jzR1QvnDi+eM8tbX13lLcrPcxT6fXa8D1aon4xI6WmBU09dvJJ++MU3pKfXbpJ3HztlJJ5FRmpZYf7onWtWjK5cMMe2eHqLvaQoz0PoeHlDSibTyru796f/8+lXpbXv7pT2HT8bIIVOznHZLfOnT4nce9NKy8dvWWWtr660U31dTgc+giy//+4y1wWWQa4oLsAWJystmnxnVIBui3qnqMCPvLA2RmVTn3p9vbEwNzdKypg1RQL9XTetSs6d1hKf3dLgU5U0Dk7h5BNbmCDLA34KBEOpv/7BbxIXRm2B+tZFDpfHh+2TvO0SW6xjsRgJuGNSJBLBE1YqA24+aeXCfU5NTuN8KCHmQ8RjqyjZRofTa/EXlKixSCgUi4YGCoqr/UR7QpF0GK/tOKA/CBnMck24NiWEY7zQOLJQX+vvN+g56BYVPqUkjaHgUOT0qaOmvBxvqKSwwIr8gE2KO5RLtXNMGT1/udM4depUnGbJ0gjmNqvVJvf19QzPmj3flJeX5z5w6FBcTUQUvK8iTtDLhvcXFGXiJ43RCLWjrjgTHs8VmsCkBQHMZrPk9ubwtt5gYJTnVjGLa3yEH6U5cfFy8vTFdstn7r7FaHc4ZNJntfq/H6CMtbV3qJWlReB9DuOxibx5niEp32aXRgYHxDtqAkOzBbAv06a64IcALVCzOYQQ9J0lukGibPc1DVJn/EwORWQ+w3jBNtkQKYvgU2yPzGSdBbyuUGmvEZUBzAvxpKL0DQdTC+fMsLc0NRBf5JAyZIueu3Rp8LX1m4yX2tqNpAAqeX4fTUNGOZVOxXr6+w3FBXlmbNfC/B2OJqXLvUNM0uPx2krLSsyLZ89Qunq6TX/6uc8oxDvBN9/eGCeaFofDZW9pbbFPbm62NTQ0WCorqww5fr+yc/duQ57fP7Rh48bwgQMHSaDPlfL8XpqCTFwL5hmq0slTp1PRWMzU0tRIdU9RFQxSji9HSsXjpAwmJKvZJLdWl0pFlPadPftThXkFBguYiQBtSBMPzYs+KUyTyVf/6Ufd99+40nT39cvtHrfL3j8coHGfZD74vx1QQrQJrTnhZEqxlhUL5YsU6PRb72xR66rK9CeSjP9BgPYLYVuD3WEpKyrg7dXRaDz+0ydf8l3q7DZPnlSVpHlQnjN1sqOjbyD60DMvm6srysLXLV7gwCN20EAWhJN89e1NOP3XWEtr4+K5M220fsbXv7st2tpchwM77BYpbYvF49r8hhuy4iYlxkIaN5WgiEGBAtdm+F6Mc8xf4uZFVn3IyfMA0RA3DGhOJuVLrCnaONMI8RpKRoCgkWkbzQYtuJmeVjZOx+s3RRGvY341mkzq0MhI+olnnkv93T/+c3LezKmRT9x3j23NmjXmvIIiK2WMAos0nKeWj1YezocAN5z+2OAjZewqEAsB84ZmwLjjbjAz24QrlDAKpx/kEuFmKuyHR7+PwelFUMYAsm128+AiNy4ajDvBrMLOXPU4sgVehtczkPFrdnb8RFTyZXCEWxsqDBNxKe6qjJCGx66eCB5CURJJvgvD8UYMaDKgjcGdMaoQttlgItSUDiIjwnV8jS4R1nPHxMD4AonxyMFoAl0L4z9+Iox9HAc/UWS35uHobFsYkQ5h4qJ7JwICRcR4PAm1xCC4dcmx2kVYgg4rYDQ/wWY3eSBkkJMNcIALQUKk0wylwaTosFlNTrNqvf2WW0IFubmxV998y7Nv1zbLuVNHDEcP7DS2Tps97DQZkiMjw/ZAKGTu7h8wz5nWYmyoKg8dOXXedvjUWfuC6a2RcDSe7uzpt/f0D5oLSDDtHxnNmTG5afDE+YsmnPBXVlhgbp5Uo760YbNcXV5kqC4tS7z89kbzigVzzF39A4m6SXXSVz55Z5IWfTcphA5asaTRQFAaGQ1KXq9b8rpdXC8qNRm9F+EWwBO+0USaAAmeUor7lfs2C9AOKVpw+waGFFKE0n/zw18bdh4+he2EakGuP3Lz8sXDn77zpnhVeWkJLcr2Qr/H1FBRZMDhHLirDZ6BEtbW3aP+4LHnlB8/8ZLxfFuXgRZfmVZqxedyjT141y1Dt1+3zFZJGlh9ZbGlMNdjxJqHp2+b9xxKP/h331W37Dti6hkYkkkvU+vKi5Uvf+L26F/9ySeD1y+aW1yYl+skhc08HAhhW4r2tOgaQHURteMrs/t4e0wcY6SIqT9/4sXUoVPnEhfau9O/+pe/Vv7kvtudN6xYNDi5rlYZDQTGFs2c4jGbjOLrvpT8/S2sAXKhzHoGBpMP/q//rQxZaofr6qfmUtvYaawaEsmkFAqHpTHqu0gkSvObGMOYhcCPIEB+EaDT4zDKE8Fko++xnZRSGqwWsyWvuMKUCEdMA31tPV5/sZvyet+qi66GyYbMuMsGNBQjC28Wj2AiQiTj4AkZZmKT2cr9zgOGEwkDQSYZj8gWm1Pp77pgOHfxorGxplLxuFwsqOLJmOLIl3ad7w15HBZbbV0jTlPLAlm+dOn8SGPj5ByTyWK9eOF8eMeu7Qko8A6H/apOn5gSgKJC2MLR9qxYUbshjNsbiwrXA39UycAfZ8fWSIwTvKuHtNzJTJou1DkUJ8cJtu4/an/wrttSDqcd740x3WvB0EggdfHSZbW6tNBEOXI+OiraFS/q81Ha+CA48mN4Py20JSthpFzqW6YEiALy2GaDurw//QcUj9tEh3EcQYN/3MrMj4yMd8WQP4pwNUk9zdWgh8DG/EvKWLJ3ZEyZPa3VajSbjXab3VxUkEeKWb1n5eIFIZvFEti2d3/i5bc2GkjgN+b4vKn+gQEDDjNCO1BppLFYUuoaGOMyU9n4MxM1VeXS8ePH1ZtvvNEyfdr0/Pvuvc/c2NQ8ev7Cxfi3//HvY20dHfLB/QdMpIiZo7Go8b33tsn5ebluGvvywrlzRvoHB5JVpSWO4yeOJ0ORSDo3x09dpBouXbo0cv7Cec/MadPwJA4nK8o0AUsFhYX8TbriXJe0e/f2+OWOrsSi2TOtpCeLb8ppgDm5KN9Pyr5Rvv/G6/wVxQV2Ix89KEtjwbA0PBZOxhPxBOlv449X/28FlZUxZWAkYKirKufyEosYf/LUy2NzJze4sO2Qb7J+CFCsYYwaeCwSNzfVVpp6ensl0s+VdVt3m/qGRkw3Lpobc9jtxrPtHfJTazfavvM3X098/Pab3dSOvNUXfU5tx98gPHLiVOjf/+aboYK8HMNjz70i2a221Gfvu83stJic/V3txkQyIZstVuoD8UotDMaJeBqWovGkDYCrx0FmYIg0KLSenuUsba7juYR+AkWLh4fSg1eNtN5yJAjgym52sOH5QKMnDMK1sUzrKcKGBoeTm7ZsS37mS19PTW1uiv/qZz9Qpk1pzSEeNNHkYzDS/AvgMarRhK0FCpsAIR8pY3/EoAsPbLP//QbjQRihlOluCGjM6loY/UW47kYGBHDrYdmQ7UfuwNEh2w3Q/WzpbtgZt+YAkBP0xt3C1kOBCsYXQXTlQHjGbd37PqAI3pqoG8A1kFUIYiRg6NsYWWDigUhuPO3AAOcxickH4bApji6Mo4XDRlkRBxxhiD7RRW0yaUGe8BCHFGLiyE4z0ejIPNFkJcYJfXo4byhjt4jGRdzV0dxkQZHjpsCF6SCUJkEtTJ9LEcYxoIcU5AE6ym8imlxXGIofPwThqnZgm5JyHLlBk2zV5JDSZIySaq+pKLdcv2J5PJ5IBEkXUfCUpKP9stvjtKVJQI7T+mBKpFKxk2fPG/Pz/KZJFeWx3oEB0/m2TntRfi4+gUILfdQeicWxCzXcNzTsnTG5IdbTPySdvnhFwomJqxbPU3fsP0IKtmS4buHcBIUn7791jVRTmg+dMocyMQXDEYlo4WVlSuPmgzGwMKBRUC9uADYCuD54kmE2ShaZFgkixF2h15HSBUIRde/Rk8oL67eoz6x9x/DWtr0GkhmUmrLS4KwpLeF7blwh1ZSV5NisVm9+jkuuLsmT8nI8lLeJF7VILIr3ydRn3tqsPrX2HfnQ6QuY+WWr2ZysKS8Nr1kyf+zuG1ZaaitLfSX5Ofbq4jwcFqKeudyhvLRhq/q71zdIa7fsogVXVRuqy2PzpraEvvbJOyN/8rHbjFMaJ3lI5/AHQmFDZ9+gdKGtR+oeGJFsVG8cDJJhAx2oTnrtMy5YOqIeRHixWFx9cf1m5ZfPvm6sqyqJ/cl9t6mVpcV+lYQjHFFfV1lqpHo7SQjD/jh9yE2A8ZYWNNt7+1Lffei5dHdIHmyaPDeP4m14zyQai+Gjt1ICN1K4rwR/kyV4ktzwh8eGgiR4KyazjY/x14HHkpYbX4FMhoRRk9dfaCbFR41Hg2Gr1YFvuY0nvBooiviFC5BKpdRQOJBUUgklFBxM4MPmg33tqXg4EAmODSWGBjrlUGAgOdTfnXK7PXjBh6dD0oQprbirj216bGvzAgDCCBQ2UjjSgeHBWGCk15Hv98mVJcU03GTZ58uRRgw5sUOHD0aam6c48vLztS9+C8CLYufOnQ5XVFS5qStMHR3tSjI4HF22YLbscjqEUpyBiVVFWQC4WcVbyrSxAUAM1hEdUGaMf3wvzOXx4C40P6VK4Wh79BGQ6AIbuF19A7Ete4/YHrjzxriLFEsoY+Mg8tUhEAzG265cMdSUl5hQFgjmeL8M5XO4PJKZxi+2RCaScRYQuTP1BtSA2xFCHxZEDhCWAOIZ4gnckBB1Rh+gP8RHobEW6DwjogW/TaQhQGQr8tbTIYzXDA4Vyi1/s419EwH56+2Oqx6PGV33o1zRRCrROzqmzJzWamXBUcOkOsrUT46C/Fz39JbJhorSoujbW7bF1bSapu43FhcVWICNrhsJJ6XeEZykKJgRB4tMqq40vLdrd7Spscnl9HjlRCptttls3ob6Otutt9ximjFtRmrfwQOhJ59+Snlt7Vrb8RMnTOcvXEjOnTUr5fF4TAODA5bfPP47ae1b66M0j6drqitVN/Xv6MhI/PFnn7MV5eUFd+7eExoZHTXk5eYanA6H7CCeQcHtUiK+cPZUx/krncYNO/biHVjF7eJ7C1RFg1RamIs2N4gnumLcY7yHI3GJ5v54MBJOup2uq3j6/z6ATGA1yspIMJJqqKmg/mMeUXv7B8Neh41GJbpU7/kPAEpASlvozOUua3mB39TR2SV5fT5ly74jyb7BEdP1i+clX920zUyjIf2vf/0Ndfrkpgmn06LdQuGIsufA0VR3X7/0pw/c508ranrO1BZpwfTJzsHebuvo0GDm5obZhI9EY80XcxP4B/zLWwoZQ4xxxDE/cZiog85fVEttPAh+RVhmvWVMAkGA0yAvzCN8TwzhAkFcKY4uTAtuQRNBSIfTebF1XVLbO7vSz778WvK9XXuS7R2d6Z9//9/lZUsW0rxusKNuyAfvjxn4awkAKjnyf999OL1GolxI98cEHyljDDqrQ7wSCyBsMDJiwMtC+QJj6wbhwgYWOdkgnVDMYAvKcMNmHs/iL46DIaYTOQncDJCbvXqg8AhbC9KJIz2YWA9GNgjLJM0izE7dq6XX/dl4OohBfg3gdBPxeXMXQKsrFvYMDtWTF2M4aUAbNWUjYyheuLPCOQxJMXmICU6QQm3JTX/0AURPLOo8wTAuJhDGZD8SizgO4njYDMgPfs4ItsDlyRppEU7ITJPTawlhk8ER8Tj+PEkmkUzj+1DaXVkIJ4I3RGMxaQKtTKDJeeNJGNlG1JXc8JOb36ciNwthFM7tQskoivOFtJmpKxeFymm0SmmrV1IsLoPd47fOmLVAXrZshdzS3Bx546037aMk/4IraLHFNka5tDBvrHdg2EoTq3HBjCnBQyfOmIcDQRwFjrOWk4lkEk9JzCRvyoTnmD21Oel1O2Nbdu035XhcpkVzZspWiyk8f/pU26ypTVYPPnijKnbcSUXdHTabRMogK0JgAywMKCvqgvrr7cJtAa9mWw0qLU6ifqJfDVLvwJCydd/h1EPPvT768oZt8tGzFy1DgaBcXVY4dPt1SyPL5s+2NNZUeQpyvI6yQr+hvChXynE7JbxMD77D8fYnzl5S/umhJwxvbN2dPnX+Umh4LIgCqDNbGgOrF8+LrFgw1zylodZbXZJvqyzKM1hJCTt3pV15au1G9bFX1ht2HTlpGBgJKItnTRn99G1rwp+/91b5pmXz7ZWlRV5SNK3RWMLY0dMvXejok4YCISlJSkBRno+EnDzeaslVzALufzJijF0dKwCLHim2yvNvvas+/v+x9x5wchRX/nj35Bw256BVzhLKAQFCJJMNGGMb54Dj+Xy+8/mcfXcOZ5/D2TiAwWAwGDCYHIWQkFBCOefV5ryTZ3q6p/v/vq+6Z2cXgc939//87od/b7enctWrV69evdddXf3oU+pn33PD6EfedbWroaY6RAVtWMQxCTRVJVLJ2Ls0oaLxQYTA36SsFu557Onc9lOpzPR5F4QIF148M9ks3p9jnHgw6ILDPGv6rWGTbY5Cb8fh4WC4ymsTR/UV8yCb9QvAGOAdSEqzu8kyIOuAqrQ7KAxmYECTUEj0gq4VyMpJxIa07s7jkq4kMjYtkSwPe5K6Gos7jPxgW3NtauqU1vjMaW1aXXU0V0fjXVdTGa+vLsunE4PKru0v671nT9uDkXLd6XARz2s2Dcft05/dji2yoiO4ZQK/3e50BCMVqY4zR+1uXzgztanaTbq1zVM3Uz/e3jV09MgB35oLL3bxV8ktIITzaj7f09OpTmpt89tJqCWTicLOndvci+bMcNZXVeIkxwkjYlKG2xcAWYEnY/wkDEBJ4Hl+wkJ+7O4Bn+Aof3xfDO9/IR13tLNpKod8XC/oS3mJhoMjsdyLr73uueGKi6WK8jI7DjEZD2Ptj8TiWl//oDxjcqtDURQ2viqq6ySP3y+VV9dK8ZERaXiwj+/SW0aXeIrHCyAD+OXNDDF0AjKs2Gcr3XI5C40B3rWCgUb4Q+FDnyHWSmlVBIqzornPppyA7MQWRUvJFauXyMj5UA64UNtWillNEbAFNEOTrn80qS+aN9vNSEzIRf1FhLMiGvXOnzXTRnN9hIx+d21VFU7Lk0GPoUROGoqnuSRoRoaR1NbWJv3ugQeSCxec56isquF39ER9OnXdQaR3u852nC1MnzZVS5Hxc+ZMu3f2jBn5mdOnKZs2b/E/8MijzpDf3zcci4Wvv+JiY9b0aaTp2mSn3Zn6xW/u8l15+aXJfF5xzJ01K/34M88WiJbOhvp6W1dnZ6HMI2PSOY6f7ky8umtftqWhTg8HgzBWuHN1ZIzxGjRhrLCudfUPZokObpLpb/re5v8GcBjgUUnye1y6puv55oZaj8UbxLLZkeF+bzgYQAT+3xKCfn929+GjzupoiEbGIVdVVhvrt+0upFNp42zvgP1TH7xF/fh7b8J3IjG5TDnG/GUcO3la+/oPf5ZduWSBfv0Vl9AS6HDxdn0t7xno67ZleN4Sd5pIQM5jPiMM1zLMBH9gbtFFWal2zs/xnIawcLmf9Id5aPGVBdwOXaxLEC2Qly+0Ra6ZCT+EP+YdSGTSiF2UFTg6nS6jvbNb+/YPfqKv3/RqZu7sWdo7r7rccfXll5Kl6yOrixpAc1YbOHnR3CYOfZfx5IpLQeDL+JNbxOmvBP6fMWaCye/MBBYPY9HG2mgZZ+wnBRN+TuN4oWzzRBHFii4AfhbZJt9xGvk5Hn5mPfjHyiNkKfBFdjUT0XYxzgIzDmlFYNxMfwlwHF2lrRUBZcgprd+a0Fb9VhrHUgALmsgxIc0EgwwV7FUG8CKICUgV8R1NXObEZAFhLgBWPhGmenHRvBSzG2HUQRWaaQCMDerEIo5I1AFAOc4PYFzhN41W8vJ7+IjitszJT/mtLYtwAQZ1FG3wVkPUQ1deM2jBzkuZnCZlFU1S8hrFkVLM70kIgE+0Jupho4+8VDvhJuLQjngnStAI6XgBHAsiMLKEJ9OE8IDLuJr5uQhcHKQLF5WSsqk7aX3whEnDLHPWTprlDZdV9h3evwuKpJuMRXs2pziVXM598erVo2f7Bl3Hjh32/cM/fT22bccOZzab9ZPygKpw4RYWKRuafPjEGde01ibjglXLc48+t37k1usul6ZOaimnIcT3iRyxRNKmaZpECzy/EC62XQhFBLwkFgHzjhgzFGNLgH4Iv5uMMHy0GadIIoaMQO2hZ9Zrtz/wWPqx9a/F+weH/TSnPKSzKDdecXHXdevWhuuqKsOVkaBnanONra4yIvnxPhjVh612HX192p9e2qz/8oHHjUde2CiFfd7husrywUQ6Gwh4ffrHbr5uaM2yRcHGmurotOYad1NNORk4Dmnf0ZN4j0z/4T2P2EkZl6kPelkkrPzsK5/tfd+1l4dmT2uL+nBKAyk3eD8KH38+crpbGhxNEtaG5PW4pAXTWqQGMsRwAIQYmDEAPQZH4lo3KTmkXOH9IovtioCXEo61d+n//LO7jCc3vKbfdvP1yVuuuaQcNgLVIGNh3Lh9d27PoePZ6ZNxyh/RdIzdSmB8BDVi/Oahx7MPvXxAmXneOnz2wEfWj5TOZImHhRKLEuBJro5chBk5K0BAdonT4wvk+juPF4LRatCCU0qyEAiexNNO8DSAuk7rtB2Hg5gTkDRbSnPYdKWv81jh0L5t6tmThxzZWHs+mxoZmj6tbWjVqtXJCy5a61ixbGVo0eLFlTNmzYlOmz4z1NjUFJ7UNpX8M7zTp88MzJg117/ovMXyxesuzTmdeuqVFx/1jgz1SKFopU4Kj42UdNmFLTOMI3iSXPAlzUF/IOo6sveVRDhSacxqrXNXTV9m7x1JJk8cPZyfM3eBrb6xKUTIFjsBFj529ODoqZMnnPMXLsadcTmZSBS2b9+SX7VwbqypvjZYzC9+CcygIBUD1hUlmzGfOhFQkjmTOQ1+3MGGIRaORtmP8lC6svg+Gc05rg7l6MLcIX7MvbBlp2ftyiW51sYGl9389tZ4EG0oSl7v6O3Pr1q10kVzVA5GysgIq5F8wRA/IcMWxeH+3iLO+EXfwcPAGRdWD8SVdMsEyCXIMcgwM+pNAPVZ9SA/bkhBSXUQn2N7Mc5VwQVjieMpjm9aoW6sEGiALmxThMwBmFHwmf4JkwyAIIQtMzs/wSW5nlf7RlNvaoyVgEw4OTxuV7B3aEhrqKkWxhgl9Ixk8CQfWfiGHbZpT5rUKh88fEhrmzTZVVNTXXxHj+ungiSbjR07dxTqamu8mza96hoYHDTe9c7rh55+/oXg3gMH3B//wHtHb73lRoPGPPfua6+KGGrODv51OOz6r357ry2ViDmPHT8hNdbXu59fv8E2e+ZMfVJLi/PhPz6UIUtAq6oow50IV3NDg7MiEvaA1Nw6tY3j7YmW+pGTZ1PlkSCfCY800PLo6Y5UNpcNkGx/U0L8nwbMZ+JW6pBBhq+HViybVlle5sF42m02QzP07Lade1zN9dW4l/lGPpgANBXch463xxprKwOhYEBqbmku7D58PNszMKw/dudPpDkzpgaJD0uMUxxylNdf2LQ5v23X/tSXPv0R1+SWZj+t2850KiUN9nTJsZFBPrAH8o71AS6Gd8No7hsFntser1fy+Pwsm/D5juK3xcy8gmcm4k710TwQhhj6Ji6Rgh9KZ8OLuk4Vg2csOcLJPD/pIhd5Rbw5ZygO5ahdY2h4pHDfw48q//rjnxsXrFya+PLffMY/b/YMn8/rdVK7fAItsw3qQhVgMBhjLppGXG9p/WNQnAccDYN04pOztzfg7o1Jgb9eEAaWMICKfuJ7MD+ULDz5QDz8EKjwwxCz4kFBNsyoLpQVLlfNUOIdSyOGgyvSRJscph+ecyJgKv7j0619j+ynfyTAawFwYUAye8eni3iKIy+vGAAzXITSAqbXmjrFFCBXAoyPBfCijyrREMdeU14W6+YEtLtICGAzmwk0NdkVNZi/5JT2m2lNf6APDhXgMaE0nDDEY4I2SKGynkCgFsThiZWSL0gZMpaQ5ve5+JtUeBIFNQcmB4QTZWUDEWEYXSrqN900GVyoB0LG67JzfTC8gA+EStH4419SUqlv+C4YnuoAhEElBAy3Sn7kRRzSxFHgIh8f2oEnYxCAKGOWRTmrPZRF/7h2CjCN4CeAn7JwHv4x89vtTj2dTqbPHD9kbN+ywRjuPmk/dvSQjYbI+bef+2xm167XbS+88IJ78eLF6Y0bN7oTicS4dwoICmSIpWdNn6K997qrnAGPw4vtjji2GXei8dI0GUjUFyePlwDCmP2EA5AiwB11gHjixR851l1OBxkWdhlGmI/oy/3lS5IGRkaz9z3xQvKpDds8pPA4W+rrcovmztKntzbZy6OhUNDntoWDPjLASNjTHxlgxsDwqLHx9X3Stt0HCzlVzZGxo81obSh09g+ppIjbUrm8e970yYWWpgYHGWfh8rBfilIdVK6wZc9Bacf+o/IrO/cy9arKIul1Kxapl6xcpC2aO9NOfY2CL7Dw5RSFn4B19w9LMVK6fB63VBby84vwZaR4oQ+l8wL9YWqQZ/eh44Uv//BXcj+1uWLBLBp6m9RUWy1NaW3AsdI4Ptl2/MxZrXdwNDe9rUV791XrjOktjUFd15zga9Tkdnukf7vj/tTQaCL9b//4mSpDGNAg9zlAREKubdz+uvKtOx/PzVpyJbG8M4TtZ+m0+Egz8gFPqw445gjyPCkCRSIfFteRwY4eu90dDZVV8eMXLm8CygneF7we9Hkkt8dZyKSSBZqL9lw6mZMNpdBx5qjD4DP47dKFF11S8Hj9Bk7Hq66pkyORcMDpcjohR5inqA/wjYHAEGDhJOaVozA6Ohzb+MrL9kcffUyrqp3kb5g024nvlZHhJeMJkMOGb0IJutAUl86c2Ddyet/z6hf/4WtOl8fne+D3d6cvXHuZvmDhkgricW7Eak1RlNzHP/Lu7r//x29VkiEYorE2DhzYl1v/1B+Uf/jY+xzzZk0PFJUoLmnhKFwLoIjFhgZI6cIJgGM9A++gPPoLXKvqm3BXmtNQBdLx1CoZG+Z8wIzmuUS0ks70DGTe8/mv+W7/9j+m1124yv/GJ2MAgcdoPJF/9uVX1Fuuu8bLjEhg8W06mZQ6Tx+Xhgf7Tf5AmrjQHv+W4Axg3KhulsRUG+pCtVa3zar/PJj5QS8hE4TcFvSDK9KKGQlAB5z6CYMMa8NE4BsCXAadEHEMxSpk3k44OJrM7D7Zqd32/luwJ5Tj3wqUvKIfPHpMO2/ObDJoIfck6cDZYalnKMayAmNYW1Mrrb1ojfTUM8/EyKgJrVy5Ejd5gBDXAfmukeV7y63vy+3btzdQU1OTd7tc+re/9lXNKORzbrL5Zk6d4rPbbQ6ZxqJARrKhKZKk5aVUJpNecf37HZWRUJ5kHk469d59++2pxYvOCxHtbPfee3dmblOZE98LO9PdL7X3DHKbFkAeL5s7Fbiq//KL36a+/IlbozBioIjnae18fsvOkVMdPb55M6Z6LN743wa0eksuI0+E1CWPx1PoHE0lz1+8IFgeCdshu9q7+ka/9aOfOT72zncE0YNx8uwcQIa+8fyW13unNdfVrli2XJ40ZaqezSpxkl80Bg43zzniJfAmzSH92U3b1Vx8JFtVVWG7cMVSH8kLRyqZkPp7unlLMd73ZF4mmopyQj8AIM7lcpFs9PJcB36pRILnDt4nE+864+ZmkV1MEPNBzAPMLTE2xTi6UDfK8pNn8lt1IQ15HNSuMNIsfCie/KAPbE0lrxZOnjlrPP3iy1pvf7964arl0prly+wVFeUemmM8zYWRJdb0Yj1on9DxhCKS0x8WbZCOZSaarsBZyC9RhGoofrj9rwX+6p+MWYwrfhG2LmIOcvkiHmHjC3GWnxJQBnmFSi7i4TKAzwQfvtH/BkCkKGlm5SBPJHJFCoFobMyPBDjFDPCb8abfShOuFRAOd64USisiQFDgIuL5l36wyFq/ABFf0neAmcjbbrgdTFBMfPLRZLSTwo3+QWFily6kiwUXfRcLN09sM43pYbpcPcKmi3LACMayohb4gvGVVlQpmVWljKJJObI6chQv3iUggUACI0t5RjOKNBhXpFhakTQS4qmcKg0nctIIhRNUFoZYnuplXiDrD0YYDHEgwZiYePATULiUBGqMoYf3XgTPwBjk3VyIp/Z5Ow5fEPzCEMOFhVFcgkaQX6iHhSq5qBsuJRXbAXC9nCbyM1KMKozNgux0Ot3VtfXOuectc77zndfLt9x4jTx37pzU3n17jSsuv8K2ZMli5aGHHvImk0kNwpF4CFqIPnfqpNQt114+8u6rLvEunTfL57DJHjJK7GSMMU4uvOPFAt0aN3Fxy+RhXAiYHwjwxCyZyepPb3hVv+fRZ+RJjfWZuqoyl5cMWDamkZ1+aOErPP3Ka6ntew/nF8ycpn/hgzcWrlm70j+zrdlXX13mq4gE5bDfS22L7/Sc7ugu/Md9j0r3P/WSdPDwiezcmVNj5aGAI5HOOHL5Qr65rsE2ua0lOHtKm3tSY02gtbbSUxEOGHFaSH98z0PyfU+t11/aurtwqrPbUR4J5j583eWDn3vfOx3rVi7x1tVUBqgNH2iJp0g9g8PSyY5+qY+ULfSzoaZCmtxULdVURPnJ3EQo0oP+AGTIKS9v2220Ndak27v7nIdPnbUdOH5aPnzyDD4ZoJES1n/ZmuXKre98h+v6yy72VkZD3oKm4WhgGpcxOhJt1Fxe0QhHfjLDCRaMDxHI0iAZfz/57RPpyqnn24gdgjklJ2cyZAQQ41rZwXMA4Gop0WJMhNLGSoQZBsOT1eJKxQfT3kDYQ3MXsQzMs+Rim2pzQ6Uxc0qLGg3Y013th9Su9iPDowNdOb/XlfV6PJm5885T581f4r3wonWO+oYWb3lFlSccDvvJSPdSNdRVKBKCl4R8KHHxR66QNADhIyPHRoq1b/Lkqc65c+dqSno0d+jgfqmmoc1Bxh62hYncPGfxRESW5s1otRU0JZ/NK45HH/m9ceO7btVmzJhdTvWyFoF8mHtkh6n33HNHfOH8xcaKVRdEKJpv5Z4+fii3d/d26YYrLpajoZCbR4SRKpKFcS0C94OU+RwOxyBbFFHWBVrjojnhIoUsHC2jWNE3S1GC0qJpYvsg7nQHwlFS6Hy4kWTc96dn7ZeuWalOnzzJxQpSabsMIkxtaIeOnSjMmDIJilpx6xwAL+jjQIhEbKSoMI0BlR/LaoKI4PXQvEQU5eVOUZ2Y4+ZYmii8NXAVWJPNG28kf9kgp3gujmpAR/LCsDVlFxVCqTHgPEX25ELsFCsRHt7anCLZc6pn0Fh63nwnKZFmxjcHnQR8/8CQUVtdxfYemu8dTUupdJZLAifiZ6m1pUnq6emJ5XKKZ1Jrq0UIUT0KkdCurKiItzQ3xz//ub9xYtvr9Clt/vlzZvuqKivdtH7aceOL+0+GmFHAQTupwr/+7A75RHunO69qzryq2r/7+Q+l16y7LEjjzvgcPHhAra+MOstCftvWPYczONwi6PeN8TRlaqqrBCrGtj375fkzpsJv6+wbLOw/clw/2dmjDgwNS5OaGv5Xa8k41h7kpD7Jp7r78y0Nda5wKMj99LicuQPHTtva6qvcyAOiC/fcgNSsoqTI51++fDnvSzl5/LCXxswRCAZpuEjfUBR9x669yqNPv5DzuyR14fRJvrrKMk8um7bjA+nx0REeK+Z5aoyNFqtdyC84FIChhrkMAyw2MiwlYzEphyPjKQevq3TxNmHunxnH9YnLmrPwlwLy8Y1Pk+/ZCKM6rRtvOMykuFXRrAu4Qk8hntZ37Tuofu17/64Tz2ZXLlmkvfv6q71zZ810e71eGKPcEW6TL7RQMu8JILedXr/EB3iYeQSOYziTxywrsgDYcLMCfwXwV/9kTDCNtXBAYMLgsgwvgxY5oUTjTji222lWOp6KoTzCKGv64YKBLLKyYzKUSDXj4ArHbJ9qQwTqIpfrMv3FRQ1x5lrI9ZtFkAlB4TU9BChnNcLxlp9/RAAOY1dSDlAMlpTjjPBbLpyJ5UwXgKduhkYLI13wF4UBKc42Ut5FSIDlB6nG2jb7XupnlxYh6jvCPDY0LrgBStYD+1UaM4wT3t2CcUb2F4+figWcyqAc1lY8pcrmKQ8qpYbNZwrCqCLBBNmEeOBtKadFY5FDwl8EM0Cjz/mQCS6eCAAnQknyOvJ6z+kjatPkGYbX43PpupYi40smwR7EHXqXUzbIKKMmqU26UCOaRvsmChzHNAFRwQOEP7pgAbycx8THAg5ynaJun9shTWsISEGfU8rn87mXXlofO3u2PXT//fc7t27dyr1vrK1Kvfuqy5Jrls53EVaV1p1mtIEFBsYkt011c5vkt5odhxMFrCdi2Zyi7z96Qv/x3Q9qNAb5Gy+7IHP12tWesnAwgo9bi+KiQhpnRZL1HJXRIuGQT81reIeNc1AqN0YGoXGyvUt/+LmXjac27cBKozpsttiS2dMKp7u6fecvWZKdPrVVry4ri2iFgi8c8EoNlWWSz+MyOnr78ZFm6fENr8npbG4UtPe4Pe7Pv++65EXLFtnKo+Fy4ivcHma8wGPDo0mJFnkpk1X4SVhtZVRqrC5jBQ58di6waCJABEjJ0b78w1/kfvmtLyrxVKrQ0zdESpNshEJ+dfqkVgcZEZUF6P/Ep3j3Uskk+SkzGdVMT4DL6ZL+/e4H0yPxZOZ7f//pCqKxIJwF49rFE1uHQcZv+oldg5mahmmV2WxOxmEdFkWt7KwfIkTCLpONq06Xj4waD5FVxCO/kC9mSYxDPktKi83mdLl9BRz7yCfqKWohl1Ca68u1ymhY2b3ndWd376DksOWVtZdcKTU1tzqbmlucNBeCZGjyky/8MR70Q+1RV3lG0nxxG4lEXBseGbKhccK9YCOMyJBjoyocjkj+QMDucnlg0DP6AItWpgzK3v2bX2WyBYeveeoyj5IvyEGvQwr53YbfZ5e8bhvejcpvfnWDWlNTm16+/Px8U0trPYw6roPrNPR8XtUfuP+3wy+//Jz2k/+4OxIOh/yYG6Qk67+7986UkRqI/fTbX6oiKeJBf7gzJTBRyUCexPAgH81eXAssoKzoDO6OV9Y1UgTRhxQVKExmolTIq1I2Iz5yDLkG6OkbyF9666dcf/+J9+dve/8tLnxYmGFC26iAyil3PfBI4ebrrnSFAoGxbVeUF/Q7ffSg1N/dQewgDCDgJ1A0fyHciiDkUWnMGIhYNqLhQs5SGwIl9EWUZZhYwQS0xQBbmSiEIaeKQAMomnA1CH/gg1/64bYsQfoW4PP6pEQ6UzjS0afecN21LmIwIvZbl8vnFX3f4aPawrmzSIwR3Ygme88MSn3DceJjfg9SaiFDbM3qVdKOnTvjXZ1d/quuvhqnFYqKCUHxHh6ebkLRJkGm5PXv/eDfkhevWR1cOG+ujRVoSudeK2nJUHOElaH/9Df35X7/+NOFdCYb9Lid+W995sOZy89fErJXTrHZ3D5SxmXjzrvuyiyf0+aZVBW2PfrS5v7hRDbc1ljHj0tRH7ZSr5w/DTJM++ZPf5P3ej3ytn1HCrXlkdwNl18k51TdePCp55wfvfnGsCjxvw8gmZxGnp+QEfn0swOjscUL5oemTmrim1hklKRuv/dhY0ZjpRffEAH/mdQ/J4DH+oeG+pKKVvnem2+2H9y/Vxoe6JNmzJkvBQIB48Tp9sKDjz6Rra4qL1y6arnL53XR+gS2tvENEuIJHk8xxEKPKPp5jNEC4mFoFaQMvtlF5TCHEQ9APuyAwPxHff5gSIKMg7EEsG5IvQEoig0xc94jD8Liphb0G5HGxhI/saN6ON4u5TVVP3z0pPbk8y/qR0+eVv/+M5/Qli6Y71P1Aj8NRF76Ea5ZN8KMMuYZ1ev0+CQHXXANm80YjcUlr8cr+wN+zkMLBOcrPZUba4rVFewAOGe/3qbwV22MoevoPCgAP9YTGFrWBUWfv6dDQhRKFsK4I8cGAMoibJa16gGUkpTjhZfA5FTzdyw/mNBcgFEXuVwnXcAD8ZwHC6Gp67HSgvyWn1zUzsyMOJQ10xkozPnpQprF4ogTqpXwjwMrwoofQ1845k+xnFVpKQA3vINi5rHhLozTEkICisVKyhfrJI/VD8QJBVDQC/FFQ5nowmNFHhylzReNGx+tTfEwzoAG2sDYWWMIcqJ6qHswXpgyLGeEC8mABZxkFMfxYk7RpUgjaxGoMoSF0OVUXljT6aRxdPcmY/+WJ/X2o3v1ucvWKtl0Kuf1uh1Oh8sdCEU8wXDECAaCRjAStQUCQal18nS5vKLCcLvcssfjMVwuFzVPOBLeaBILM/gD+KP/oieifYEgewiAlOkQXtBFcKcMGQ0tZ3Sf3Gvs2LIBxy1L69evV2uqquKrly7OR4Ie79qlC+1Bvz9AlMJBBG8EqgN34yHA8eV968nXGFAh0JkuUp6NLa/vN850dyvUjzQZYNJoIundf/Skcv3aVb7qyqgHh5cU8bYcxHE1AgGE8WSqf3hU37H/iLFj3xFj37FT9sHROLY5qq2N9bmySDg/e/pkbXJTo5cMFo/LaXeF/F6pIhokoacbB46dMja9vk/fc+SE3Nk3lC4LB7ItdbXO+TMm69etW2Wvq6r00Ri6ed4T32SVPOGakgZHE/wyO96HK48EpeqyEBth1ri8GXC3iuMhgOSKlspmM+GAP0ALI1imgBenaIGzQXHGhbHC+zjYjoRtLpABQmETdWBb6L/+4t5UJqdk/xPGmPH6gcPqv/zulURNy4IAGeC4i441wEwWgCJYlInm+nD/mUTPqV3e5ulLjfLqZg9XZy7AXI4GnOZinhQJ8hWM4e4TGSrr1dV0JhYbCgS87hGfz+3z+UIZr9fliUSixtJl5+s1dQ1+p8PupLx4z4DJw3OaNFbCC0e2GydPHFOdTqdBRhpU9CRez0um4vLIyCgZfA7KzFOYaZ/P5xyRSLmNWLVAc8XudDvd1ZXV9rYp05wOsrAxT8Q8xvfh8rl7f/ub9Jz5i3xOb9SRjg9qRONcIj6qa4W8/eyZ0/LUaTPyM2fN9fn8AYeWz9tj8RE9GAxrXV0dmZ6uzsLw8KDR29drvOtd73W3tk2NUv+pKzaps7ND/fbX/77w9U9/ULn60gvDWDvQOcxYVScFjRBxEfc68OJTCYCWqdgwfx8Lc0jMasCYnMSd86r6ZnRYjE8J4B0UPlmRXDAH+tpNxtgl77vN9albb1L/7pMfheIpqgJCE4CKaF/+zo+Uz37ove76uhoHWtdUMvDSKTbyBro7pXhslPJZCxDGy/TgVwRMEP5xUQwUYcaN9c/soYkSHNCqFEPkFGuUSB1zASKnCIlf8APGArTnd9nAJARok9Poskq/GcAYyyhK/lhnv3LVO67w2x20aI3DCoBaxuI0LV94ff+h+OJ5s8IO0qZBk6IxRm1ClkxqbZVWr1wOPok98uhj/k998lPISpUQdhh3xhV+uojWhqYaP/jxjxLnr1zhX3LeQgfv4kVuLS/p+RwvUZ1dXfHfPfyoc/mCOfHPfvPfaq6/eHXma5/6ID6q7nCW1Ur2YCUbY7ffcUfsgkVzwq1lXtuLW3aPdgwMudqaGv1oE626aG1eMX86jILcp77+b7mP3nydNGfqJKfdYXN6XG7bkdOd2me++cPsFz/xgQgsSPT5fyO4DIWNMQKjb2g0UdfU4l69aJ5HI15wO53abx76U7zK746Ggj4bbmq8VU+QNDiaTCQlh23xtJbA8OCA5PF4jQwJzoPHT6tDI3F1zZJ5trrKch8vgkRLyBrMR6xRXDU1IMglXPCmmIpizcBTZ2ypRX4ByIO8pCuhLPxUhn451ev3kyzwkrHipHi8Uwl9ypQHyC98XAZtlYaxVmM3BcfThfdB+Uh9cglvI55M6c+t32j0DQwow7GYcckFq7XlSxZ7/H4/3puktYJ4EgsiV2j9YMZieoiWXP6A5ApEqC2XlEglCxs3vqrv2rhBaWiqdU5pbnDjoCL0GQbnhTd8gN9LBd0AmCOWmIKhaN1Y+muA/2eMkYvJwyKQXPoXijop8FB8SKdnoS6euoiJxpMNGUvLoi7yiFgBRcqas8EKj+Uxy/BVssihTq5ftFXMQ34RFunIgR9RPaWJIiLdcjmNoKgji7SxBHM6caQJXNj0cyL+8WO1NJZ3XDG6zPlYBA4CMWSEIHIIoYF8VlbhYoHkGugaq/QNaNEPooSfFltyeVwoQjzFFIaYQpc4TAN+YZChDAVJgxOGNUQKyoM0qBPypHiCAtCEH9EkHPAkjQUjopEXQB7kRb0cZyYgDusrgiSfjZG+Dv21Z++Vd29+RsplUvqsJRfF8F7VjHnLY8FQqBwn7h3YvsG1a/NzaBUHbMgutyc+aeosCHWv0+3xzJm/RF+2YpWtvqlVC4Yi9iOH9hXOW7IKEtAuaEH9Az5AwBonKww/cKQA+sLyjRL37dpm3PGz70qnjh+VkvERZM0tXbKk/RPvvs5XUxaqIqPFg7t1RaAcWGRwNwsVop++cBnxZEHKpxPkgpJWiwCRh3jWOHLiVOH3T75gP3KyvfCuKy9OXLxyiW/r7v2uI6fOJFfOn527ZNXikNvl9I4tJQTjq2KAcO7qHShsfH2P/NhLW6TOvgEbf9xVkpR3rFkan9rSJDXU1npxsIRuyB7I9ZqKsFRTHia+0PSDR09Kv3roaSj3o/3Dw47ReNo7a3LzyHuvXCcvWzDLGwr4cbKYC+3FkmlpMJaSRsnF8fzYzoF3wSoiISkU8OJ9AsZp3Nx5EwAdzgWIt8qLD2fi1CkyxGhx5TGF0kVjABpDOX6jMeaWvv6TO+Nklajf//tPl1MaNfTGtrCgJ1MZ/aNf/PqwY9KlbpfdEUxnswniw3F3uYGPhSu5BikIybOHNsrRinp7dfNMLwZTyWUTycQw+VV3LpdWE8OdSVIaSdexOXOZIZ0smNyChculmvo6V2VltdzQ0Ggna4z0OXxk244tTqy0oI+4KZBX84WRkSGjt7vLfujQXnzHKDmpbYrusDvkuvp6e1VVDcq7nS6XYbc7bQ6HjUhjuIgWIB5sV0xbGFSwdYxsNiufOnksE4/F1HQqGbzo0ivwxW1qE3SAcsI3BpTDh/YP1zc0+jWCQCBEPOOSY6MjhX37dzsOH9jvPHXyOJFAhmixZWjekhKWcrlc6UWLV9qqamvcM2bMdlD/AlQhTSsZd7X1H37/X5LDfWddd//gW/aWxjqy0g0pV7BL8bxDSusOKdV7PN5QEbKVR6PBiXyDF/UTI8Mkm8STHYwjj4dIJgXMI1U1thTTSgFxajbHCh1qRerw6Gj6/Bs/7H/31Zdlv/OVL2LfrDWw7JQCjYbxxW9+L/6ZD7/X19rUyNvQYHydOrSX379iXmR8Bc5AwfSJX158LBCyVvhKgULF+PEpfym8oQclfQJfgW5CHok1gVcXCjI9aS5MpP1E8Pv8WCcyh0535S9Zd3HI5cF2PrEGWG2B5qIehKEzqIXX9x4aXTRvVoS3ehJN9pwekPpH4pwDeExua5NWLl+K7/eNfP1b3wx859v/4sQpfRZ9xc0s+Klu8pPxZfzoJz9NLV26xLZqySK/+GYeKiNZQOsG/UjpRDyRz+WcmXQ8+9Uf/NzZ0tjg/sonbnUZRkFyBMsle7gOT1GMX93129ELF8+LNEYctpNn+9SO/iHwLQsxtO31uKXl86aRX1LuefTp1KJZ06LzZky14a4HaNo7OKx8+MvfVz5z641+Mmr4W1r/fwBk9jh2+gsBT8bstLpjrIdjiXQibxgfvPHqAA5zIhluPP7cht7E6FBta0MN2TJ/XtkfGk3mTnT1KZeuWBjOk5R78bVdeZfTkcO3x1rran0OPp1J0BDzD58GwdhbRgX4BbiAT+DybhJKhwGGtb9UniMdhhIMJpZVKGvyK3ZHQHfBUzJfIMjblrEWoz5+wmSWRznwELcnKuU60VdiS47HOoonT26vl+SKSxoaiSlPv/iy7Y9Pv6BccuFqfOjcOXPqNKcvGHTRosT1ohyggPda0U/iQZVkVoH6Yae68FF4p9snBSqq8EqIumHjq/Ltd/wmHyqk1fmt1Y6ammoPdcROXM19cQdC0g2f/jJ/OgMEwB90beAKwPqKtfCvBf6qjTGssug9SIDJb7kQ4qy0wyU9Dwo9mEQ8hREXTw7OK8jH9WACiH++JgLymPws8ph1IIC7wkjieiCEsdhxusjDLsWhPfhL26Wpza4V5jzsNyMBkPGIJSV8XDyAwphrHG2lweE4KywQFzULAApmd4qxnJ8iIQZ4/hJYeVgoFAMExfTxOCF6LDQGpahZxqgYK/LTxU+/KKyqBr/jlVfFk7GcaZihDX4qRgV5fKkG9IGfkFGjLLrwD2Fgs7YasqbF73OxoDPbB8DPYEZa/eX3wqhMPDZi7N38VOGlP/wUt7xsLrdbve5j3x6YOW9xdMdTd2SvvPamYIVPT1VFAmU/u+OeWE3Em1p34SrPzR/5hG/B7Jm2/YfO2pyhcOLKdatSx48f827bti0UCIYDNQ3Nxskj+x0//NVDiUXLzg+BN5kaQMxEgr3sI78ZILSEQcmyWjZ6us4O//ZXP4o99/iDkzweT/7vP/XR7uVzZ9UV1Oy4rYDwYuHA0yF8RBT0geANRqokJZuWUvFBqt5qzUJBhIdGRvVHnn1Rf37zdlKt7eon3nN9TzyZjDy7aZt/1qSW/i9/8lZa2B0RakTmp3Ul9TCYQWwxS6QzxvOv7tR/8+jTxkg8maVxcbloJVyzeE7imovXZBx2V2VOK7hJt2aBXhEJSI01ZbRYFIw9h48X/uP+R6XugeH8uuULegZHYhF83+e2m68ZWDxnZh014SOWkGH4JNJZ6XT3gJTK5KgeuxQNevn7O9EQPlYNnd6izV8GYkF7I0DRsZFxbsOdTlYkiepY7FQ85cDExXwHX1vGGE9mBjyV+8Z/3EkDYNP/9QufrBLGGOCNbW3atTfzr0+1x2tCkdpMMjbo9ASi1Na41Y553MQTDhb6VGyoZ2TwrNTYtqCaxoj+bZrdYRukKZHxumW9qaESBrBTUVSn2+sOOWw2d8DvtxFPyYSPeL+FSMZUww/1KafktJHRYenowQPyqVPHsk6nQ5s9d0FizZq1sj8QqCBFwUnji6cLhIUpezXNIIPayGVzsqopBo2FTIu1kckkwaQGjlsmRcXw+3yk4LpI2XDofX29A08+8VjwuutucJdXVDrB16AfPoVBeiiseDspvsbQ8FD+kYceNF7dtJ7mr0ObOm2WiieH/oA/+75bPzYcCgXdsUQ8Eg5FyBjEO2w2fnokJpchZdIp/aE/3Ke/+PzTxvS2FvUn3/pHJ80P5xAZYRkyxqg1yZnqVrrbjw1ddsGqevDoG0EmYwxbFTOCTFS3JXMA+E5YVUOTOf5vHF9VUfjpNABjF0+m4suueV/45muvSH/vK1/00roitByAOcYWgO/2HDw0VB4u8zU31/nQLbTTfuKI1Nd5lvzipgyzI1zhEJAP/0wHC4TMKI0RMBb5X51DE2FcL4p8K+SIMFrFeAtAm2P8PR7nMQDF8V0uKpnfvOewcdH5a1yRykqSnTYjnkoRKfiJm0x8YPP6vJiDMk57JOOn8Pq+g6OL5s6KEF86sObuOd0n9Q0neN2DPjEFxtiKZVI6k0pcdPE65/oXX/LghooYayANvLD+05yB8kG8+bNf/DI5b+5s5/nLlnh5HIA2tirD8CY/lGzZgYOTHNKPfvbL+MDQQPBf/ulLNhhuyGpzepHHuPt396XXrV7qq7ArthMdvVJX//A4WlSUhaX5U1ug6yj3Pf5sanpba2Tp/FnF0x7T2ZzyjZ/+Nrt8/sxQWTRiw9r5/wfgOSHq/q9WbyfaOPFlFvLHk+nUhr3HjB9/9W+DMMawxuw5dKRv6/YdlXOntvEtU/HkSdDhXKDk89mzPYP5SCjsenLTFv2ylcvyC2ZMDlJRfrcSNASPYU6DNxioOtYf2E/1s1+4uKk20QgDII2NJlzgYbMcdEPUjRp4rMnFIR8+f4BvjuJzF15vgE8YRf7i97tQeWmdFI+tjXxIiNfPN/9isbj27Cuvqr994FHHorkzk1/63CedkbKwz+Hw2O0uD4q/AfKZlJRNxmjtz7JRhkx4iuWPlkvOULm+aesO5Zd33Gnr2rkz9/GP3iSR0AxQJ9h4B73g4t23eedfKi29+CpK4hRUzXo2APhi7cFN678W+Ks1xiymQO/h58kPlzxgDjbCaIKx0k4BPH2Bsm8p/pbBYxlFwqE4ERwHpVHwm1mRW+SHHwLYTMAagjYsfDiaXLSBOOCCzCI/DyK7cLhfcDlseTiV/sXMQjwmGZLFTwlYZeAtesxyVpigJJsIUIWcjn/KXpzD7Bch/FpCD8r1WCYTxipkryhn+UUyN1Xit2iEMcM2RTbGTOOLL5WMMTLK+AAOyseGGPKyX9AU0x+GGfrAQpMuGGCQhxCo8IsnXUinzGibLtM7DtC95Eifse+1p4xkbDiRGh3MOw0lFQgFfDd98G/VmOKodI4cTiyfWul49vlnYu97z601r23bIX/9+z/uuedn/+6Pp9LR4dhoV31NTcW+gwfT1LrsJOXvVHef0T0UyykF2T06MuTYu3Orf+WaSwtf+Mr39Eh5pQf8YuHO2In/IiCa+4Jk9I38yUS88PeffE/e7nTpn/vw+zO1HjWqqTkHlBksFEpe5feiwP8ul1N8L8zt428PYQtdPpeWlHRKtGsC043Kd/b16tt3H5QeeOpFjJFyxZrlmaqKqN7ZM+AOeD3qVRetxIEXOOXLCcMVwhe1gMZFvM1qk6m0sXHHHuOV7Xs1EtCpfE7R0pqqzWyb5J47bbJRVVnhSWWUAA4T8XlcUmVZUCoPBchgixs7DxyVNmzbrXQPDue8LqdOOGTKwuHgVRcsL8yZ2ubwul1h8EE2l+dTEYdiSSmWzFBf3VI1KSf4WHSAv9uLRVFgVtrfvwRQjhVFFEdVGA9aIG1YRMlFunk3XCxyZnuCx8eMMSErRJrH7SFj7DcDdrvT+e3PfyxqKc0CxvCEEvlPP3sgNmI0+GhGwUjKON0+NoLNLEBH4Gf6eSxFQM8kR5Ielz113vz5dcGAj0SODmNHCvDhKeI7bjh5DcfX42YE4WnQmBq5XE5PJRPQY43RkRH9bPsZrby8Qokn4qqiKvZ5sxfoFZVVtpq6BhcpSj4qR/oGPnCd00GOeCwmDw0Nyvv37dYUVc3V1dTkzp7t1F02xZUcHbBpsteQ1DS+LW+MJtJqLJFQZ86YFQpFora58xdJ5PeT4Rbbv29ffsH8BRVOl8vUVKxuG9LQwODQ7r274tFoWbSqqkaqqalz+P0+WVEUIoDDoWl5cXociMJ0B6EQxHyySQMDfdr9996ppzPp7Nq1l+bbJk9zVlRWBgwqi/nmccpSz/G92aGuU6lLL1zpDwaCE08pFUD1ZZJxPOkojq/gNZx25uQ7yMGycl4bBAMBkC6AtzvlcZKcwDVBxtjSq98TvuW6K9Pf+acvvIUxJuZfLJ5I4HTQmqrKEPeS8uBD1Mf27pJSKcKJ2uWmGchj+i1cx4A4bCz53EAZRPpb5npLKO2B1R/mWPIjZM1X8Cpi0KKVC/6JeFv1od8+Pxljsqzd+6fns7LNqc2YNYvkVXXh4NHjxJtZaSSRcpIuYIQDPqmtuVkaGB5BfX6aV/mbr7uSv2MFxXzv6f5xxlgr5T1/9UocuKFdfOklsZeef7Gc5nWqp7ubdHTVllNy+Ia7n2StPRIK2fx+v7H+5ZfTZdGoa+WK5XgaTAjaCDewMeGPfoOWNO9pcI1f/PpXo51dXeF/+dpX7JAlZofwUyBjLHf5Rau9ZXLKdvxsj9TdP8J9BWAL3/TWBqmpthJ0UP/43IYsGVzei5af5+Q2CVS1oP743ofTteVRf2NdjbMwJjr+RwG1/te5AmBIbkPhUabxSH/vroe1Z+75edjqx9munsHfPfxIdO2S8xyIAQ3wpMgkxRuAyqmv7jkcr4hGnItmTXXS2PDNChRAnZC5RSPMAqoLPCdILyrGE288NdNwI4bKC/KBJ0U6DC024OiCK+YbHgSIp3yQzcATsla86yXe1+Zj8Mm4guGCbYeYy4KCVIYYD9/3wpZGbEf0Ul7SffQTp88Wnn/lVWloeDQzc/oU27rVy6Xa2mqPzeF24gh63Bzkyi0w+wAjLDU8iC25iGQ8CTf9bHef/treg/rRkydzqcEB25I5U4zmuloP0YdvgFkAv0J6Q9u8pdLqq29moxDzE3JUzEmRB4C+4gaDxaNvd/h/xpg5+FhkILxZYcckgAvlnuJgrSMMZR8uXyhvloFr1clMizgRVQQO048VT1UQjDGfUKbJb9bP8eyirbE8XAfizDwiI/+zn+OEl66xAHvNYBGsdAvMfGB9lBVd4RD/Q9yUlrDqp1Kma4JZBC68Y7+YuOw1Y8aAy479vAFQVqSYFZs+ogTRglzChRQyHitsSRSGGLYoalIuD4EmxhLvkcFg06gw4mCEmWSVDNaTqW5ycQcNMo0NGBJ6LN+QaiKO/BxFAL8lLA9ufUY9e3y3QkZKIq/mXQ3NU6S6Mq8UcNscAZfNtW//XkNTkkoynXNVlkUNl9vtGxwYpHVNjk1uabJHwhHfxeevzJ7q6PDklXymub5ebW5ujOQdnlxV81T76f6sFo+NaMePHPb89pf/7v7Xn9yjNrVMChTxMF0ADw+6Qxf3C0EE4DK+srH+uT8ls4lhac30Go+eiblwTH08keLvTUF5CAb8EhQObGlw+YMsHPPZDC0qeD8Mir9VH//y8b5PvrRJ37J7vz2TzRYWzJw2WFdT6Thy4pRv2qSW+LL5s72t9TV+n9eNc0tgaApcihiO4Y+IPFnWP733Eb2rry85e3JbuntguIxyjly0ckmIFhgS9oaDsLAFPG6poSpKxpjT6OzrN373xEvyidMdOWLfBPrUVFPhXDp/dnbx7OmBtsZ6Dwl6J5HCls2pUsfAsBRLkGFJC2XQS/VUl1OfycjAQlCysJmdfAP8ucXCpLV4B4wWOc5vdlJsRRFB3AnHyWhi3o9f3LHoW9+awQJtgZsWzm/87K6BSCjo/fuP3hrE1qTxIE7LemL9lsyvnz+WDZY3liVH+0a9gTIvLehjZ50DP3awwFo4iyQs7i6HTY8EPYmGuuqgiywuiiKUDd5K6CRKEl4GGedGJh0vYLvdmVPH5XS8Tx1OKHped6hVdZPSNTX19qa6St/ypQudgVCUbHCbHbukiA3x4Weaj3iBPaU9/eSj+u5dO+yBQFAjBTTrdLtz582bLdVWhEPVIXyWQpcLyUGHkk0YGs1z0JBIYuTyitHTO1BQ8praPziUfmnjXtVW3ma78qrLImQQFhyugNQ2dUoU870IkBsaTkEgapDtBJxAM+ADZSCNUyaJzy0j1QKK04aHhgpPP/WofOzIIW3+wiXZK695p8fn9brJwKY6aEZTJYaqaId2bkjt27dL/fT7b3HU1VTh1EWmLPNBKVAYd81T8VFJo7GGXMUTPuDhD0V4SxHzo8mOYyAC4BmUxxYgzPNUKhtfeMWN4euuuFj/0Te/jL2dnM9snP1WWeCiEh0UImIoHAyz2UL1JYeHpJNHD0rpdIrlCdfB/+BR4RcgPGYTY9HjYCy/tWb8d8HqBYPZp+JYETKilZK2Sr2lc6xkLCDzcciAbNgKj7ywIXn5BatcLVOmOexOD5K4CvSdaKbjnBqS03r/0LCRSKfTz7z0iiuZTDm/+vlPuv1er30PGWP9IwnGE2t2Y2ODtIaMsVwuo15w8cXxp594KhIOh2Uaby2byxWI/4F/ltaPfHdfr97TN+jYu2+Pi9YJ17VXXy+XV5TbyUBzBYNBmeQnVme+MYKbN5iSh48c6Tl75nTw0nVrg2yMAVniGZrD8Z/+4leuKy9d5653K7ajpzuknsFR9AFdprHXpFULZkg+rwfKvr7+tddH/X5vcPn8OcIAJEBf73rk6YG8opTPmzrZgWMy/rcCPvzswPfGZDl3/xMvKt/7yt/7A0EfP8lq7+rJ/PLeB9Wrzl8athiI13ta598EDLfHo2I8iY7FJ4Usi1k3HOOj0jmNm1kArKMwwJAPZa15M/Y0TsgblAXv4qk973bBOkB/HE/4YVcGG2GEJsIwYFCH0+mWPD6xRltGGgCGWYC/E4hdAk6cFK0fPnpK+9lv7tWb6uvU5UsWqvNmzwyUR0I2p8vjcHp9VJaMsJI+WIDtiMmRQVr7zQ/MU9vED3pXd6/2zz+7Uy/k8/rcKY25yXVVvmgkjAUCSBQrQp+xrRZPz+auuEhqmb1Q8voDFI80sTWResn9BaD/ljEmqnr7w/8zxuin1LCCwOQtMVDU4VKcZYxZ8fBzXirD9ZgUZMcKmAxttWMBkq2wVVa4NOno4jrpB+sE4tAW8vMdc85r5ke86S+p0IwzoywPO1YkwpanBJBM8cCaU4tZRJ3CZ15mBONRLCAcDtKPGcVkEFnEVBO/VpyVywxTEPnHYilMAStcmibKCxeyEONBwyQEn2mMKaYxpqhII2WWaIZ4ccIixVEFRFWmOYtTVEbA74dB2JEMwIES4mmPSGQXXjMvg4kIBFR8qCfu9QWVjpO7PXvW/zFz9a1fDExtDNkjzmxc6T/t6O3pkVOZjJ7OZoyhoWH70Gg8n8gW5O7OM/6Ork4yqooVF+bOnG4smDMrP2vaNBdpr/Eb3v3e0Ku7j8VPnT5rrL3k6rK7f/XvqUAg4rrqhvf4SseB6yA/PlSNaIG6qBfC2/QhIG3Z+EK63CdrZfqwb7Cn055OKzhDwo6nHLWVZZKXFmcYES4clY0777k093MMqA0K5xTFeP3gEe2BJ563n+nskSOhQO7i5YuHSYeIvLZ7v/LFj70XRwxX0Og7PWQcwAjD4t43NFyoqSi3+dzuN0hcjMHpzh7tN488lV8+f1bmu3c8EL5g6cLBS9esjFKzXvBP2OeR6mvKpZDPqx873V5Yv22PfN+TLxZa6qpGaFzl0XjS/tn3vbNwycpFUijor1TVAhkB/G0zqXtwhO9agzf8ZMy11FXyoRx4smPxvAVFGpp8UAqlC3ApiEWUjA1zgRQL7bkXFhhh+HAv6Cnml4WAqBuGCg62QBov/kimJI/bJX3zp3f3V1ZGfX/zwVtIAZtgjBEO1D/9G796NHNgyCfblLjhcHizbn+wktsSmfgXdEFXhI5gxlEAx9JjLAiHfHx0KEcKo0vJpWx9nWcKsq6Q7pBVqS7y2MiatOWbZyx1yg4v2VlOu8/rL7jJ7l44Z5r3vHkzfNVV5TxXAUw38qJPHWdPFw4d3Dt86OD+4O7dO5K33XabcsvNN7umTWr0qokBf6L3lD070knKD96ZwQ0SPBkQOBaB6nN4gpLdHZAcLo+h5KVkZywbc/t8rrJwpGI4Z08m02oUp0eKMQMeRE8SCDQXh0ZjIzgpzOtwOGVSeMk8s+k4sdHl8sRl8quK6gL1hwb6C2fOnpEeefB3rmuuu0m7eN3lhUikrIxqK37PgOo3uru78uuf+uNguUeTP/PR93sDfn9ZqeIGGMc7ph8HceDgDGxTDUSiktcXIB4StCrCuK6PBbAusGJO9ElmsvF5a68JX3/5RdIPv/lPZo7SNsfKIY7GAaNRSKSzNMZZm9PQnEp82JZIJuTRWIy/hyWy4B9lRV/QJkcSsPcNIMoI3zkz/JegiH0pDQl4jpk8VvpbhD+DC3idxgoVaQ89uyF37SUX+FumTJclKKpvAVpBMzZt3Zlsrq9P19dVVXhcLufeU/1SH4wxwhFj31BXK12wZrWk5LLqxZddln74wYe81dVVOGyDUYZiaqhk5pD8xXfhiI8Lu3fvSR47erSwYOF8LZlMytu3b8un0ulg26TWQAWxXcDrlcvKo7LX4y54XW47zTeqTLfz7hMCEugY2/iPbr/dffWl6xwtAcNx6GQ7f5LD4gW0fcHiWRyGEtze1TcQIiKUl4V9JD9gdbIsePCZDV1Hjx0pv3TVcm+Ov3ryvxNwgAcO8nDYbPoT67cMfOjWm2umtIgtvvFUWnno8Wey0xtrIpbhAtlnnU44EbBi4okS1kKAGCud1kNhXE2EsfnFPMGym8tYk6NkCRCrsZC7uFAdcITexylEc35iRjwJg1HcvBI8aj1JQx/w/hj4ReyowM0YuxSKRKTy6lrKbzMOHT+Zf+TJ56QXNm5Rfv6drxYWzZmNF3i9WPtw7LzLG2R8qLDpElDdOvFianRISsdxeA/hRO0S6O2dXfn7//S8/OSLG/Ifu2Ztoa2l3ul1u3yEN9AeB7hBSMaetPSKG6WGSVMlbyDEfeSbaCb9QDMULJ2ToAF25GD3yF8D/FUbY9bcEMaYCIMB3tIYowt+XKAclHmLfyjqDYCoUhLDa4UQL4wuroUTeDHleLN+dq2L8nC6KMsRpoMf0xFx5Fjp7EUhCzhTCVhBs46SH/61sgu/GV/MSy6kA7z8KwCpHIs0McvYtbwMpgdVivjSGsblZLCEnPgdA+4aVQLjio0uTTwB4+2JtIiwAYZ4MspwsAfGVqUw1FZsVwT1GV9TUcaiI4QdudQY3+HifyEwuE8WwEvtCkwJB1XNtR/ennv50V85Zy9em45GQjZHIVXoPPiqriiKw+V2241CwRdLpmxKPp/BKV2tbZMlF60eteXRgo+UQBKwvL0JOKczaS2n5J20COuTp85wkkKQG4pndH+k0t/cOsXR09WRu+qG9/pJGMsOh0usv/hhfOEVgTGUhTEMmmOP+bZNL+YTseHU7o1PBXfv3OpsbW5Ir1p0nn3VeXPcDrwoR4IQwpDfPyB8RK30SxXqxFQjowlpz+Gj+vObtuH7WGiGqCxn505rTdRXV/qWLZhbWDBrms9us9Ml2xw2A9un9Nf2HDJe23MAhwNkv/nZD2u1lRXYMse4WYBF5uip9uyP73lYGx2NO5YsmDO6dMG8iNvl8kWCPikS8OKOo75hxx7jwNFT0pY9B4mmqj65sTbeUFtduHj5eTL1w+F1k3ZONM3nVVJQc9JgLCGNJjLMK/gAMU5ExHZEGKACTAJOAOa/0rE3oXTxBYgwSEdGjPkeWGl1Jhcx8E0Wpq1YsM1Y07WADCrwMU6rJFmBE12tPDhN8cv//utUY22N/jcfendovDEGxcom7dh3WPncT59I19RNNoZ6jg40TF7UQmmu4b4TaZfLbwTL60OEM4DGmopR1cAQ9IfRjLmANCwWNOZpcnK6phJb2CS3x0MGoZe8No9EWVGW5hcbwZhGk5pqpHmzp0htrY1k5OLcDrNySdYHBvry+/bs0vt7u7OvbHrZXldbU1g0b4784Q/cIjWXe4OF9IgjGx+QdTUHQrGCwYXxz4gKZIGbRTs7GWO+8gb2M78ysQjvgkach6CO70dJ8UxBUnS7pBl2KVew6emcRmLDliV+Ugf6evHgC+/10JxySEPDI4W8qsoFVbcZsm5z2p2FxctW4Z01r4f+qF986A6GnZQMPRYb1U8d2at0tB9Xr12zSJ87c0aAEl3F4S0BLmQC+AQ0JcuLQiRLNBw4IE5MY/kksgkYFwCMj0C9cbKi5l18beiqSy7U/+Ofv2LjNYX4A0/6RHYxrvBjKxOm30gslj91trOQjsdTgz1dUiaXlXOKKpFxhg9yY6usHPDSpCFmIEXJhu10ZATYPS6yv2l8iQ+wPRUykwUNG95mx8fP7v8+FHtcQkOAJce5Q8JHUNK26Z2IjzUvgX8wGMD81R96fmP2xisvczY1N7sUnndvDrjpsWHz1sSyhfODwaCftwnuOz3ApykCR4Rraqqliy44X9LySuFHP/2P3FVXXe1obmp0e8z3xphWxE58E8fs1+joaBrIVZRXYHsrsaam5/O5zMDAQGb//n1OcrHDAC+tGclkwpZTsqqPJmZNVaVMjjx1UptcW1eX/dF//Mxz9Tsuc0yt8Dv2HTokDZhGIprEB/OXzJnCYfRf0woKeR3d/cO5l7fulOPJtHHV2lWuzv6h+PqNmyKXrVhsz8j4/N9b0+T/FAAvfPwZ54XtOXSsd86C+dXnL15ogxFAczn/8qvbs0G3PUTkLDIPdhBYNLdAhMgYIzkHgwwA4wr1ACy5Y4FVHnMMWz9Zt8Owgk6iyBggK12C7wR/WPXhl2+O0RJst9G6RH4Ow8X84rlG+JKQRZPgebgApLthyHv9+v4T7dqZjm51aHhYWrN8qXrhqqVe4i0XF6E6eLcLvv9VBPAD6UrZjJRNxaVsEh+dJsQpOpXOGnsPHy3sPXRU6+sf0EMel750zhSHB4/mqNmJtACgT4FoVDr/+lulmvpm7pe4BN7Qb7lPJvKQF0J00B9lhPzFzYG/Bvh/xhgNOuYVBh/hotFFgvdNjTGKA38KI85kLvhRHaDoGecVecz8+BELFdyxSci4UBucF21ggiI72qULwMXIT4Mn/JxBtM9+gJkGFue6S+ItQLwQBBPykMfKBocvM4JboX/G3QROF95xrqiZXMtjQrGk6RF1M6YcfjOwBB2c0idmRCbhUj00VPzUCwd3wPAqHnEPw4yuHAlIjC3eIcPaio88M1lRNVWMNnBBiSWZxoIBLqehEYGCCQhYhQGylBjtTW14+Ofa2cPbnZ/83iMFm5ZWFzcHda13L+GGI9lVOyk09uFYjCr3kDePU6zyJCzlZ1962XDYbf5AIORura90tDQ3S9FoOdILLqezgMUin1eyvaMp276TfeqrG56rIIVNq6ptsM9dsFz55Be+6iJsaFEWWAmOIJccQp9A4MlKHwnxnq72wh9/f6fx6vqnC/HYqJxNpwpf/fSHUiPxuOPyNavCRAeS8KJUyXCzsE+k0vrug0eMh59ZL/cMDJECoCAJt8Uyi+bMGL5q7fn+OdPaSBdw+3Qcs0e4K7lsYeO23dJzm3fYjrZ34sPIqS999Jbk+YvnV1A6W5IlzbDCnUglM0dPdaT+43ePGp+59YZsW1NdbcDjcfUODhde3LLTtmnXAfnomQ7OHvS6Ere9+/rMotlTPXXVVS6v24VvPNECbOBELFaKUtmcpKgqGWFeqam6TCoLByS851Ty6hSPv8DEcgE0/rCQTRpaYPGkBVbYZm4ZMQlPYLrkWDFsgPGL3ODgsTkHmFCthO8lCWMMcsDieGxTdLIx1lRfq//NB0uNMVGB0+kwrvro342q5eeRiqdrI0Md3U1tC2frZE0d2PKg6gtVxSfNWVdJ/OCC9WQBFGsHvvlmIiIUXGEQIA6GPPEkb3/BXCkC9SGRyhCtJGn14lnStCktfBgCqrEWVZTZsf21zP333ZU8eeqMUh4O2j5128ekqy5eGQhLMW9BSbq1bJJygubMguw3J6IIs5/Akp0lxOOtmiW0ZBCVEFjzmH5pzAsUyus2Kac7JdUgCtlcUk7ysaGGjNg/qTu8Wi4H2qNalNbxMjo0Bp4LuFmB+YStfLt2bh3asWOrcdH8SdIt110ZonRx6mMRxrwWbaGwYA2AUsSnh5nx54I3pIyLKKmbLkXVlA/+zT8O3XT15b5rLrkwmkvGYARwe2gD7WNc7Xih3xeUbA6XkVWU5P49u0keDEtqXtMTiVT+xe27Cl29gwEll3MGfR65IhrOZ0mgEk10P9llyYyi5guqFPV5/A01lb6KaMQWCviMslBQjwQCNp/XAzJB1yAZSG2TO3F4/hJ4Iw0mxoi+MZyrrRJeORfgXcj6hibJHwror+06mKmuqrTPmTHFm8zhpMo3tF4EaqnwypYd8YWzZ4TD4RAJFV3af2ZA6h0e26ZYXV0hXbTmfArr6l33/Db19NPPOpYsWpT61Cc/WamohUK0vMIJ7FxOF9HMZpBcld1uNy1thkzjxjQU+ENpZVoYtEYVaB3QC6qi57JpKZ/LYVboZBirI6MxSrYVbLKR/+6//zj6gfe8x7VgSoO05/Ud0gDJRNAJdVaVhaU5U1vQjSLtCF0DuyepZYX67fR5PPgMSd/vH/lT5VUXLLXnZbe9IDsIh7em5/8JAEZuGGMyvguZ6NLcvtprLz6fBQjNR+2Rp59PR30uYmdPUXiJNV8ETSlRBFrH2BjD3IE+yOPwJoC5XGqwAZCfoovAJDYvtIW80OkYKBF6h7XeQAZCvmBbImQo/MiDJ2VWRWIuQ27jHStbYfeRE4WnXtmmz587O3fpmhWO6VMmYy12EBaiRZJZnqA4fh7Usvggl0rwe6s4pINlEtWXzWa1bXsPGHc88BjxSFtq3rRWB9HOJRU0fLvtTS0lrEU1rdOkeasukjxk9EUrqrhdfiJG6ZgP6DdojrbRL/xxWZOnsIb+P2PsbQ7otuB9MIQYfCjyUOjZ8HoTY8xKp3++mHziX0w4VAkoegQU0814NmbwTxcbY6iM4+minzGDTLRl+TkXwhwJv5mPEzhoxonwWEKJ3wIOi0kowqZjhvmXfjB9+Q4PgpQGeqF5AAQA67EIc74S1wTOU5KfgSIQZWZnl6GkHIOV3wQxWUUpqy6rbsg60I7fGaMxE1sSC2yQwRDLKuIpWZ46YB3gIcaUCqIuFn4kAEg48IEd1ADaYCHBSRCInGUcXmN9laWuU/tzT93xNb162nm5K97zd+7MwInCB89vCbiMHN+ZF7kISMgUDNJQdGxNExwIZGjFTQ92n02fOtueP93Zax/NFWhBzvnIuPThnaG+vgE5kVGkj3/xn3WvL5j5wbe+4Fu2Zl3iAx/7Ar5DVsNIU1VoS7Rn/goZzEI+nUoaf7z/14W7fv49SDlGBws/Kfbq1WtXj65duTRbW1negG8hQXji6FpRD5XNpI09JOjveuhPev/QKD8RQCKU/saaitRHb74+tnDWjErK7cWJSaCNks8br+8/VPjZ7x7BkytjSlO9cvPlFw6846LlIUovYwUNFQlUTYwJqGbKn9m6+8DAebOmO/1+b+3Js13G9399v7H/ZDs/xiK89XDAp910yQXD73/nFfigWDmO/0UdOo31aCotneoalBRFpUWAFC0yCpuqyqT6qijTwmrLUrLEOJ8LiAd48McyWEpLKWChwVMGbDMqzWv5RRHiORzGQbwJrh3jnzGYWDWe6mlsuIn5bhUyn4ylm+pryBgr3aaImwiy1NHTr13zqR+kZy6/xNl1fHusumU2KW+OoM3utB/Y8gfJE4jk2uZe4iMDCbe5uV0sftiey/yPP/QbCdQm4qCsulwOoqWTjTYA05vGEXOpubZSWrF0jhQKBjgOiy2OQT516iQpND514ysv5aVCOktGTNbn0Fwfu2GdVhGw12m5FKlOwLvIltweRQh/yS/jQ8B3bfni4F8O1Cfzzi+3y4qP3SU5K6dIQ0NxqT+Fmzloi2SKYTMUFTox3r4wbHgSoqmaNDDQW9i9c7tSVlGVWLF6tfHD73wz8q7LVnlvufpyO97FsVAWIAKlvINtiXjPDnzjC4b5rve4/pSUH1cV4Bx1W4A2MD+ofjkzOiSruQxiLdIxsDHmdksuMsbwcVa8D6rEh5kuBBhwIpCOJ4RJms8JbBveuGOvq72rm3hSCw/FEvb9J89ClJKBaqjEm/jGgZfow3fLyZ4nfrNr5y+cKU9pbdDrKivsQa/bhlNAXU47kbuoC//FML7rE/tu1ovxFb4xEH17UyivKJcmTZ6KcSC5dTjdPzTsvvbSC52xtCLRMvIWYBRe2vRact6sGaHK8jLquS4dODNIxlhcpFK7NdVV0toLVkubNm3MfflrX1Pv/dXP1aOnOwPf//FP9Ns+9vFcjoTl4kWLnblczv/4k38y+vr6tGuvvtZLGBemTp2mVVdXOXPZrC2TTsuDQwPqQF+fPZeO22QlbUT9Ts1NEzfk89kDAa8cCIZlXzAq2X0hyekN5u/9w0ODFWF/xSXLz3Pv3rMH388iOmGGS1JbY43UXF/NeFqUxVzA0xOLlsh75FT76O2/+Z3/+rXLHbLdZVNk/grC/0qwS5rkNFSJ7Ibu146drfn4zdfZcUMT8/aeR56IVwY8ofJwsHhEP9YDpAsYz094comDMiCzIdMwNSbmAViGGOtLZsWWLlean9nVvDidlRCERR7gAoDshTzguYy5ijGhOIwJj515Yf0mW1463dGj/vKhp/TF8+dqn/zAu/MtjQ0RwsQ2juWparcX3wILs+qBNUXJpqTkYB++10jJlIHaIGbUDx4/qfz7r++TI6Gg+jcfeXfWqWsVg329/IQR7b4VYA2MVtZILk9AOv+am9ggg4x1wI4j3QAHbk18HxcGMdrnddRcW/5cO28X+Ks1xmAMoecQ1Ty3yC0aYzDEyGVFnS5xcAcUDZEXcUjHfOR6UNqkokVOM8ieop8AZc2inBd3WiiqWA7pXKfZDjJzfvqxwphNxQluplmNoBzycJDz8twbl4cBYTA58lrxcM0Ak4RARKE+Mx744TLTAOOVWgvgGz+JxqeZYHqFMy5gIg53rJ6ij+LG106rFeEJEvGTMPLAAIOiz0/E8pqUgzEGQw00RzpdwhCgmlAZV4inYhAGonbeawUBiCwiygREkMP0Qv8F0gNdp/JP3fFP8ruuvCS9bM0VzqNnutQrV80JubQYGWNmBVwRlQFdUYxw4KckdEFpHe3rYqGPvdVVTW2UR88TjbMaMWQ8kXCkMznjrj88mvu7f70jcPTIwdyP//lLvn/71YOGPxASp76Z1nHRSDYBQm1osFf/8T//Y2HzhmeKL0AE/b70FRetzK5dsdhWV1npICMsxJ1j/MT2uYGhEf31A0cKJ9s7Ext37jayuTz2bHhdToc+c3Jr8pp1a7S50yeTwRQIEU+zdE1lMsa+I8eMV7buNvYeOa4unDk5d8WaFdqiWdPs0bA/VCgYtMogJwHhaXkBQBt0h1nVNzii7zl0VN686yA+1CwrqoaselNtVerSlYvy11682lZVXobHLx6MBMYaH2geGIlLCT6AgRZTJ74RFuYTEgNefO4EfRONChKJ1sePcSlYPDGWYeIiwQuI00V44+mGGWkCB+kHhyuILZ+W0cRkPieUVl9qjAllQNRpbVOc3NKkfOq9N+A7Y5yGVPTwqfWblJ++0D1aFYmUDQ+2d5VVNtcWNC3l9PjDZ/ZvSClKsjB53rqg2+v3ont8dxgLPWogP2+FAd6EJPoLZQXbObGXH4sl4nHDAydtNpARNrWtUaquLOO8fFGlqWRCuve3v9Y7O9pTN914k9LYVGs/e2RPbnKFy7Ni4XQH4RPidx2KHbZcRJGf6Mp+/gWY8uZcT8D+S0D1UeXYacCtoCFWErDn1iENF6JSsuCVUjlNOdXeGc8pSi6dTPlG48P5vt5u+4yZ85ykrCVrausC8XhMfvbpx4yrVi0M3nD5RXwgDkMReUEX9oE+RONsMknGGJ4sG5Lb55e8pLSUKihjZQWMC05ImxiBJ2G5xKikKlnBaGYXLUA7/H6Si+YEhfkFfRrP8XmsAGQhn3SJLZB6NpdLJZMpmeRRIV/QZDwdjyVSxtEz3fpgDIeraM5kOoOTB43uwRFo7fyNOa/bVZjaVMdPpUN+n1xbUaaXhwN28htBv5d4GluuSQgTvgJlYHZuGNfbIp7wltCPx3UMODQhDmVRGvxaVV0jNTW38Hw+cao9uXXPAceHb77OnVVUW04rSBoL1nOCvvG1HZmpk1vctdXVTvDQwfZBqaf4ZEyXaqqqpAvXrJLu+u3dg42NjbbnX3yp8PyLL1SWRcuyt77v/bm1ay+W7//9fbZXX93k/sAHPqQAzQMH9+svv/ySnk6nC++95b2Ogf5euX9ggHRapzKppswW8rnsWl6Vh0bjGj7eq6iqXVdV3eNyOWqqyn0LZ02Tp0yZLu07cjyejA/73rFmhfvAibPi+2fUb8zpOZObpfJoUJAF85/icS/T5XZh+yN3Dut8e1dv5ps//Fnh5svOD5DskfM0pLr4VNn/OrDeG3Pa7fk/bNgR+/bnP17p87h5KDZs3x1PDPQFq8ojDuhbAPR5bKv6eMDNA3yCAGPIJDJ/xwP0CazhQj5jSzTXLKonsDxUTvwTacHdFF/MiATICPjoj/iRbxJRGOuh8IvCbKxQ+VgyXTjefraw/0RHIRApV2+4Yp19yYI5NFw2L4xDAVTABGx/xnuELo9fUsn4wpzP57JcP+Uzhkdj2ubX90gHDx9XktmsdM3F50s10YgrmRh2pRJJM99bA9YhvMM2adZ8adaSVXwUP75P5iA5E6ioYTri5jLWjrEnfGJHBr8LN6GNMRn09oW/SmMMXYbSDmDDB3PBjBMGl7iEQYY9wkJ5F3kRJ/KSVxhFZp0IA0yH49g1f+CiHrjcHvxmOcsA43gzDRnZJU/RODMrEnNMlOUf/POFCE4SERP8/GvmZ/6GF3724s9Mph/4AcIvQlinreltpaMeLieCDFwfV8xrKkL4eSOIxHGpb5KzRJyg2tKQAKihoJ044h4urSZkiClqQcoomqTkYYyRgkWCAGl5yss0NfHH3SDUirp5KwCBUE7Hx5XCRFzdUk47/MxPjPNmtSVmz5gWaO/oSq1etpSUZFMpmwBoXxYDj218fGc6MTrIynogWimV1dQLOjII/ChshCpr8z05l+2VzVvT//a1z3t+9Js/xWbOWVjDOWXUCVogIMpSSeOR39+Rf/Hph6WTRw64cfeuoaUtt3rF6uFF0+o93WdOai1Nje7KykqD1l+Xx+nwo93+4RHjroefVCc1VKfxXv/W3YeCQ6MxbD3Uly6YnVp3/lJl9uS2iM/jISuEVEsS8nk1b+w7fFx/+JmXsH8mN3vKpNS6lYtsk5sb8U0xbIejVQRKAI5AF/zOOAqHIa+qRnt3v/7j3z1Ci0PcPjASk1OZLBS4/PnnzUstmz8zO2tKa7iqPOrGq2g0PrJCwr1/NCENkPKTVzV+5w7f46wtD/FHn0k5Gc835B1rcvzYIh+yguJw2ZA2y1rjYdUl8hKfsCFWsohY6XShDBvcZHRYxtR/Brhtak7BN6RIsRfyZgxrKA9f/P7tqUVzZqY/fNPV1cIYo0L0D6P9X27/7WCXMTUcH+lMGoasGQVV94Wq/bSo2xMjvYXeMzsdk+auk4OhiA+Lu3VHlp+OkZJm4Q5EcGMCJ0yKl6ptfCMjFPBLUyY1SK2kXAeD1oewcUMDSoNh9PX16w/+/i65qalFu/bqK3OJ+IA00nEkMbfeGyJFEack4IUogbJomtozPQCKhFJsAXhEPKUXxmEJKd4SrDGzYDwfmPVbUcjLOFEEM6VdyhbsUn8+Uth9rGu0vrE56HZ7qRB2iImbNeDjXC6bTyRiqac3bMxeNq/J846V51XxmKFOrls0wNXiRXxTyUrGR8TpidQuvt/nD0doHICTyM9wbq+AcRFjAShZSiIuFVSlpP/cMeElYDoAD/ILvizlzXEVjwPkxbZZGGa5nCKpmkrsTaoftYMfjA+RhGwEVc8SHw4l0joZpjky0vK9QyN4f9NzprPHfvh0h8NHE9PNW14dht/jyeMAiqDP61wys01urKm2+3xug+QGyQs8ibXJ4DurP0UM0Y8i0JiYYavXFqC/kOliG9lYHeAxnCToI2O4rLJSCtEYID6VySTvf/QZ18feewMNic2JdYOMcmjGXHYC6K/vO5Cuqax0N9bXujDfD5+FMYYtt2ArXaooK5cuImOMlGDd7vYZv7333vj3f/D9QG1NbebOO+9SfvnLX3g2bnolQHI4fs1VV7sI1xyMCZpz9mQi6ezq6nYdP3VSjifiDprDss3QcVKHze1yFnC6IhkN2uWrl8o0H+VMOisd6+hMPPfqDi+NCb7/p958xYWuqy9eYzt0ulPqNr8zhq2mC6ZP4hs7CIMqmL9nOvsSk5obQhatsfz1DA7nvvCtf1NuveKCkNfrkUmVltT/pU/H0BNhjNmkR17a3PfVz91WHQr6qYuyfrqjO7l5y2uuKc31fIiFyC8MU9DAAnhhLDhp7TBfy6NYXGN5LCCOZ77igz3wJ8iGgTc9pSDKv/H0WwBkHrAho5jYDPiAP/kmGcXjVhmJSGM0kVJ/8eCTUlVlpTZ/1vT8wgVzHfNnzqBhJAMaxU3gMaU+4huE4kRe4n3CiWWpmYdkmDESi2u/fuCP+n5auy9euViZPaXNVV0RdcWGB+25TJrmHTZ1v7HfEwF0KKuskWbMXyS5CF/c3IH+EyirlqqmzJFcPrFjAjegSo0xXnPommiIWVA6Lm9HsH+DwPT/VYBYJsb8FozFCT8UgtK8HMv/xBDkMltYvFEaIAc8I6LMOIDp5SbNCw6AXQ6L9iy0Sl3Ty8B++sFawtWWJk4AlC3BgiYgRRTzozf0Rxne0LZwKGyliDhz/RKVWn0it7QNwLloOxEs+r5Z+psB2hLKsQijPMQp10U/uIAnK/p0wXgWh3iIp2dIxzH3XAb5UA9XJyqkKFEP/YktikikC3GlF+cWAHwQV+GTbc74UT0SCsXJQAliIa2qrPCOz00A/qIqoTTgAi2Sw/1SNpVghRuVYSsBno5NLEt4yYV8zhGpLJN6B+IkIh2ZFasvVr0+v5uENd/aA7oCRK9Qv8frGayuadC3b17vmTZ16tA/f/kfMytmtdTI+ZTzd48/F/d43HEsTn6PO5xKp4wN23brz72yJX7Z6qWxrKK6X9m2q6p/eNRZXVGW/tJtt8ZuunKdt6m2tpwUcD6lQiUD6ujJ04VHn18v/fbRZwvnzZ42+LkPvFu7bNXicGU0HCJB68RywnfX83l9+77D0FS1YMBnJxoXUYZSd9/jL2hf//nd9o7eATstOkjSW+prBn71jb/NXrtuta+loa7c7/W48BYy9U3uGxolxaOPt95goYHSVBb0S9NbasgYi7CRIBooEqbEKzz4BRaaphkjozG9b3Ck0D80YhuOJaSRWEyKp9Ow3/HOE7VqF7XRL9mCEn+bhRYRlIdhhkWzOG7k6BotgvyUBGNrRgKKvT43WMnY1iGURxp9KA+ECJKoTe2J9ZuV1sZ6bcHMKQEx74CUJI3GY9qT+4bVgu72jQy0Kz5/VHZ4ArZMclj2BqM4TUse7T9ti1Q0233+AAxabhC0glJi8SUv3OSH4QebG358BmDmlCZpzfJ5UmtznYQb6GJ7r53wLEjd3R36vj278r/8xY/sXo/H/t3v/Itt66YX1cH96zPXXriwyu+zzmnHwov6JSOvkoVPQ0d9Mm+1UzxoiieNCFEiP1E0+8j4lgKjb44Bz1vsFBM0mwjjyrLBRWHzpkgROA8qpTE38lLYnrad7e7VM7rXEY1GifeoFbqAJVwXMUYwGPLPnj7d1d7dl9GSg7aqynInUrkSE9AnMWUgo0gpyaX5gBbgiXckcBdZ4DdWptQL4FTKQ39ghPEZKR4v4CvJGBliwsg7Fw1EXnJg3IKnmA4WlFQ5AaxcOKDGQ7iS3JH8/oCMKxAMkGEfsuEKh0OOSCTqrKyqdDY31romNTX45kybHFx53lzvmiXz1TVLFiiXnb8sN2fKpNj2g0fzqUzONZpMaUOxRGrh7Glx3WZP3PX4C4UNO/bbevsHbYOjcSmZymrEX/zBb95FbT4pgIqKmwXgP37pn/gXwGQkhDkHBcR38PDkWshr0Aa8jhsMjY1NUnVNHX+7zwJSgAuPr9/oWDZ/DrZWspaIQ6FExeNpRHgYHV3defI4qivKSS5J0mAiIyUzec6K3F6PW2ptauDMNofb1trapi5csGD0tk980tM2uS346GOPpm/72G3p97z7PY6Ksqgaj8f9+w8eLLv/wQcDG1991Xv0+HHXwMCAnkwmB1vrqgtL583UZ0xqySydNyN56erlhdWL5hskT9XX9x9Jfvc3v3cSc0bz+bx28ES7o2941I33OesqK7TyaMQ+HE9y/8MkJxtqKokvcY+MsKQ4J9Hotd37kpNbGvGVf6DLFxl49n379yvNdTUevK9KVKT1E/NzPC3+NwAwwtMxHOJBqm6ipbkxGPD7qBsybuxpr23fI0+qr3ZCvgE4f7GvghQI410x8JWYR4Bz9xVyDzfucYoxT5Ji/nODSJ2YR9QNfkX7FrCohEs8lkxntBdf26nd9acXC1/+zG2pD93yTvn85UsD9TXVHjLexd0wsx7cAMDH4BWSB9gKDXkDvcYC9DWTy6kvvPKa+pO775caqivTH3/PDfLsqZP8Wi7jHurrtpHRxJUBp7cCiz6Tp86UWlonkZKl0FoutiKi3XBNk5TPpCU1l2V5g1OGrbWF1xwnZCL6fe523iz+7QJ/VU/G0FV0Fj22/PgBQ1jx8AslXiyUvERSGFoCGFvEW4q8yMeluSwq5ARRlxm0JjvWem6L81JZXGYhq02uk/PQJRopluEf089pZrvAD2wqkunHTOKIN/ipPBwqgyguR5fF5iKrmccsgxCHqc1CSWaROuZaIIqNxZ47HTAxxQQr+i3n3hjGOM2RcaRyICfGirU6nKpICye2reFuJgwyPmmRCK1gbE0asDHJ1YkFmv2Ioz+HE08EIAhNUcQ/Y8CoUiEICtCrwmdIo6/fr8ya0hKntEgwEMi1NDXAojJBlrx+fPvDKaWTo/w+FgRWIa9IowM9/P4IAOPjC0WkivoW7ttEKORVyV3bnP3pL36b8YSrjBvf+3Gvms/ZSTnyFGUW4YP+AGesD6SgGCePH9I+feuVxu3f+pJSEfYH+gYHlZFYMvny1h3a+657B25xlu0/ciJ/9HR7rqG2WiFj0rP59X3+A8dPFWZNbs2tW7VYWTZ/rtPldlGfDFuBrNvBkRFjx95D0p7Dx/QUaVSzZ0xWr7xwdZ6MtqjbIbtwZxKKEN4dS6bS0v5jp/Q/PLfBoFjlM++7XiXBD/qw+aLmVf1PG7aQMfYi7sLiiH197rTW9A3r1mTnzpjsxl1zUnr9HqfLmcnlpdFkmo9ozhE90FUIdXwjrAYnJIZxiKIYlzEwiWM6mDlIH40ndcJf6h0aUZKplLb74HFbe08/H+uMkac1mWwXu+7zetRprQ356a2tzjnTJznnTJsihyMR0qygj4uFRLRHtCce42+H6ZYhZUIpPpT/PwNKLkf8jDuakEE8+bktooXy+e/+NHPh0kXaLVdfWmm1g7Rtew6kf/DIDtUVrAt2HNueqGqYrmXTCYc/Uml3e0OhgpZXR3rPDAXCUXdZRW0UhYQyKxQPXripOrFQ2llBi4T8Uk11uTR7eqtUURY2b1bghWxDGhkakra+tkk/eHCv1tvTrXScPWNvamp0fepTn9btykiiNahI09pay6gMUVPMJ3Q/kc7RGp1JB4I+gwzsMkE/0JwUbZp7bIAxLm9CN6oOeIg4M56y8pNIISjfAKDPnwVGk8YTWyhNSKZT2T/tHMxOnrsqQuiQ3Sg+dg1l3qpSGOV27dSp40O1joRnztSmsNPhAqFIllCfiJ7ImiMFCduEVBpbazsRjDHcgPGQgVPsiwnCwJQlfBg4nc5JW3fuzp/p7JZ8fq99xuRJtraWJhqfkGw3NDkTHyEZIU7ffHM4Bw3MKFDaIjf7hZflkgV8im7pmEwAjBdfImRmxQ/K0S856A/FE9saaiabTe0/ehIf5XW8fugEvm9oj0RCheryqB4K+LR4Ig2D1zEwPKx39Aw6GmrLbCQHJLWgyT6Px11THpHLI2GKc+rEw9jqSPSGeKeBZNqDfhRRRBlrqy75vD6J5rBUVlFF9KcxZxQFIWgs89d+/AvZX//LV/xVlWUOJOGdXR28MXF8qMyWna/nXC6XvnTeXMgO6UjnkNQzJLYpghLRcFi6YNUyScZTdDs/UTKIx/FROpxGp2eJBrt3ve545I9/dL322mY5mU6rs2fNwlH7utft0ubNmCJ5bEbB7XQWmhvrDIqnfto8LocbffEQjzhwS4PGCQTPdvf1p0+d7XAcOnrMfuBUh7urt98N/vyHj75HX714gU3RNBLQLqm1oZYGQdzowBiDn+974rmhdSuXhV56bac9r6r2xtpqY8akJvmXv72/f+HMKRWRUIAtXo2MMU1662P//08BTlR00uLX0T80vGD+vNCU1iYnxonkferL3/ux9P6r1gZw484CyDqs9zyvXeJj9lir8drAGO8XGagIvD2R9Auex5Q8TladA3hWvGkenhjMgvTLOGBEaT009hw5pQ7FMoVVK5boV196oT0aiWB/cfF9dADkNnQKPAkraLT2oB1uS/Ar5IhGC/fQcMx4ZsOmfEdPbyHo8xuXrF5ilIeD3kQ87kjiW4eqxjz954DnEMkrbO+tqasn3nG9af8hk3ETp3H+SskZiPDWe3Fi4tjHncW9q/Htoj6MydsZ/mqejIE1+DJ5hB36GRcHjxlngfBbjAEmKQ0Jn1W+yEOmh1PhpT+rzrG2cNFiAD9Ncis8dlEYf+wKKHWRZvnZJQ+3zRH44dbfCMhkFSLgPlPE+HZEuNRvpVsXqrfyWH700opCO0U/AftLI0xA1DkxNSPHFaEAwuMu7o7IjLBFTyilMLYgmPAOGU5WtD7arRKy2MZo1QHhxNhTvOgTKwg0+TFyY4hwkvAWr2Ik9RdtV3kKUrb/UGFK26RcV0+PozwatYVDQbHqUqUuWvij1bX87Q7cIcLjezwx0ZSclMukWVihTqYl4e0NR1lQjTUkAN99UZ1+445f/0KZsWBVom3arCrCFN9R5vvbwJr7YqLPLqUlhvuV0zv/NLBy0eLAkVOn06QDZGoqy91DIzF13qyp3sHhkWwymUn5A17vidNng4+v3+yuKgsPfOiGK7Wr113gnNzcFLbZbV4SjHImly08uX6z/ttHnrJt2L5buXz18uF3XXWpY8V58z1+nzfiIM3T73bCiNBfP3Bcf/qVLdJdjz0nP7d5h7rqvNnDn3vfDbaWhroAkY4X9QIN0O+felG//YEn7Dj6P+Bx52+99tL+edMmOai9XEU0IpN161Hymrurf1TuGhiWcHcX44txjZKhMKmuQqqvjPKR9ecGkyDkwPDIKfnCk2T8/fqhJ2xPbdxmXLhsYXz25Fbb5tf3uzsGhh0KLUi4YNBn8eGqTBZMlB8mzXD7vsPp1w8e89TVVBSaG+rtQv/BRZzACyIZT7QoYhzEPBNgDUkReOK+OaCsxosqFnrw7VhddtlWeP3gUWNm2yR9ckuDz2oHfdv0+jFl96kUrXV2faDzgOrxR/OGoWWDZXXlxGhYFB3BSKXT4/boZKi7ic9gUzLfia1gzDL8RBlbuBbOmSwtnDtNmj65SQoTrZEXW8eyZFRs2vCi9Lt775ReeP6pkZqauqHBwf5QKpn0rLv8Hfl0aiR2/ZJG3LkN2ljbFV3Gd5le3r5/QFHURG11Gdlhbhjl1KRMuMEQozlFNDQJiGLjgepAXijYFoCSPAa8LXhCGe6Q6SdA2T8HwIGfGpngdrocI/0dSuewashOn0shnlDzKh9qgotxh9JASJWXlXs7+keztnxKruYnZHbRL8oDzKAsYWvyRIMJ5d0kJ4A//Jj/+PbdSCxe2LR1p/TYMy9Jv7j3QelE+5nE6mWLM2e7e3L//qvf+jZu3Sl39/Qa2US8EA14dZ/HBQW/gEEltygXzg1CfiEPDlHB54KwY4BvVpiXALgCfwbQ0KRjsX5zrNhP+HMJymONFdOd/cjAaURm2eF2u3wt9bWeOdMn21YtnmefPa1NczlcBRxqsWXPQfuhk+2RoVjcPqWpwbFw1jRj/ozpRltLgxYJRQqRcCiZzuUSOw8czz22fou6ee9hx+59h20jyZQ8MBLTh+IJ0KCANmkMC9SWzevxkpETkCqqqqRotEyMm8CHXQAp54UHn3yhcPHKJc4yMvSQlieexE3JsWzwEIXI6esfzOTzqr2lsZ6fuAwl01IG2xopDWsJjkhvbW4mg1w8BUAtqBRtd3acLXz3O99J/+7396XnzJ6dvf6667R3Xn+9cdP11+kzp06RG+tqZDI0HbRG+Mh+c8aTaS814fP7fG7cpaK67JBTJG5ltWDI+YLh8vi8/vraOufM6dNtZLCnD584NZJIpUIHjp+W1q5cbNRUVtqCQb/kwg0Yk8+xpsKQ3bRzT6a1oc440907/MizL2WefHmzsmrhXHtPT08+GglhvqIDsCaJZ8STyP8qMCWE938UwNV2Wcd7VZrD6bE31dfwY3aXw6HuOnxUaqmuwIQsChA8UcVprzgtFrIN48LyhMbb4m/B3QL4hj34gQ0xZBLS+c/2xayvFMbKWD5hiOG7aM+/ul3ed6Y3e9mVV2m3ffyjzlXLlnq8Xq8bh/MgH7oAWYmnX7ihi0scJGK1IuYfbhwNjcbVx55fr9/+u4fzU1tbcmuXL3LOa2t05bNp78jQkC2TTnG/SufBuQB1o826hkZp0uQpUkUlbma8NR8YtI7VzjhPClXVM72E4StkIlor4oswN0+yptgHRL81Tv83w9v+yRg6V9pFKG0coh8rDckshshDycwkiEMawqzcw89lTdfMBz/vMCGw+ISSuCzyFOvgvGYZ9pvXhHThirIU4ji4HKYfK57v0nAc/Zt+tC/8SCAmJj/jhKAoyID4MfyE0sUlLPzNrJTCCQgWm8NPST/ZteKsggQT75qW5jWLExAOpm8szgRKwKJQCiXVMXCQ8+CHjC/8EqI4CdN6ZwxPxrAYpnIFfrKA07ByFI/3iaw+AVVMcmAj6C0ioTZCGCKd79ZQO3AwZlabACsdbc4uV6XuXY8qF6xaMfLKpi2hpYvOs1dVlhUtA2tM+CV5bo/wIsGpZFJSKjbKYaujGCO8W1JW1yh5cPQ0LRAW4Ila3Fmuffazn5K/+P37uyi92eWQ+XsxLoeNlTfSI8cDNZxv32Y8+Ye7Uls6U7kvvnOtLRL0lamaZnR09/ZPamqsHBwZsf/gjt9JR0+fNWrLy1Of//Ato3OmtdUoqooP4lKdNjJ+CtKuA0e0H939AB6hFJYvnD3y2fe/W/O4XXWgN2gJIZvJpPUdew9q3/n1fZDQdicZBXPbmhNf/OgtqeltzTWapuOoXaYiUB2JJ/UPf+X7clffIFUhZ85fMLs/FPKXv+P8ZfHlC+ZUJ7NZ16HT3VIileVxAc0xFkHqc1NthVQRCQr+N8cFMJ4EYyFVLxh7D5/QPvHNH2Eh5hXE7XKOTmtpdO8/fhqasAUGKSYGKWU64aS8c+1qfdvBg/auvhEX+KuqPDrY0z8YuecH3zQWzp5GRioZwzAONWt7mBjHUpg4LMwQbwEon8vmyEAST9hKlXdSVpWv/fSO/AXLztOuWXdBFGMEwMvmf/vv94wcHQ0EUwOnU8NdRyR/pHaocfJ5Uc0o2FwuPz5dQGOC7V100SINNFC/9Q4FWLQs6peWzJsmkaHOWxTRFeTDlUolpU2vrDfu/s3teNdpeObMOUmX022LJ0aah4YGpZUrlueD+YGh22653BcMBiL8pAvzjpi8q28ov23/0di1Fy93ul2uCigOAmhceUHH3CA8TFzeAIQA4V/004/wmnNKgJleSn+OKil7LoBuxnKRjCHChQ3CEiD5kv7Kv9+VWHv9Z6rzkBJUF3ZdVlREmZaoW8xdGd/lym9+8YmRT77rsmpS9IqN8piS0pPBtmSMJ1A0Ux0Ol1RWXSulMxm9u6ffOHa6XX1p0xb54LETaltzUzaeTqs79hyoxtOfqvIy+ZPvf7fqcbs7v/Ct79dQcTxSA+gXLJ6nvbJzn/ydv/lI/uKVi7zEmqx0nqvnbICxD7izY4LwjEnqEkBGKy8XssCKx2iUhBmEnEURMQSCVkKmohoro1DOYPBDwSM+1Yh/+rbu2l84eOK072R7p3fT7oPQXzwrF8yWLz1/udFSX2MvDwcLwYBPIdaOpYhOuw8e1QaGRoKDI8Oe9u5+2/H2Tnk4kSEdW3ZeuHSeceGK5XpjbbWLDFedlG87uQWHw0GGmsfweNwsQm/9/FdjX/rkh/yNjfV2l9Mhk95Nhg5RS3SgCBjvQ8dOZHr6+uXLLlzjxQd/j3eNSL3DYjsgiBCJhKXzVyyVZBpjHPRDfK8PDQ/nDh08mBgaGVKvuPwyd3m0LEq4O/v6+ozXXtteuOPuO7WBgX49UF5t1FVVGOFAQMMTQg82IWo5qbev30Y0ka64YLXt6ksv8pBxZuBTDGTDUp8cNNddzKOY2xTO7zl4uOMnd9zdNJeM3p98/e9sZaGQjd9pNmkPPsAWxO/96p6h9137jvKG2hp8Q47oYlNj8YTn9jvvTdXXVvoro2Ey8G1SXia5wKP1XweQEtebTff/KtiNguSW8tKpzt6YOxhw3fiOy1i203zJ/viu3yuNZYFwNBTgGxUAPKUJBgLks4wBEyhDgeriG2yEJHiYP2FoJmJ8wbFvKVdMwFM0C0rzjysp2zCG+tObd6rrXz8k/evX/iH73ptucBLjBixZCUMxRzI4NdxvGl849RhQWpPpJyeVShc2vLZT+fl9D9nefdVl2ZuuWCsP9vdEBvoH8M4nr+3/WaDeSz7SSdqmTpPKysrAx2bKmwNubFW2zZYqmqeKOY+1gMph9wOw5JuNyEc0Qd+A9Dj6/Cdo+38zvO2NMUvIA+DnIF1jwp+DzBwA6HLMKBNd4hNMQCh7KIt4LCsQcDhK3QKzmmKdSOc66A/ym40FimeX00QelEM+eKwwylsu12m6iGSlE0E4zMNWGD8iKAqDicnhykUc6je9dAmjRBQXCgSn4Y/jkMfEDfWYbilYeYRPgOUbF41y5H9jrjdUyTCWSv7SQAkIg00s8EwS+gFdxbH24oIxlqYLR9zDEMOLP9YWRTY4CYRij3ZEGIIDuhMLBtAE/3wJ5QGAXzQPwQEXxtisaF7q3fNY/rKLLuh/bv2GsrVrVuPL/ZaCJAADhsaoBmxTwh3yTCLOBtk4xU80gwak8oYW8/0xATDGUs6I9pnPfU750g9/H5PtnnocVIJ3dyojPslDi+mYMWZWRLinRnpTL7/0Yuz82c1BT7YnLHiNOkS2pMPucG7asSv90uYd2pqlC3PLF86jNcvpL2gamXmEMmU+fOqM/vJru6Rdh47qzXXVqfddd0V+Wmtz0Gaz4/hlOZ9Xje7+AWPjtl3G9v2H5bPdvfjGmD6jrSX5/qvXKkvnz/F4Pe4A1UXSViCIsQNQ2cJ//O6PmaNnOowZk5rz11y4wt7cUOMgJHCYiK2jb1g62dUvtpLQFfZ7pMpoUCoLB/mgDgjzYpdNGB8W49nVP6A//NwG4/GXt9oS6czEIgBSeHw6KT7plvpafeWCmYUZk1tlF2m/pPzacaJaPJNTn9mwRd59+Ji0/8gJvb6myvjoTde4V543xxfxe0m5sTjr3PCGRsFcbwIYHjx9wulcvIBZPEpFYIz9049+lb9g+SLt+ksvLBpjZBSo1//tD0ftZdP8R7Y93G9zuMM1rQsSHl950OMLOO1OVxj5XNh+WGKI4a5wIBiUwuGANGdyndTSVMdH1ENO4OlcPq8YQ4MD8s4dW6X9+3drXZ0d6uIly7KRcHkhFhtxnzx5LNjb04P5pVx2weLktz5+VSAQqfLi7nkuOSqd7ujKpzLKqM/tkirKQu5wyB+0s5VGCFAezDtCxJxjdJ2LiJTXklMM7EccZSdFR5Q1obQ8F0E+LPTnqJjrIW605CmBddO81AAGvbbsP911oEsPqXZ/yOP1ScFwWKqrrZUixIsAlGa5Qb7Dx48lq9Q+7aLVyyM0dhBWjGOO5nsmFWc/+oPcsWRa7+ztl3YfOVM4292tn2jvyCqKok+bNMkYTSbJWHC6ybgoLJg1XV+8YL766o7X7aOxhO3E6TPGaCzuTmdzbqI995QAaMi3veuqzMfedbVHzDmTDOOAZB9FskhiYBRNELmtOVoKYohEfOkvHNNXTJ8ITBoTuOemOsy/ZpFiFngoDjTiO+l2Oa9pupJIpY2MohQOn2wvbN932J7JZnH/DNuYZb/H43S5HB4aP53Cqt/rIU0Vj6klu9/vN5wut4qnmkRLub233+52ueSckrfXVZWpOIVwJJ6UPv+R97pwQNAP7/jd0NyZ03yNdTXpwZFRWyQYdNbU1fptdrJO8njyzdv6qCkZWyzTZ852SmtXr/ALY2xY6htJiw4QlJdFpRVLlzCf0xqlb92+PRWNhAtzZ073GgXV3dk7ILd39hrHTpxM7D2wXxrq75PmzltAfBW242aI2+m2e9xOPMmyRf1uoyHqLcQTyfyRU2eGDx456bG7bIHm+jriuZPysVPtZFO67VUVFfKUSS3S9MltqAc2ub5x246hhx5/KrJ2xSL7Nz77EZubjEz0A8OFsSajU7rvsWdHVyyaH2ptasBNN6Z/JpOR7r7/weFIKBhtqKm0YXsitin+dwHTHoNHS9j/KMAYc5ExNhJLJmQa13esu4iNMbvdhoOpeu35TE1bU73NkqngLz8ZY0K+mLoYZC5d/KSJYsfWVcoBepFsAO1gzFiGxUTgnQYozflBS8HPop0xcDpdpK/kC6/tPaiNphRtxtz5+i03XGdrbGzAoVsOlLUAesdQ1xkyyPDphHO1ynHG0Oiotn7zDuPoqfY8rZHyuy6/UPITI8VGhx04gIc79RcAntpXVVdL1TW1kscjTiZ+a6BJ5/RIVW0zpXBtM9OIY6kcaMq6l7luATA3QBfLICuFifR6O8Hb1hhDp9A10TueBuwXlxWPlLHwufzwYJGCH+wi0oXij4xwaWGggABEIx4uJjj984QWhleJn11hCHF9VIWoW5RDBaId02/Vyx4CKoh0BrhUXkw9kQdrG9It1i0ab/SDtkX9KAZBwlk4vwXwWSG4xeIlMBYmHzXEp6Bx42Ix5/rGMhVhLGrMBzwZV5SlcvAjFe0yWBFjjlmAuy7iyINJDaPI+tgzjDEYYjDI8L5YltOxDQt1E62oWKngZaAw4vCOAeQBhAP8gGLb5EG7iIYQhkvVS9MjijS470/pS9acP/zs+g3ll150gYztN6KQaIsmHQt4HMqgZNOkZKtSOoY92uKkI664BHD0dHljKwnBMZsOxtiQajNu+8xnB396/wZPRtFDGZwWSUg0VQUlv8fJCwv3j35LhJie7D6asw8c8MoFTT7e3qHWVJbngn4/a5E5RdGoL6oTHwOhbgNHGD+j8YT+2IuvGBu27pKmtjQmL1y5OL9o9gyf1+32kdDER5+N9s4e/U8vbpSPnj4r9w4OM1EXz54Wv3z1ktyaJfP9YZxbLcnjFhSB3VhY1VQ1m1O1oM9L6MvY7s9qGtBPk/LUOxSTPKQo4KVzLxmcY9sixni9FMbiZMw3Y8uufYWfP/iE/Ux3H9G/9GO8DEYLKVzrlp+XXblotlYRDoe9pPUUDEO8EEEGIXCBweIPhgxatA1SfrO7Dh7N3v2Hx9wXLFmokULneN+1lxJZ3BP6+UZ4A75jY1QERIEvoQRh4Rq3aNFFvKd99ad35i9asRjGWAjpGOuB4ZHkB779ezlQ1qif3Pf8KeKrKU3TViVku0PzB8rKdDy+I1Z02GwOp8vphtFB67Th93nkd129Qpo7Z7qUy2YLpBzoHZ1dtlMnTuhPPfUYuuQK+P0Zt9erTZ8xO5fLKr5NG19yT2qb6gwGg7aXXnxGyuXyuffceFXsc++9gqKCOLlR6jx9RH/gyZfTy+ZOyU1rbfCfbO/NRyNBram2sozmF/1ZCy/JI6uPE8ln0qeElwUgzHkh+96kLAFsPkF05B+jozVOwvBCHRMKo0xJFJ7WxJKZ3Fdvf2q0cerCapfLbcP4RKMRacXKVXx3HXhYeMqyQ3vod7cP/u37r6sgZdjJ9dM/5r6SSUrpTFbv7h/Sn391q7R93xHb8GgsPzyayJSXhw1NLXhsNBOWzp+bn9LSrK1YMl+vra7y11ZWOmjwSQs29EwyqfZ0nNUHBgdz+4+fKpzs6Pa9uGWXtHzB7NzU1gZjUkMt8eaCILVr9b4ERAjUsCjC2cyc4CfISWxbE8Yl5aMw+lAkE/yWl3/McGkeioEfNYzlJj+aGhsKCx2zeWJQ4ZCLH8hlQX+MFfAhGrPUJj9NE52kR0En3pfI0KJlWcuMxFLySByHIulSvqC5lGzeIG6TyYizd/UNGKc7eg0SX2RfO+wLZ001Jjc3Fki22HBc/7rVS3xut8f+5Eub4oqqum54xyUuWkf1ZCpdKFCZvsGR+OYdu+RXtu5wLZwzy/Ohm99piydSqT0HDjnJ8CbjtyAd7x6V+kfHjLHK8jJp2ZJF0uDAgPbLu+9WLjt/uT6zpTZgqHn5YPuAdLBjEN9yTOMbTDT38FQLp8+CBXBULfah85qEZ6w+MsraaiJSyEcKfFbRFZXHilimQAZaSicjLXn4xCm5p7/fvXXXHk9VRbnrirUXGefNm2vXNDV714N/UF7fezD8/b//tHbZ6qW8rZI5hFzw8DMbNsemtjQFyZDDAUtM90wmK/3+oT/2k11T0VRbbVf+h462R904eS+Lx45m3P8E2GgeOskYy+dymYRSKFx92cUBakvGzor9h090vrjhlfqlc2cUjTHwFL/zRH/gOY4dY2LmP4AVD9lclBfMmzDGRCbUAb1LzBXKYxa2+ocgywhK8/kDUrisrNA1GCs8+PRLhcWLFinvvPYqZ2NdnZvG4pxrCV5v6D99hNsZq1UA1v7ReFL7xX0P64dPnlbXrVqqzWprdnjthieXzeCwLUwYM/efA5EPR+FHyyul6uoqKUAGK8bsXHhNBHxQPtrYJvmilZLT7SF9Bm9tCJpgjlg0YiB6oF6mI9NrfL8smfp2hLelMYYOWd0SCwd7yU8/CAtnnB8uAOWssFUHHJ6s7HJMsV7kwbtIXE4kFcsiHfnA9GPGmDAEYIhZRhnyWXmFHz8Twlyn9WO6Vhr9Q8EX4bE0y+X5jsYBFGe1CcDThDG/8CC/lR0AL6+X5LGiuU4Om4YTRVht8BZF9iDVBLMs5+UIJMNIEHF8sd8UgARw8RTRghKvALRJf8BNGJ+CrhONsWRGlbJkjOUpo9iiWOAxsKqDa9HYmuwIQig4adXDEeykyVGcoBWycG78kB/58AdcW71J48yW+wdvuvZK9fmXN5VfffmlkCv8zhhAKBGENSnWSi4jqUqOX7JNx0fIKNP46UcRMRNkUoTK61okT0DcdQegzNGuQf1DH/t43/pdZ2sG4nlbPK0SLWSpkYwxGCxYcACCooQh4Tky2Fc48eztybkzp0eQdv8Tz/W/64p1YTKm7D6vd8Jb2OAVXTrd3qU98PQL8r4jJ9Nf/dQHY7OmtUVwcBwRg0ghSx29vdrTL2+Wn3h5C2vUZCAZToddvenSNQMfufEqP1lsEaKvIOw5YEJ3xwFbYgRWadAaBYq8Sn+IMIdtXGUTG3zkhVe0nz/whD2RGv80jIxNfLQ699WP3dK3bOHcSNDvCSUSKby0TvUJHuaxB39TSYwh7giWV1bxnUyYvJ09faN3Pvi4fdGcqerGHfuc3/r8RwOk343/2OY5YBwixU6MAaIwX0k/Y94WxhgqpZ4jjYboaz+5M3/JquXqdZeuCSIdBureIydSt33nMWPy7IWu00e3prPxPl9V07zBcGVTMJMc1gLhCi91qGCX9XRsuC83MtRDup4cIGNNH+09Gqmrn2lrbfQZzWQA/P7Bh7PhUND7qU9/Xr/owgvcyVQmvWPnLn3jxpfDu3ftkm685cNSbU2V9KeH75Na26ak+tsPafd8/wvOaN0kv+EOGo8/eHfquVdeH/7bD17lD4cC/u/f8cfRv//IDc5gwFdBHaFmRb+ZVERnhlK6TaDLuRZkMX9LCpWWJxCGmFWuVNHCnBaZx+Z+aT0mPmyojeWhsSg8/drJTr1sTq3b43GjzEB/rzQy1C1devnVXAfyoibczGg/e7q73j5SMX/2TMor6hkc6Cusf2VzYdPr+2yv7NhjJ0Oeonlbnor3LQkyn3z/u2PXXbbWW1lW5iKe82kFjT9Sy1jQDz4enomNkBzBB51JibbZjYKhp/FdQJ/X4woHA06wTUEvFOe2RQUBIoReip6OyV/gcups19n1W3cZwYDHEQmEylsa6lx11RUyTqXDwCGvJRetcghYfqalGSil6zg/Mlh5Sn7ZIfRKsjKYQ8CYW0ob3zgjOuNj5YiDMoqMVjyUbAobTruDVmtdpzU7m8lm5WQ6S/SS8ol4PL/r0LH8I8++7O4eGLRdsOw84wdf/nwtmj7T0T3wm4cfr/yXL36Gl1m855fDExyiNWGXGhqJ5X/3yBOpj996U5VeMLQtO3a5L7lglQv96hpMSe0DMW4ffcZHnyuiYfVzf/d3+ifffXVm5aL5ETWflw90DBn7O0aRC12jAcMaRXQlFx11cJ9IttdVSXWV5VI4HOJPdQRJZON9L2xTw7eilFyKDPyslMnRmgfDBq8L6nqmq3cwcc8fHnYePd1e/qFb3qWtWLTI2dvfP/DV7/2gcubkVuN7X/yU1NJQS0aJ4AIYY0+//GpsUlNDuK25MffAEy/kViycE5ra2mS//c7fDoVD/mhTbY09J7sJY3NA/huAvnkdspTCIv0/CJYxhsegJ/tGMh9817Vhmo/EMrKUV/IdX/+3HzVesWYFeKjYCchP4CNuzkwA5KIhAp0sY8aMGg8TmRZgNjGeWoZUV98g2b1B9bEXXtGf27Qt/4e7flVom9SCTwqcAwEBuLkQ6+uUssl4sV6A6TU2bt+Tve+xp+ytjQ2pW95xsctQs76RkWE7jPz/LKAHmNs4MTVaUcNPDLHNFieC/iUAlPBtM4fLLdVMXyhF6pp5LvCNHtJ5mFSEOKNOP+yjsJjbZiSBJTMQ/3aEt50xJhjIUqDIJQ93EG4xXvywY4UB5DHnlxkvAnA4bCZaiiDS4cc7Skgal5/ThAujSxheMC7wRMQsx3FmPvpBaeS3yltuaZ2cqRhREscXiUW48HKlY2KyaCihHYrnEP2UGmOIRzZMADOK097w/ICAy5jx8Ao8zUlT8gtHpIvgOKBItEVyj8GcjsXywL5ojJn1FIFnqegHssBlWtIFusIQw2IGo2w0qUgZEvI5CsNwRjzycH1itot6zM5zDP3A9bodfOVUsf2pBB3RMOU3TzmnOiWpwZUonNl8T/wD736X9MSzz3mvvvyygtNpxyZ0EiKkFJAgwUusqqpIuXSCy+XxrZ5UgnA3n3wADwuoapw+VF7fKrn9JU/GYIx1D0sf+uhH4wPDMd+2Y3Fn11Cai1ZHfVLQ55LIICL00B/RV/gfvfcXw/bhI/Kla1YESRux/f7JZ4cuXLHU3jcwJC2dN7uM8hCKNimTzRlnznYae44cy53q7M5fvHyxtmDWDLvb7YxACSPF0ejuHTCe2/yavmHbbnsmq8hOh6Mwqak+e8mKxfnLz1+slYdD5dQyNnuaypDAfTxY2L0RSIPUyKDkE8wmglUVqhWd46AACpcGh0YT+p1/fEp/+PlNuIVbmqQtmzs9d8X5S3MXLV9kI+WmLJ1J891ffP8ETwXBK7AEYdjiEguFGEufT5zChr7hj5S49Pbdh9SG2ir1VGeX94bLL/RCpzbbOieUIsPAHRoDBHFcsvVkTMwzQRGMJyXp//qLe5KXrF6hX3Hhct6mCGVi2+6D8b+9/bVC65TWwL5N9+k2pydT3Tg75faFIv5QVMNHn4KR8goybm040Wqo55Sez2eyDodbUnPpdDZFiqHNCDldXmdj21zZKKikmqhSbHiAFL4Y0ccp1bbMooXaJw30nJIkNaVVVka1o4d2G4/+/BvK5KnTwt6yWvkPd/9qQFHz2gWLZ3sPHG/XyChIL5g5uYLmjM1hc7hsNL7oB6C0bwzwTqAHYHz+iWDGWUmUlw0xjsBlLuQs996sPPKYaZSPYYIxRkWNHQdP9J9I17ijFXVR1IWX/wsayZpkTJo+czbPW8g2KHXxeDx7dvcLyvLz5gW37d0v7T14zHh+4xZbIplCxXpVeTTfVFdtNFRXqovnztRXLV+Ra2ysDRH/4EPuOIgDbVJl/M8AhT0TGzbwPTHoLZZsBwDPYv/ORUP6Q6p1AazVwgqbLemxRDJ24PhJ9fWDx3Idnb0SyQOXz+e1nzd7uq+qLOoOBf32tqY6qSISMfC1CaeTLvP9OJ7b4nELtwlcRP2IZw85pX4LzhVnwRtjSgGtQYZhjkKpxnyAMUO8JuYwjQfoY22XYj8qhUsGG00JiHLQnLfPZnP59KmODn3OtKm8fw3f/FOwvpi8JPoFchtyJpfLrt+4VbvqkgvwfQJHQbdJu0/18Vi53C7J7bCrt//6V/qK8+arH37nJb7RWFx6Yev+bG/Wpgd8vqAfB4pUVki1tbVSRUWFFAwExal+hKuT2NjldJp4gwbUKMsnrHtw8b4uDuJQJT2blNRMTErFY9Lo8LAUS2WMbbv3jz7wpye8xHOeL3/u04Wqikr1i9/6tprLKaEbLr1Q+9pnP1x8AgNj7IVN24YnNdZHpk1utff0DwypasHVXF8T+sa//ZjiayNNtbV25X/gfTEAkVkKuGxSEsbYWw/vXwTgNpyoSAareqRrIHPjFRcHfV4PljAMZe7GD34u98n3X4/DpswS4qkS32All8eWAHRBGehtTOs/B9bcOxegbXZsRnldQ+G1PYe1s70DhXUXry1cddk6F62jHl533gQw3xNDvWR0ZxgnANagRCZd2LX/SOHVHbu1oZFR48bL1ug10ZAvmUjY8zht+K1wsoCqc5HR5HC6ie/ckpcMMLx/jFNgI+GQ5Pd58VFxYjtDxnuF/2mgtr3hMqlh7jLJjg/MU/9KdU9BjzFaY/7i5jHmqgWgO/Ig7e0Ib5vTFC02w0BigC2Die9eiH9OA8AxvaIcBcwgg+UXrDEGYAQRx6xTDKMu+DjNLGTVjykFP9AATvCzIVASLm18QpDArJChxG8yroWRgDF84LEMMwDHAwkLyCtCJXEAylgag3UUZQWU+Ma8ZoGSCPbihy7xL1zTz2ECCDwoKygPWqIakU50QRiXicw4nHBRRnY5QtBRjD0ZW3RBlqE9CLW0QsYP9R0XG2xcTmBh1SvaF3EAl1PciYyGSDCRXoH3sQAlsqHYPkqhfQTckmIMnd4ZXzR/rm/r67uNlqbGLAkwP0YmgtOGqB28J4aPO0PZB+AkRWw7LDbPlZlAcdim6A1FSECKB2wQZBW1DdJQImU88sc/5v/hS19y9YKoB/MAAP/0SURBVMXytkRaZd5CX/A9HVIqSnqEuaDr65/5o1Lh0Y0pzU3OrKLYtu89kK2tqky5XS5nVUXUTQuQ/XRnb+Fn9/xBT6RTQ4vnzNQvP3+Fp7mhzu9w2P1YqLr6+gv3Pf6c/MfnN8i7Dx23qVpBriqLxD72rmvi7732ctfC2dO9AY8rTI2T/oMxNolWikwJIFrMn7EMhKoRT6cyfq/XDXqM5RlfjeAaeEpjRR7QoX9wuPCvv75fenbzTrzYUMxUGQ2nP/u+6+O33XS1a/bUyTCW/SOkuKTJEIOylYWBnMtL+XzePOJX3DGFy3iQB7yEpx7Wx0BDfr+jtrpCOtnemaOwOn1SMz5q82dXjiJSE/tgBlE3PtaJu5RgMoSLQAR46bUd+daGemN6W4sXaVjkD504Wdi0t08KBL1GJpfKlVVOUskIcxmFQtLp9vPdYSz6aAUKnC9YLgdCFa5AsMxVVlHjr26c7K9tmuZoaJkuh8JRGQfIOFx+KVJRJ5VVNkuR8hppZGRAaj+8RVq6eJ5UVVkBPTQ3t7Uqfd0lS0PesgZHqueIVFMetLtdDv25TbsSU1rqbJNb6it3HTiRrK4qt1E8tkdCMxadLe0XqDKBHv85QBmzLF2suHK19IMk0y9oWVr/WNsY2zEw4zlKjDv74KVaXt3XXqhrbPMKBU3GEeTS0GAf303GVh5r+EmBMJ5+4cXcPQ8+7PnTcy/ZDhw9YccBC/OmTer56E1XqzddsVa68fKL5FWL57lnTm5119bhcxiGE0qPGFMoIXjSA4MCr/DoUjY+InV0dChHTpwZPXLqjDsSDBgBv5dF6jgY1x+zKwR4tYztJIop3ZrIYXgFyF6P29vaWOddOHOaf/n8GZ6ZLfVyc20ViVY9vW3vgfQTL79W2LH/iHvTzr3yqzv3GGfaO4zu3j4y6pUCWfE0Twoy+FcjGSe+lwdaUcUgImGLP7PZcVCCw18MLOeJRuK9YY0/Ao8n3fwxeE3sQCAuYBxMAJ3x5AsuJrrgS0KKtGNnTWWFk/IztrgRViDkhFQqAgdINtuOnDxdmNbW6qaxku1kSKmS2DIeDof0p59/Tunp7rZ95raPOzxG3v7Uy1uUHcc69fq6xkBzc4s8b/58aeq0qVJNTY0UjUSZh/CdKzyJxxYvfJsJ85W/vcco4okvhYknaKEQOOGkRpqrdl+Y1g3U4Ze0dFwui0btTQ0N8UNHj7tDoaC9rr5ePnH6VHZ4ZNTX1T9YeP/1V+DeDA8+eC7kD+jl0bDD6XTa8IGucDhI81WSdu3dr3lcbmckFLKpMrXF3f/vAerAjpZxIuB/AFCvXdIkn8ej5wqSWl9T4fB5vfg2JafvOHgkNamuCmsbh0v7Aj+hxIY0Ahh7i3f/OwASEw/pG3fsVR94doO2+vwLlY+8/72uhfPm4JTi4nfPxgERHjinSeYmBntJZ1AoijCiC89Pt+7eq33np3dL7V3dmUtWLLStnj/D5ZANTyqZtOHgsj8HqBtH+Ici5VIoWk7rQUjy+HxklAuDC1s3y6JhKZ5MaXf94bF8KpNVSCbgMwGlJDsnMK1pLtbPXiK5aB0BDTnOLAmntBr2W2kcLwIow0ban2/y/0p4Wx1tj8HCGFvMbDqQLWN+ck3vOdOLUBIeN/YIUJrFI6IsxLrFMmNFRVtiEmEOc5guYYSJMghz3hL/G0HUPJEHkZ3jrHLkhwFmZSs1xlD3hOImjGUqyc6AsCiD33OXRqbSFCbPuIrOXQ43ooopZsfwi6JY8vA8BREQhla+Ij6UXygR5DXb4nL0Axe3NQGYtHhCls7pvEWRx6EkvwWoiulD+eEPeBxSNOiWygJufiqGA1oUvBBGpZBD+FCAPARs8sBPl9PQComO19XVy5fqm17b7m9urLNVVde4wuVVksstPgysZNL8cWdUAaUKxhmeeliA+vnHrBOA463d4rUuTmudOVdq7+xSH3roofxtf/MPrlO9aRtO+LJoT6ob3y3DHT/wHuhAdpY8p60+23/6gNxUW+uz8Wls5fHh4Vhm3sypEY/X5z184oxy/6NPxUlBHLxszcqqUNAfJOXPSf22xZNp/cEnnte/9+v77CfPdslZJW/UVJQl/+5D7x78wkff4wn6A+Wv7tjl+OqPf21Mba7tb6qrCRIWFkLCMZUvprUZVwoiVZJGYgnj0Rc3JZfMnQlF1yotHBPESJhgVWZGwQjsGxrRv/Ifd0nb9x8VKy0BDhN559qVAz/+x89qC2dOrcT7UulM2jY4PExGGAywHBliChtgMHp5yy0zh3hvhpVrigJ9qazkJ+V77E6dIXvJqJ0xpcU7PBJXydgtVEQjf3ZPR7FXEwhiBbF4wShE53h8i2MMChjG4y+9lm+orTXmz5hsGWPS8dPtxuYDQ6qhJ0KhaM2woWt+Mkwy/nB1KJ0azko6DqdzxsnAJ6ZCGRgMdj5VER/xxV1RLMCWkoIHfHyH3uGSRkdHpP3bnpTe/c4rpI99/FOGxxfKv/ji0/n3fPC2/LJWtzpn2SVlqf5TeB9Kf2bD1vSW1w/GP/uBqyuziho8eLx9aNWiWWGvG+1CmwTt0NGxvgs9eDwt/lIAHfihpDUhiiBkr4BztwEetWhc9DA+gm8t8Hncxsbtewu1LbPwHpgNcxnGud/vlQYG+/kjwpbiYbM5jN27d8hKelT9+HtuSn/i1neNfOfvPpm9+qIVdVNbG30VZWE3Gccuu50mqWy3efz8MJ3nMHgwFo9rHd290r5DR7TfPPio/tKGV7ILpjZr37vj9/GewaFQNBTs+cPTL2vH2zvkYCBACqfHwMl/XAnAxHssgoACrLxzv0SUgHEBBvQPtgX9uHwep7eusjwwtaUxvHb5wtB73nGhdNUFy4amtzaO1JZHsiRjldF4orB+217tlw8/lX/ouVekdDqtJ1MpPZZI2BKJpJ5Jp428ksVpkzTPyGYj2lnjwhgBIfxPuCwo8b5xiEvBLIQlAQYabs7hqTcMM9x0wXwHDkgDsLJnKXzFBmU20hgfCvEOBoogiSqSS0GWtZ179ilzZk7z8tN0m0tK5FSdjEAjlUxl77jzN55rr7xCX7F0ifPE6Q7j7sdeyLe2TXZOmTrdsWjRoqI8wbe/yAY0ZYuFx7mhlC4MFkHgUqLsDkiRmmasBfaQS7YdPnHSMTAyqs6eOtV48LHH0YDrgiUL9EtWLxvXmI8mKYkzQmGsn7gR8Owrr+WzSs7dWFsja2L1+x+BtxrG/zrIZIzhFGBZyqmaQoalq6qijI0x9GU0kcyQhel1mnMF+SxAniJPUvw5jaS/EIjP9c6+IfXrv/6DOnPB4vydP/uxvnzJwjAZ3ONuFo4H0mOUjDTcdUbKJmNieElGkmzRT53tVL97+13a1p17C++6fE36shULg4ameIi37bSGgW//LKBvbjL2I2WVko3kvrjpaMk6obuS8Nc7e/rSG7duT9589eX6/JnTvUSP/9TJLU6vX2peuEbyhKK8plq9LMVNtIXWxibaGA4kAylzKR9a+d9O8LYwxjCmPHFMPwADjTjwkYjExCp6x/IVfWNgscVEsIa/lA2KuUqyW17IdzGhyUCgS4TFokAO+5FbLIhj5QClfoTGeE+ooAieiyEnPg0rgmjsHHDu+FKcuCi3dY68ZiNWqjl3xkFpKaSXzCkGTD6rPDxsiJl+9BHxrBTzZfpNgI/xo4sXXLjmwgra425bOl9gFxeSzOzjAFsN8YenYOGgh4wxWgydds6HAz9w+AffSTbpKPASeEN5w53PAoXawmohN3Qqfd78ub5MOpNvbmhweDwuZ0HNs5ILYR8fHuB3xYA9hJNGxpiltJGyYCj5vJzK5vB9HT2vqbrD7pDdPp/s9oo77bhbVd3YIp3t7DQ2bdqofOKTn/UMx/O2fMlWSnwby3pvLqOoUiJNigely8luR+eJA3pzQ73b7gnYQgFfgISqEiAFzuPxeMvLIvLKRfPtZIRVkpLiQF0j8WTh9QOHtTv+8Jhty+79cmU0os2aMin1wRuuSF6zbo19KBaPPvr8K76HnnnJOHyiXfn2Zz+cXDBzapT66hDDhjuKBeNkR5dx3xPrCyfbu9T9x09LA0Oj2SnNDS7gjDxiVGUjnkpLP7jzAam1viY9d1obvwdVCkxzjAyQQwMcSa4YGvZ29g4UvvGz30q7j5xkBYNwMSY31WW/9JFbEjdfcXHA43aFycCRSTmURmMxVsiwlQN3ETEGqUzWaO8ZME539ehHTnVIh051GL0DwzQemkF4Y2HXcXJeMOBHexYS/FvQDVswABvSyEXDIZwEyfFvBlzK6ocJpUH0H3v9J9YDmmUySuHpTVuVGZNbdaIVf2cMT1BOdnQbG3Z3a4YRUyhn3un0kB3qzFMRT55UKRv2IEYqqrhOVFQCMMCwxdVa/JCMD6XjyXog6Jfmz5srfeOf/k73+Xza8y88nz/b3p5csnylY/OrL+m3fezjESUbt7+6aUP+4PHTmea6KmXFgpmRQ6c6FY/LlZ05pbmc+BmfBdBs2PtSBCIitTMek/8CwCDy0bjUz5K0TJyCY+9ICPqV0tBqbAJdi/FjgBzADTiiHlyk2MkHjp5QEoWALRKJ8hYvGLDYXrZj22Zp8pTpJQqEIR08tC/3oesvla6+5CJPfU1NlAyBIN4FxPiiTdQPGucLmjGUzOibt+8yduzep23ZuTu/fff+3Ks7dqudPb25K1YvUS5YNFv2OJ3eC5cs8JARlNu255A7GgkZCf4m0Y4MbkSc7Ow2stmcTDzII0y4nIO8Vsz4lHPRADeM0skUGzHoK/DGFlpVKzhpOgQDPm+ktrI82NZY550xuVlfNme67dKV59muPH+ZEg36lWPtXcr+Y+35gydOq6c6utXDZIwcPHpK333khH70ZLvR3tVtDA+N8ImdWl41CpiLBV2mdjFy3AfBI2MX/YwPE5jRIo7C40dXgJmVAQYaPzWj+Y+bHsI4G5M5mE9Ugv2oE3hx37mSkooANOl/+/ATytpVS114ouRweYx9R05mdh/YX/D6vPqGja84PvS+90q11dX2/cdOJXbsP+hrbmp1NDQ0auXlFSwIk4m4qmma6vP7aX7IMhmyeRj5Nlh35wAQxwLGqNg5SqBEi19xo2Woryv/xAsv2xvrm2yRcCi/ZcdO/rr4vBlTjQuXLsTrrzLf6DQvcAzf1DDrhKL+2ut7FFXNO1rqa20amTpWa/9/Aeofd3/kLwCs0Q42xgxbriBlaVRdLXU1ljFmpFKZzMjIkI94l8j2Z3ryJuko94aUCXlhhHUPDWnbD53UumJ59bvf/Erh/e++kZZcjw9z6M0A7wKmRgak+GCPpGvYPWMzsrmc8drr+7Sn1m9Un37pVXXZ3On6O1YtsQc8zmAylbKDN9G/PwfQW/DOs9vjJtfBr3KAXpBZ+EQNThuNJ1N6z8BQpqd/IBMIBOVVSxaGvG6PX9U1S0t7SwBtcHAH2sqnk0Rzh2RziqdtpeUt2luUZPzJyw65Il3IXqa3mf/tBP/XG2NgOQwQLijagDFl3BxU+M0fERqLB5R4izDGHAKssWcHzGAFUKdZnttDRjOO755ZF8034IWJgqkncBb5rLKiIAfHwGzIikb1jFtJPsYNYaQhgvycxcwj4kR7Fox5S3yicvLhMisxw+xMAMbDSijxTgSRT6SX5kGvrDReAGjC4qkYh0UWjscWGuDGfjO/+YNE7hf9Mp2xsAqaIwlPtPBUTBx1j3gBYouZBR6Xg0/mwzeXfB6HhOO+McKsulAZ+LHFUYBFC8EDSIUhh6PV87osragYVQ8d3J9act6CYF1Nld/rpQopM+6muj1eUmZiUmJkkOsF4JsjMMZQ16Hjp7S7HnlKP3DsZNxmcyhZRUnjtL4cKSYJ8vQNxSiQxTeF7M2Tp9mOnzyVq6mpyV5w4Vp/IqPKWTI6wWeCt8QhJtmcKmWyKhtilWGf5Ej3SJ3H9mRmLFrtykcmG0cP7TtbVR50l4UjZYQRr72ErJPWDnlkNGEcOdWeGhwZiUdCQTVHij8ZaqnrLz1fmT11smfzjn2BJ17e5H1x8w7H4VPtcjqTM2649ILcpSsXhWihc4EuUGRIydHvffx542f3/8m2efdB+96jJ22v7T1sV/LK0BVrlgexnSiZTBvHz3QWegYHCxt37JX+8Owr+urz5qZnTWmldFBZjDiTHtxh0m8iU4GfSNHT/+VXv5fJEIOyj0T9netWxb7wgZsK86ZPDpNO48bL+0Mjo7hjz1uXoGDB0Drb3Wc88tIW48Vte+SNuw7KOw+dsB04eTZPxpht3/Ez9h0Hj0mbdh+Utu47Ir9O/oqyaKG6PEIGDE55AU4CFzLk7WR04Ntrb/b1aYYxzAnMfpR0h4EVXmxTRABjK3zc1wwxxDMbt2pzpk025kydxKd2QukeGBrJvbj9tK28qjo9PNClhspqbNjilIz1DXt9oXKP2++iuZTHIwnZbufVEfMR4+UmgwIuz02KG03lpWmttdK1l6+Qbr72ImPhzKb8N7/xT/qfHn8if96iZan6+sbwA/f8wnnNqpmpC6+40f/Y/b8ejsfj6qqFM10j8YQznsikp01q8FeXRyNp4qHBkfhI0O/DFhcnj6M1luhX0W9BSXhckghYUbgZQkjz+wjhlgUUI0u50c5ifaXyXoBF5Inxgv6i72MglHNBE6Hs4Emzw+Zx2eKbDvUpDfUNrNSCDYLBgNTT3clbFUORqMQH89A8P3n8eGZmS42rtrqSn/ZqKhk1pGDhRkUsmTQ6u/r1Pz7/inHvY8/mNE3LZLL5XEtTQ27R/NnS+csWOa9cu8a5cuHsQJnP5aXJBb7CrjJ7wO9zL5oz3TN9UpMcCQWMivIy6XRHd76zbyDf2TuQe3rTDuemXfuyFy6ZL5NizQeAAIRr9bO0v+eKoxD1HVv0xFNaC8bnoTpxN95G4tJFfOhyEzPhPxoKeme2NXsXz57qXDxnujSlqcHWVFutEb55MkAzKRIeyXQGJ0Hm9hw6pj69eWdh0+v79Ze37XIcPnaiQIaaPDwS04dj8QIpnHhnFd9hK9CcxVZEWGuwVfAtQDydJEeMFV8mbuTly/JPBPAI1g8oomyYkdEpbtDg6R16JhRVcegArTHFp7pjAC45cPSotnTBXGGMOT3SwGgiXV/X4M5ms+rmLVuc1199tUxjZD947HR674HDLsJWrampStfW1blefukFNRYbTU+ePMWNgz1e3bQxT0OmVFZWutEpse3WHDl0gvzsMB4CR3hx0w7ZwKeY1wDC2zh4cL/2x6eexamKZODvtnd29/De91XnzdWXLZiNAzxEBSagOmGMiTD6f7a9PdPfNyhPbm12qsb4J2Noi28Io+D/EHjsuuSkbmN9/UtrRX5s5IMbCoeziWTKhUNIzDVF7ujpy3f29NgrIqE/+5TnXG1jDJgnIB9K+0z1g0dofhrJTEZ74LlNxlDOyF151bWFT3/sQ85JLc0+GtfiO3oTASclpkhPwJZEnLiKnufVfGHPoaPad2+/RzN0TZncVC1dvGSuOxr0esloc5LMoLl37vpKAbIdW+tx4wgGOvDHzp94Ji/lFJX4X5NyOcUYGBnN0HxLer1uW1N9faCyosJLawi/eoDrXPQ4F+QJ/9RAl+QOREzDzJw3+Kdr4i2iIi2pK+yYLvO7mQ6c327wf7UxBrazmM/iQcst0bWFKCoJl8KbRI8Di1Um8AxDabvspx8IZA6TB1HAhYW36fJl5TFrh9+CiRNqfMjMOwGpImqUVkwyC3JYNFaEMW9JJAHyckxpvRw5Pt84YsBLF4wluHBKcyMrJhJPXyQiruSXjSya3BwUUW/wn5MmqJjiuWt0gb4wsvAUEoBxwIlSuDeO+Y0bULhDA+rzWFA8PpQcCXgkN0l7vCeGbX2oFsIGDcOgwBghJPa0U4gyYAniZugHRhxOXUR8vTtlHD60W125dIlD1VQXxaEoAQlAp0Ma7euSCrTAc4UE+FCjFT51tif5+IYtWmffoK0iGvRklXxI03TsW8ngLrwqy55UKpPeuHVbbyydUVOpNBZo53kL5rmoz3I6m6e+i/ckeIsMLaLAHcLL73FJ9ZVByeUPSn2jmS7FW+XbueHxwdXzpkYDfn8F9YxkIuWlsjj5aMf+g2eG4qNDsyZPck2d1BKpjEYDC+fMQF+dz27cGvr1Hx53HmvvwEdSYyTUVVKOXKQTyXWV0ezqhbPdTiIkBGY6ky3c8dBT0p2PPmtPprN4/8KY2twwQjiN/OSfPmPzetxBMob0j37lu6m7/vSC+4kNWx2vHzpO+ZzGR955hVJRFvaDzia5BGCwQVbrMgH4J9Jp/Vs/v9fYdeQENS8rpJgVPnTNpX1f/PDN/nAwEKZMNlL8JBhiUCrZGKbFZ3A0pj383Cb97qdetnf2DclpWoxaaqt6L14yvzvk80jdQ6P4ZlGOetWxbuXSDD5Mfaqz2/PUhtfsB47/f+z9BXwd15U4jg+8mXnMT8yyZMkgM7Njx3bIwYbbpEm53d22W6Zvu+1udwspbBmSNknDTI7tmJlJtiVZzE+PGQb+59yZkZ5sp0139/v7tvv5H+m+y3TuueeeM/fOnc785rUrkMxgQVdbC1IyYzTyxq7+obQBFmQQSAt2gVSY1KeCfhQCBuOOBL5vg3SLXdf7j/3N5LJ5UF7pedOa6ab6aqL4Id5HA+H01oPneVdRmVURMwGQqGxA1ZLV4WJG+tsET2kNnwyPhCxOnwcKJMdZUEAB5ZEs1PiMNBDPUW3BDPXI5+5SPnD3dXR5sSv7/LPPSF/68lfoEydOZL71nR8k4vFo0Y9+8B2D3WqNfOc/HqGNSsJeZskKFcUe0/d+91L82mVzcvVVZUVQLj/kDyaHxgKBqTWVPoYBZQIZ5NVA7aRmNChEDw0yI3QeQBkNRv3xRJp+e/+JYVGUJDsoeTZvFRvrPQnFq0d/r8Y71OKuxDnuVAuOYpiTeDuhCpgfcYNxyD9wPmEYzjEQVKSv/8fLsRWrF9tB+wYJWD3yY7PbQPlqoyqrqkl65EvBaEyp9tklwI2A45dOppTDJ87kXtm2m/7ho8/QL7+zJ3jj2mXh9992PXvtmlX80gVzzNUVZTanw47o46Rc1pCOBGmYn8B8JvUJO0LDnOHLi3ymlqm13JzmKRQobInm+lpq7aLZyRXzZtG4Cw65xjuNDn39mYyLQjfiROWAeHQ3nUqRnSO1+oI2gHPcV9g21YlkjOQKfzDyLKgogsDZzCbB63aaplSVW2Y21pjnTGuQWqbWs3OmN7JLW2aIS2Y1pRtrKgLBSCLy/La92QMnW83vHDrBvrn7EP3K9r3US2D2HDnJnDh3ERSgS/SZtk75/KVuun94NBuJJRTcfYWJaMBdJVTWUejDRpClBn8Kmnk5YINxjFE5w7mXxdsKweBDEXKkHOJlsrE7WSiEgZHPne9INE6pNVtMZpoFvq2wRmDFLJcDCXfn7t38ymVL2WJfEXWuo4c6cGCPYrNa85tvuc34q5/9p1ReXp5cvXadKxgMKZ/82MOyxWLO3HLr7XjEGDVMBY9SQ1lQ+2TQ26v5wKgjq+BdkUCUsF4p3d09ye98/wdsOp1kb7/h+vTOfQe5SDSKF+hIKxbMVuZNnwpqD8IEYnDI8J1ltUwV4rGYfL79ktJcX82jMlYIKHMIVBpKwKnw3xOYsRUmVqJM5IMiFJWV/2tHIkFVgnwK5XK50119/cK0xnpEF5IC1TcSzJ3v6mWqi93qds1fCbim42kK5A3kYW8B7cO6qPQN+1O/feEtes36a2P//q1vGFumNVvwJTyIvmpXsFH4vdHQUC+VjofJmLIMqwz7A7lv/ujXypOvbU1+65MPiNNqysw8TZkS6SwLSvZ7UsIQB/gZApFRP0dAHpZCGFJKNI2naqDNsO7C+iH3DQ6PWs1mprKs2GnkeaOUz5N3z4C/klc3/ppxUEDGsZfWUMVTZ0H/gCYQ+VocAtIYtoIAWIgDjC/sE65pGK7zXpIGB/B/EeAg/uVR/BsEbDQ2fdwGh2pUQRtBjy8YZ9XGhBqMuyaCxuGq6QBI+Vo9pD5w4ETUbRT6kWjw1kTiBqEDL1bAm/zIwgz59DSkXPghiz3xqG4CYKELvZcTJ3HrXuLW/MTAD5RPhActCipTk2MUBJAw9ELb9HC0tWCiyBCAiklazKP5VVAdano9F04qAEiLfUTA+aJn0eNImfADawuxCWgTS6uFKGjEBi+G6DtZelnk4AquMwS/iGcw4FePI6r4xneoElmJ9AXxhUoKHjXE43xZYCyocOH3uGCZI5WouwGooOExLVDOQFETQIbGb5ThzlomL1O4+0SekmptwF0LI6RxWQXS53wmKp989T9j//b5j5lS6ZSAu3rYT9JykA2SkaDqxp5DZThG+PFXERZ6YFQKxzHpaDyZwV2pUDRGg+DDysA1FZmWE5LERuJZ2j8WkAw8L2cyGTabTrESKDMwijRjEOQcY4b2ZqlUIs7yJgvldBexS9fdRK1Zu04QqIx8/PDeAbe3KGdWsrZap+LMJqLGwg/lki/5g8CBCzC2EgUPjBv2j4mPvvA6c+R0qwJ9Bu2RQsFf/sYnHxwt9bms/rFg/jfPvWH91H23ZNYsmmOFPjL9Q6PSx771Y3o0FKa9Tnu2qa4q87G7bshXl5WCYMEwFrPgjMaS0omLHZHewRHq0Re3uHmDIb9+6YLYw3dskswmkxuFGGzHBEA7sa0aveg24jIUjcvf+s/H5L0nzlEuiynR3FATu/v6tablc2Y5YQ5yON9iCVjownjuHulBVEbHwsquI6fld46dZe0WUzKWSiuJVIb/1J3XB8fCUe/bB0/xsVQquaBlWqqyuNjICZxlXvNUXISzJ1ovZLbuOcRbLWalsbaSefi26/maCtI30igUAM+0XQpOa6y1ARWMf96gEMb7pvfnKoBKI370GekO+0BwAIBPGKPxRPL7v3taumfzRnn5/Nn4CQGihJ/r6Br90Lf+YK1tmpdLxqOQPSrwRkscCnGCeCqbzA7GaLKifGqC8ZRBPhZANibKmMftUJrqy+WWpkpYeOncyRPHlbfe2kJ19/SJUxqapDXrrsuVFJdYdu7cYu3p7sqW+DzJ9Svmhz/48X+sDLUfMVw8viMeT+Wz0xuqrDDXTIDHzGgwEq8qLWJ8bocX57JOb3pfyJiOg7rQZnN5GY9MRuIJMRiJparLSqwDI8GUYDRkbWaLLZLKRZLxOLf76Ln4ktkNwvFT7cr9977PZTEaTGJa/RBqIW2DLWfFnCjmFRGEXAEmFYwV4S0y2Kg/U7bKWZTJU075T71F5ia2i7wjhDOMzFm8PENtP946lsuLmcV3f2noy1//Xgm012y12Smn3Q5jlkz/9tc/4b745W+BLoCXLtBK6/lzifRIG8xmmQ8EQunuvj7KxLHSumUL5KYpNZLH6XBIoswjLbhLKkibdbrAS37wwg7cRcc26dSCPcM5mgUawTbiLXig6JB4vD2Q4ID0f4InFwLyJ/2NzIlLPBBUB64PsWiUSibihM+SojQgTvgZDyqMLAStD+qsUN04voT/EbeaVY2ZKA/9ajq0GRF03Zg/GJIC4RgVTSQMw2Nh+kxHNw1KogEUXWokEMavQZPsHGeQgLhlgedYECKV6Q21lM/tMnidToPZbDIAHVJlRW5yzFjAo1rkm4UMjQI0np4FN9EkEKfYBmwNsdCFqg3auGPEwNiCjbSD4VC5/OSLr0XXr1xmKS8t5XmzlRoKp/Fj3viNsPTvHvtDmqEV8203b2b6RsPsq6+9FjYYGCsv8NkPPPgR2uv1mvbv3U3t2rktd9c99+dvv/0uWy6fZTovdYjhcCQ+s6XFbDKahM5LlyST2ZwvKvIZoW46n83CLJZRAUCljQoGxqRAMJCoKK8wjo0Os08++XjymWeflV12i/VLn/hwpnd0jP3N40/xXl9ROpfPix+/5xbL5tWLeLKu6gMADiwLLw4hAwQG/d093env/PR34oO3brIlpMkbSviRZbxKHiEPLA9WWeL+7wDgi+Bb0oWCvxIMCixX0HyXx5N99o3tya/+wwddoGCQ4QR6iu4/cowrclhN4P+rKkA0qTumqh8BGSpeztHePyy39Y1kTC4f/ZmPf0RumtpogblEbkW9GiCvwe8OpqJBKh2LkN1I5MsXLnXLW3YdyHb19tPXr1okNlaXmxNA+xmY75iHUNxfAEyB44AG3/ErBKegnvpJ5BQqFotnoAM56E+2urwcL3mCNUstH7uINO7zuCjg96R9fxZZWj+NNidlL6miHGXVFLkIBcJRtkDlClMgPmBmgXtyP3Q06fViegTyIAQA/bjO/W+Cv0tlTB9EbDkOItq6sE7cWpfIL/yoPozTXRMwKeTKaAJ6Pj1arwstdGN9xIbJoSpZqByoblQKVD8If7CwqenUMtGNRWNpeh0QRALGiRPdml8nfuLX0qvJIE4PQ1kNy8VgrIjUpbrHs4Bjwo0ZVCB1QyUkOQnRQE8MjEZzESDB2Ch0ENamxWP5WkoMJeUSgFCSToNx5+TJqPNcDMGikeGhGxeC8X5joWCIEobxYPCiDfIkExCfA3cSlKc4KFKoVKkLqgo4XrgtjwfLCFOAonCuowyNzNQssJTVzFHFTrzGVaYCsQyVyuINXAqVBiUO13vMQ1QgqNdi4ii3jQfBDOpMxuWDz/8w9OOvfcKaTKWNcdlC2ZkE1ApKYBqUrgwI1dgGyAvCGzJUKZfGl9kzUDO0EkRC/H4MNhfaBhoWQ5ktFhEiZEdxFcOZzKAY5hWGNijZTJpGI+XzNMsZoPuMkmUtdEZi5c5L7ZFLA6PSqTOtitEscIsWr2RCIz2s1+uWbrvlNkdmuN2YjY7SeEwKsYuMneAwl6bwe8DqeCL+1QW4ras7uXXvoei8Gc0cMGkjYC0Jsg7b0lBnKva4jLhivrBlV7KixCcvmzvTidT63Jad4s//9Aozf3pD6IFbrzM0wEJiMRk5UJjxY8P02fZOac/R09nbNqzKnzzfYfjOr5/kPvK+G1J3bFxjEjjOqM/jSaDTq9Y+3QZcKv/yi8eVLXuPoDe2tKUp/pkH3ueoqywzQylEYkAlLBKPgU6MR5FE6mjrRemVXUfoQCgqLZs9LWg2csbtR84Y46mM4LZbJQnwXFlaFC0qKhbLizyUhWeVl7fttXzo3jsUj9tlB3zJA6NjyeGR4fRTb7xTtH7pvPzXPvYB1mYxq4/xVALHTuB6cwWQIL0ffwaIMpZKEZpR6V/FC1YBinvih489I9990wZ52TxVGUOaBkU4dtc/f4epadkg+wc6JKPFAbI2kx8bOC9PnbPBhWMO8qYAZRJthaFlxWE3KRXFTkbOBGmPy0qDEiZ39/TK0Xg6s3TZytz1N9ws4MfAd+3cyvf1djMtLbPlzq6OwJxSKfi5b/60ChVV/5ltcioRTfE8Z0qlskpr50BwSnWZwW61WPH2RJif6hYsoSvSCSQyaI2GItWLFCntOHg6Nr2xmu8Z8Afqyot8I6FIvMjtMhV7ncbRhBKuaZ5n6Tq5Mw0ziEvKxtSUiiKHzV1szoQG6TQINnj01GQyEjxhNZFYMvfi1n3D82Y1W8uLvLzLZrKAkpceC4YjTfXVpRkgitLGhby5qI7yn3mbktJxaJDKU1CQQHokAjdpLyhjHH5jSZHe//kf9q+7+UNe4DvW4aFBavrM2fjeXeq1l59lPvDgQ0aXy0061tPTnT+x+9XEojnTpfLiImOFz83mMykWhHG8Bo9cAILp8OiQp7RSRQbiQ8pT6UiQ3KCGRxqhmQooGPiMRxaMPJMGHhCLJaAIIHRQwBygDKoP398FCOInQKWoy3m7WjcCviMWjUQIHar0pwLJp3sLwscB8T7hxF/iJqAVj7n0VMQ9Eaj9qJSB+B4PRw8NXAoGJgeKFoAUjiXksWAEd4pTw2OhXOfAEA26C37/TUimUspYNKmAAIsSHT4U4fAdIfxwvAC8FnfOQHlTfC47Xex1KyZQPkwCL81oaqCb62tgmuCqoNWNrRm3wUGMqohhMChm8q7DR+NVZeVmoFfZ4fDwgt0tAYNm8DIM/6g/8oMf/RALEFvmLnQ5nJ7Ugb27cvF4xL523QZUupTi4tLEAw9+0NAyaw5eksDs2rkD2Hw6vWL1Ggt+TH7rljfEUDCQvPW2Oy1Wm42Px2P51rNnkrNmzbYYjUauvf1i7sTxo7lN191InT1ziv/Zz37Mnjh+XC7yuuWP3n9nftaM6cZv//S3gYHBIfe8eQtDnZ1tri9/9EFm7tRK8kFyRLMO2Cd8R5n0VQsAoT37j//yw9SHN69zJBWOwRHSwaCIwGzxWZ2qAIh4Erkg/v8FoBoCayMF4y29/s6ewD89dE+Ry2ElpwGSqUzq7V175RKH2QJ9fE8NvRxHOiCdAj/OPfbadqWiqjr7sQ8/xMydNVMwm8yTtxYLAKvEm5XjIT+VSyWAz4C6BPwb6Dn/m6delIZGx6SFMxrkGXXVvCiLXCaTY/ABExY2ecZeHVD5whFR5/dEE7Be7IcR9BlYj+WTbZeCXpeT9wF/dTkcPM4J9QHDRFq08RmF3WalKstLyOciJrcAfWrLOKudchRXkr7kgRfjdfyymCN8lOUFqqh+Ojmlg1lUbKpcQMcsjg3yQxCHVMUPGwJxKDPrgA+e/jfB36UypgtpaKuDhgYGCgM1N0mBbrQ1eLeuTgq9epLxvEgLevmwRoNfVXJURQwWbhDYMQ1RxohyoBIQiYOEuhvzkHLQ1spHN4Iapk6dwniE8TA9McJEIlVW1f1QP0mHbiLIqfkn8KYJthpAs0gCXIf1bCQPZkK3ao0DxpH0qjX+i23XC8A4NAhXPNhCP0biZEcHsTGY+MBo29Jgq09VIQwixvEGSgMqSAS3aMCNChIs0FQGFKY4KFCoRJlxWx07Af96fh2Q4ZDyUREDY+RAETMZqGUzismuWfdwlOoaieGHo1FfIQwcxxZtfKKE72U5rRzUwYGwklfOHt+vnN7+WPZ33/9mWpJZ96BSSlUZRvDJtpJJRqXREX/6bFt7qrd/iC7yOAUDx4n4sc7zHZ10OBxSuvpHmGROZGbVFzML58zjy0qKeZfTqeAtWyU1U2STyYRnoWQGr0KE/pBjlQxLjQwNUW2tZ0FRzFFzFyymXG43JdMGKsG6lZzRm1VSYeaNV/4Utho57sZVi525dIwhT6oQ14QeVYETLxZRx1tFOME12Ci0ENYr58n5fXwqRdgnPrWEYFSyQ+FwsMzrsUOpHOIykUwlAD+RYp+nCAQ5Xkc7xnX0DEgPfvG79LrlC+Jf/vC9JlEU2S/+4Ne5265dkV+9eK4ddxyvBKwIjNrAAgBFcNtu6Ud/fIHJZHOBTcsXKl/96P0guPBWfawjkSgVDIdJX/Abac9s2SW+tf8EazObUv9w53Xxc5197lf2HBUsRiGzbuHMZGNNZcppM4vFbnfpYDgu1pQVWwcGBkWnw97rcTqqgol0SjCaHKlsXilxOeKPvvBa7nxnT27x7OmGr37sATtIikYdhwQuazLxXtGPqwO5aj8FSjLhNRN4QQEwFIkmv/f7Z+T7btkkr1wwBzQuGA8oN5XOhG7+yGdNroqZGd7VkBntb5U43synUxGxqGJqST6bpvOZpBwNDcqh4XbIQuNhIFCUGDzTkzZZ3Upt08I0LHjS8qUrOLuFc8Ujfu4XP/8hdcNNt1O33XpbfueO7bnh83vSv/jJDyxGi8UU6dhPMbwFj7FJF7sHw8Dr4gtmTCmDuSkk01l5xB8MuuxWwemw2KGRSjyRlobHIuJIIBBpmVpn5gycLRCJRyqKPbBKy8qpC12jdRXFJpvVYtt7/Hx81rQ6QzKRAe2KikVkG9sye47594/9Ie2w2aQ7b1hjs5U2CJHeU1RgsIccK8OFnHwc12gix8ueeWNn1GLikuk8Y2isrciFY3Hl/KUe+Zql84ydvYMZwKhh/eLpxZ7qmYZ8MkyhQZojO+ra7hjiHHk+AhHiAT9/eGWnf1iptM2Zs8iaSqepc6ePUi2zF1C9PV2Uy2mj5s1fSMatp7c37ZICyWuWzvXihRHpeIxKxvGSESxPpVOkDKKMlYAyhkxPId8So0YGhqS+ET/VOTAoVRb54j996hWmvWfA8b5rV0hrFs2iilxOkI0gA4w/fu/MYbNTQP9amZfBu9AdhuqtQJ6oAz64iMfjOJ/J+jWRClxINLrjKoC0OFHd1eudCL48vrBMTfkhoPIkrJPwLnCSGK0ulghwjAy8MZ3OZLPJdC41MOJnk+lMXpLyZtB76XgiwfYOjUq4a3/2Uh/eeIpTBzVYcqGQKEn0B2+7LnXvTRsFcs4RC8byC9pI2oOGeFAZgz+Gls+3d8bjmaw5nUyN/fzJF8xjwZDF4/EymzZuUubNmUMnE7Hg93/4Q3MoGlWWr1hrnjlrbvpSx/nI3j27nMlE3LJm9VrlgYc+Qk1tmia/veXNXD6Xzdz/4EO2HAjiP/iP7+RgrqW+9OVvODPpFHvxwvnM7t074w89/BE7zFXh/Nkz2Wee/VPuwQcfpvp6u9mHH35AAFWSaZ5Sm/rI/XeKDTU19tZef/5z/+df5CWLFqQ6OzutLdNnSp+4d7OxrshB42pbOJTjuNVciG2WYcWt+w6POVipNAu6LWiaJAXG4je90M6DAiDC+jOBrf/3gAr2sN8/unjuzJKKkiKyS5XO5vIvvbk9WVPkdJDh/QuAeQrQQwBV9VxOFA+fvSC9tu+E9PNH/iO/dsVygeM5I/KMqwHSDl7qhUpYPDBK1nBUXGRglgdOnM79288flW+/dkVmyaxpQiaTMSezoOACD8KbIf8SIP5xzywH5Pwut10qsURCsoCSCGILyExEDUixrMGCLMRsNhHeie0hJI4Z4JeUAz9Gk5lqrK0iD7NVXGi0gZ9bgH7IYJO4NCiXII+QzzFAWTriymYspGxF5YBLtS+I00LUE/kUZRPIQ9oAYfigHHGmK2MkD/j/Nylkf3fKGDYXG4wGBwZbPx5GeqIqQ/rAaxZJ8+dgPPZdkhXWiwsA1kGIhrhVZUBXtIgShkYLJ09WtXg1rVaeVhcET7QP3boDAOMIkHB1icSken6cLMRWA6E9WgK0ITMpF//VSrAkEqY6tXjiUg2CrowRt2qNQ6F/3E0apTq1FpL88Et82JSCJJOApEBpnrgR0E8cBFdYDvYRYbxN4MDukG/FgNJFFF+oRN0Rk8l7YhlQyOJpEcYB35fSvr+iAX7rJpWIKKN9l5REdJSCtQ40LYnBJ4AMLeGRQ2XWFJ/isFu5SE5QRmIyI9Gm0bLapiKondH5KzniAwiXsgml89wheWykPz946UwmOtymLFuwMHvXHbc5d50bZHvPHVQS8QgridncwNAodIfOlxS5lWn19azTYWOKvW7KBlzRancqWeiy2eLI2B02HgTq3KXuHvrNd3bjSyKGuspKwQnCHZ4hTySTREAw8uRiOmWgr88QjcXJ43CbzSa73B5q0/p1st0kmLt7e0Gg81NnugYDxT6vYeOa5U5ViEEkIo5VI8LigEZlgMjSIR7CQbhWjDyngE6LX+jVhkh9n66jeyALVTJOh1UeHPYPzpnWWItv+CKjVJ+sQTkwBjCWZPTwxftjrW3yr597nR4ZC8v/9pmH43ObG5x4jOeRx54V79y0Nj2rqR6UGQ3JhaAx73GCAMCF8FxHj/SdXz0hdfUPxW5cs5T63AfvBN2RKGI0LoaAF1DGIkRRxxsRX3jngHK6rUsBBSu2eHq9cqq9x35pYJSqrSpP3LR6MeWxmYREKsWDQhG3gfQ+HIolyn0eY//gUPR9G1eVBiPxlNPpYhM5yQa4ylSXFfG0LMZ+9cyr2RuvWWaY3dSIH89WEaXD5U6MVlEyqT9Xg8uVMcyFOVAxAAUz+e1fPsG+/5brxXXLFxLlE6s2sIbMpoc+LeaNFXRZ3VzL6GBbIDrWH2U5s2ww0E4ZaEaWRHKVuoEziFZ7cVqRsgZf2RTaaDQKDMszoHDzY8Od+XAoaImGApTPY6UaZ69SmqqccmfHxURfd5vy4OYV9D0PfcIeattPp5NRKZpMJyPRRKasyG2yW60WEIDl0VAkHYwmE1Wlxdau4YgxFAqKmUw639bZEypy2qSKUo9p0B91wHKdXr98lmBgDOYdR87n7CY2Wl1R7LrYOZisqyrDd/AMrZf6Y8P+mGPqzPliXFTowwf3UT/4wSOs12W1hHovUCMdx4jygBhCXQYVMaSBnoHhzAvbDg4vmtkoVJcX2Tr6RoO1ZV5jIp3li3we8es/fSrc0lhjW7VgOj+lqtRV7HUhFRN8I19BnqHjFmkThRV0g8Alv77zaO87F2LF1264xYw8fmigj0qlklRxSRnV39dJXXfDTWRODQ8NJTtO7BA/9YE7LJDOgB96T0YjMJ4qXavlQ7kMo5hdRUpXT79y9NRpKRIaU0bGAnnQJUDBYPP3Xr+Gw83dS31Dqefe3m1jaUXACwjmTmukZ02tYRxWK4PflrLhR+KvRlsQhsE6+elwZUoIgX/QZ8jDjExOvwJ+IiPxIlxemA5QEY6DCgU1XFmZCoXFXC0Nxo/3SR0PxBupvqANGIaAfEoX5BDAKQF/ykmgbOXyEsh8RMnG5JIoibQoKemhsYD8/Nu7LUU+LzN/5jQBeBoN9EAD7qEY5ItqeaRWPMoAY6bXDOMst3X1JHr6h9jr163i8xSXHYpk8kdOnZPOnTvLLF22lLpm+TLT0GB/4me//AXfPeznS8qq+AXzF8nAZ5Ot507lRkdHjLC4cU6XmwtFI9KHP/wJ2uP10m+/9UZuypSG/D33fcAKaZlzZ08nM+m0uHDRUgseS3/rrTek3/32F3RlRSWsHw7jyeNH6FKfN7d03uzc6qWL+JRI3jHKv7hle6K3t0fgjYKcSiS5D9xzL71qZo1Q5LKoeNM6g1jBDhPM4Y8WhSHRWMLf19PpS2dFOkPIF8cBxhqxouHobw0EjpVBVw5aLFbXnOmNBqRlGP/cM69tSVW4HQ7OMEGplwP2W6cpBIIO8IIuJ5251COFklmxrLpe/uD9d1O11VV4Qc/4t8wuB1xjszj3wwHyWgDyhlw+Lx8/d0Hcs/+INDwWkK5buZAu8bmEdDpnEIGfqY+MEdF/Hq+ohOnHEa8yBkokFpPOtF3K4wU/t6xZbPN4PIxY8N4fPmQ1GY24s0/WVjLX1P9xQH7o9nioirIS8m0yBpUwAFoRwcD6hDt32HfMhCiAMhiQrcxON+WqqKcs7mKYc/iBcn3uYkuRZhCnmB/6idkBL4gbLIfYmEZLj4A2KmMahf7dw9+VMoYNVRcDdKNyow4IhhAbHCRWtzX4a7o4nvKyLFiGvvAQJQHqVne6UEDCSY1KgWaIMgYLOIST69QhDbYV82P7VSVDLQwtYnQPAKbTgaRDYiNpyA8BLIPQOvFr4WggM1G80AvtwEmBaUg5JA3xqMWQIJzgWhRx6bZK+Gol8K8RvN5uBOLCOLD0+aDHoj2RVHVcmQ4n4EQccZH4K+tCIGmwf2DreJTzgGeQTBDveDQxA3hPgSKWzYEylsrDJMb3wlAZw7oZKh4NKvte/Y0SGh0IecpqqdaDb1ibF28IV9Q0G2g5S2350yPMpz/9GcXldPBiPitv3b7LcPL0abPdXZp/4As/Ep2eErMIQiAyh2wmpbSfPaKc3vtqrry2OVo1dbZcUl7r6NrzWIzLhfiwbJfmLV3PxnsOG157ayvb1tmdu37NMuV8eyfdPTiCSowXDOuwWSmX3arY7Q4aBB55/qyZuelNjRzKxC++8TYNQlXig/fdJZYW+Ux4IcbZ8xfyJT6P5HHZLcC45Pb2S2J3dy8djseyZUVehud4JhiJyKWlJbLP6fQm4zGqoq6RCmbyqe6LrfL116zEF/k1pof4hD9w4+1hyEiRISMjxtu3zpxvU17Yuhu/TxZ7+I6brIBm8hgUR47nDNSPH38xhdfi1lWUhhbObOIcVnPx+Lsq8Ns7OCrFEgk6lcpQKJg/u3UPDUoTG44lqHuuWxO464ZrLSUep6l7cFh69PnXlY/ctTlZVVZCdngmAU64ywCZdSyekB78yvep3uGR9Iduuy75kbtuskMM+d4WQiQaVd8Rg/519A5Jf3z9Hbpn2K/csnpR2GwUjK/sPmIBXYsucbtHlsxrkfFSgWKHibnY00NVlZZlXB6P2WAQeLPJKPJKPud1O9ygOEbKSopt3cMhA7536LJZkBb8FaU+Ad99WzpvpgmayyMOCGgWAjoJLRLfu4A+STQg3z5L68oY5EYDaXCMAsFw6t9/93QWP7a9dumC8Wv0BYFXPv7170ePXOxXmhfc5MzDqp/PZtIsx6ESRgkmqzMWHg14i0pteEOB1eGypZPxlMlsESCpIRIcpgb7zosKZZQ8vlJhzqwWqsjnkI8d3ClH46Hs5ptuT1e7GOhrk8kuMBZ/f0c4L0pZjmPNNovZAj1gO/tGInlRTmUpzvjo81vMFCukFi1aRKX8l/KymJVT6SywSNp6sq2H3bBkZn7t4hnm9u4R7tUdh3P1VSUJp81iS2eyiTnT6vnDZzvoI+d6spUlTra5uVnKKKxBjAVi7791o0cQBHMqGadjkRDQLCzyQBeIQsIjYNzxPNvTWw6OTikrphwOs3N4NJiaP6MetE2DqbWjN263WfMmszE3OBqW27uGwA667r1plVBbUcKXF7tYED5YvFVPHzl1eIC+wcGxrPL7F7b3He/PeW68+W6LmJdopP/jR/ZTjc0zqMH+PmrZ8hWU2+WkOtrbYucObVG+8skPQd2MKR2PgjIWwsKAT7E4zlLv0Khyqu0SvedEK/RCya2cOz29ZFaz4nE4+MHRAPPjJ1/iEqmU5HM6kolMhv/gTRsSWRivnz/3mqF/OOCoKilSPn7n9eKs5gYeP0B9VUEFiGTQHxB9Hrdh0rfIACY8mgss7DvOI3wXVV1/VRpDIOSoO64GUD+WNNGMiRomweXBWnHjpV6tfFLohCA3qa+QXl0p0K1aOuhzRE0+kYfkJ15ZDoUTsV1HTov7T7cKDMua1y6ZR7//1usghSqwh8JR6ei5C3j5Brto9gyKM6ivttIw9l29/altew7RH//AnSZ8pyzJ2qixSIK0CRXDihIfKMpGJT7ck9597Fz+xR0HMmPDA76GhqaMz1dk4AWj6LAY84lELL9z9y5lcHDQaTSaWFDwxfkLFjFer48JBgIiKGgS0DcXi0WVSDjEdnZeQj5Be13ORF1VRa6irFRZt2KRuaasXBgIxtneYBzlktyBwwf9I0ODdlD6UptvutXSVF9rXd5cRtvNvIoq+EFcDI8F01aTkbdYzFd7OQemmoTX7uMuI8HKaChOga5HZB8kE+RXf0uCMjBrhWOVyNBYyHjnDevxXVkK+HfuxS07UhYDY7MaIVZLWwhIL4Xh6kMaRWrv7pd3HDkhLl6xNnfHLZvZ6c1TBVg7yVHPywHxQB4CA4/COY+7YkgPuOk6Ggjlnnn9beVSd09ubmON0jSl1gQDyxFehjRzOQFfBTAVfmYADboLAdsLSqN48sIFvKk42TylDvp/bfrMyaNCw9TpVl2mRsB2GvED46iMET6qPXhAHIDBo8r4QBXzTJs1myr2uCgWd0NxfS7sN7Yb8vM2F2W2u8jHxy2eYvK+mC6fknLxTyubZFd/IBIUMYjXlTFMq4J6WqoQyCmd8fi/X/i7uU1RHSd1ENUBVP1quGp0KHCO5/mr4SpjS+pCAz9qG9T6kTaIYgBERgy6IYKEg0NNj/nUPCoggetlAZCf90BQWhI9D9oYRPwA2iaTVpfmHv9RocAJedUJUQjq8kkcmj3RrgmXBhBAoqEI3FEjRU1KdHnpAJcXAgWQNOPh6uS/ArQgtMaVMvhBfIMeRq6wz5D3gdSr7NHgJMWjfDipQ/5B6e2nvpcvr2vpm75kk7Pj1B5l1a2fGF11w70ldpNgu3DqgDkweIn+4ic/kps3o8lRVVpi8Hl9Iu+pHTTafGMms9Xk8niNBgNPD3Sek15/8idyZ+uh4LW3PhwZ7OvyvPGH7zpmLtmQ6Gs/G3vfJ79bNBiIZOa3NJtXzawyPfHsi5lvf+ajmY0rl5hXL55HXbN4XuKezRvieZlJn++4JKxbvcrP8YZUX/9A7tCJk/ZdBw4zO/YeoAaHhqloOMJv273HeOLMOcMbW7ezT730Ch8OjZlaL7Tzx0+d4vYfOc4dOXNeOHz6nBBLpE2Do37jWDBi6uzuY6LxmFLk9SkrN93ApEFqc5lYxWG3qx8iRhwDzsmwIQ5FVF7x4hIWb3SSfvP0S8pvnn2VntNcP7J5zXI8/mROZzIgk+WyJqMgwBhI//LzPxgAcqUe18ic6Y3VMBag/wIFQTlD/kD2w9/4IfvUmzvpN/ceYbYfOsGMjAUZENrlD966YeTj997MByJJG+iU1Bs7D9JHW9uVTcsXZm1Wi0lvF/lRG4i+SQAKlvL2/mPyG3sO569buSj2mQfvcMKAmzAO+4FCQiAIAjrQxUgwlP/hEy8x/aMB+p4NK0aBeiwv7jqMOxT5f/7Q+7tA2LJVlJbYq8qK+Uqfw9Q/MuZfMm9OBc+bQCcWOOgTh8J7Eq8PYwzGdCY3/uQT8EpZzCauvrLEWOL1pHgDZ5vUXNKRCSDd0eyrQsF8Q8Db3PBKcRRuCvGAtJ1MZcTj59oys6Y3ctXlJePn0iCOHgkEk7sOHmaKqmfmWANv5QTBlBdFXhKz6Ww6Qdsd7hwlZmGoaNADEtzwwKVEJDhiOXd0O40frLa7y2ILl6wyzWtplEYHO+hnnvytCGnDn/7Ml8SysjKnj+pP1NVNdabGLtEGEEatZqMN3xXDTwWcbevxV5R4xY7+Uc/Xf/GG+Nvf/i5+8/UbbH2drcyZs2eSp873MAdPthtqK4uCn7pnE+/z2G0vbT/C/PCPb2bnNNWEBv0hg8UsBD0uu/WXT7+Vfmv/ufSaBc3ZB265ljp7vo2v8Zrzd25aVZTPpY2hYIBOJeKAU8AN0h4YfJqs72CdaetJtHcOJOPJtGvrvhOJ921aZjxypsv4m+e2Uy/uOG54a+9JbmAkmHXbTKbbNyy3/suvnsu+tuuY9U+v7sjxHCdXlHgUnjeMP2omvBWcWA9e+BAMx5UzXWPStOlzOMAvi09rrXYHdeHsScrucFE2m50clwxHQvFs1C+vXDQPP+dA46U9qVSKCoai0lt7DkqPvbiF+c+nXlLOXOhgrAIfVuRcqgQEbhAarXabhXlt577867sPm/yhiCESi+fv2rQm0t7T53tlxz7rxZ4hkwgp8cbGsXA4tWHpfGhawWWuBYAPCZ9+YztVVlyUcdqsk14um0gNLvhHwSeJNygCPsnrhXqcBlg8CbtKPQQgHGMmot8l3VVgnNInTabCcNXofrImaA8syNzU4vU2IKAyhA/o0BDcqP8E1PkMeWHZMJsE4/Qp1cYNy+amZFH0P79tn7XY46Zrysswh3Khq3tM4LlI66XuBAjNlsqyYmARKDjSVCKZTP/8yRez92zeaM4DT83LNJXOE+okYLOagccaaCUd53x2ixGULzkhMf17d73jdLt9w4oshS9eOM8CDZv9Y34uGo1yIATjsTp2YKCfbW+7SA8M9LHt7Re5jo42pq+vl/X7/TSkx67AXDTgFZKmA8dO4pfDGZ/Plwgm0rmcTAmJREJJxFN8Z2eHcuvNt5lLikuQ1zI+u4lCZUxvJPLP7v6hLGCTd9isOooKAfgGQwuwDGTzUrj1UleWYyjOa7fQLptAO6AsxC++c/23AjgZBJZOP/nadva2DWt4lBuACtiOnv5MPpfnLSYenyJOAkxTCKCe4Ieic89v3S3tOtMhf/trX8489IH7raXFRfhy6lVvlEAyy8BaFOzvpNKJGK5beox88OTZxBe++2OOUaTkvZtW4/ulFuCfLCOLUNPlatXVARUwPJKIO2JQphoIgPiH+auMBIOZx19+XW6ZNi21cdVy8drVy4zpfD585MxFc31VJTmWWwjYXrKGowMA5z5+cwwfCCJvR55gsduoKZUlFE9ru2AE0IY8gAaZM1FWXzkwmzyVjoWpmH+QysQilNnppWAdVZPhD2RRZbmJNuA8UmUITKHJp/CvtufqsiHS6987/F3sjGED9Wbi5ECnatQhJDb6MYFua/Bf6d54Ds2hlq3XqylaaJPdMDzCgrbqxjDQAdRwCCPpMBzlKCgLBUPMT0ok5aBbrYOkUP81P4LqIH6kXS18vF9gEbfuhwJVmQ384Cbv82AY2DhpVAakgpqF9Ez1k181VnVjGojVJiX+6m2f+FWBlIUJwEannqIwzThAuvH0CFC+Wg/xkKDx/ulpAUjd4EEbcYr4RVzje1t5SaIysHTg97TwxsOcZrPAnwRGoS4c2ypv+eN3qKKq5vDUeddQZrOLmjN/Pm1J9ThOHdmZ7+3tyrVd6pQWz58bLy3yubp7+5Dx0HirloE1yCnOKftHhhRPaa3s9JbxI33tWV/5FFHMZYyDPefp2QtW5xevvyWdTKTcwaFO//qVS8tT2ZwyevrtmEmK030Dg1Jlealit1gUvCWwvWeAfeK1rZlSryt39+aNmRlTG90X2zvYt3YdyLR1d8u3rV+VmVJTJY2EYuI7+48aDp08bZvbWJu7fuPafC4nUsfOnueffm2rvcTnzZoEXukeGEIFC6+xAqWgPOpx2tmFLdOlMx2XqBtvfR9TYuGd2w+fyDx49+0KnU2ZcXdExTEYxCcwTSWfARqRlUMnz8n/9usn6WQ6Q5V4XZG6ilJhOBCUHr7t+tTyOTME0E6cIPhRL7y9W3p7/9GMPxzL/+RLH09XFhcVMQZK5A08XuhBHT1zMfuFH/6GiiVSyCnZiiJPeva0hvz1KxaJC2c1mTM5ydzWO0JNry9Tvv/bp8Uz7V30I1/8eKzY63FPohydABAK3CAIyZ/7/m/y//7Zh0OVZSVWh9VixQUX41LJFDU8OkrmYUfPoPSrF7bQQ2MhZX5zXVjgeOHYxU7zopbpsRuvWS2ajLxPBHyIeUgtZZnR4YG4YHVFiouLK3HuXA0wVCdfxCNemFBb5hN9DmseFhHw8trZDfL7Z2FSEm2uFQIugpnCnTENcNHyB8Ppn/3ppcS9m68zL503w6JHIxq2HziW/dbPHhUFb3OwonZmGX5obLT/QshdVMVHggM5X0m1q7/jeMxksZlHh/ryDk8xz1JSYtYCEApsprSYC+ejwaB758630vPmLZbWX3tdvqFxKijkWdNAx8nR+zbOdtH5tFHM4EUX5MiOGE+mEkmQ+2A+Ck++tge/V5f54Ps2sEdPnLO+sWNneCAgxou8DjPQsKWq1JMGfsQ01ZQbugb8eX8olnbZzdTyOVMtBgMjWkwmESQ+vOAChT6RpRkWlZ/GmnKB41hrJpPlYvE44QWINcJDwMajZ8hMQPGWX9l5LHf4dEd87rTqVHNtBR+Np217T7XxF7uHUwaW4Ztqy9Pv27BILPY4odGi49FXdlFlHkfe57blYolcXuBZAaQC7s7rlltAgTLAfMUdYRbfg8DdLLx9cu+J85FH/rRHvv+Bj9uJKAy0gO05sG8n5fMVUdNmzKCqKiup9vYLuV1vPk3dc9N1VFdvnwEvRznb1pY2CSZqwYypck15sRJPZSQRFolEOmutL/XhdfjiwhmNsWs//CWbwBlgzuSJwOd1WtO3rl2e+fWLW6wQzkypLEsO+oNGUBqp73zyA9nq8lIb3hQI+MLkkwB4Wu6FLbtzM5vqmYbqCjOuCTpMUB+44B9xmkgkNYUMv0GE972o8YWkOl7CRFGTYCJtQab3ABPlFnAE4risIt37bsVr8agv6aALm3oeVfBDgF/8Jx2l8XIPOZZMBrfuP46Hek0P3XkzD2NMbi2EdGJ7d08I6N7kdbmBXcgC8Mb8N3/8a+pPP/k3C3AUOkMJVCCDa5ZaeqnPTTltZiobHMAdEumdfYeSJneZsb1vKLr/wAHeZLEywMu4Yp8v77A78RkaDbhn8YRBZ+cltru7i08mk2RgjUajCGOct9lslMALKJTSdrtdBAWOBX6R9Xg8VH1tvRCORIwDg4PyqH9EqqyoktweTwqYnX3Z0hUC7sDUFNmphQ2lRD5AwL61d/WGYBpZG2uqriSiAoC0Ciis4T2Hjko9g8M03vBkBqIMRuMMtEmwW22wiHIMB3MXH1RwoCyqwjOMKcEzlqLWi6ChXR+W/zEwGmiq1G2Lvrr7MPNPD92Liio0naYOHD8b7OnttjWUF/OoeCBgE3Rei3QBOJJHIxHp6JkOaTgUFW/YsE65+873MUWlZRbkP4Xt1wGVLrymHm9QxmOJpE/Qb0gvdfYOys+/vlXs6u2Vb12/TPE4nUZRkg1QEahUwOffQ+8lUA3zkBpzXJZaCUWjcmf/YB4vKDp66ozxN9//ttI0pV5630f+ifn3r36WikViyWdefs24dtkSu9r+yYC7TcAnqLymfBFa1wDxUl1RStXWVFEsXu6CY4m3zMLiT9zQBwblCRGIHrGHeeHfAPRZNmMxxVvtGrqglzAhVb49gT/9CDgC2hhHoxoMMgXCu7W3sI1/j/B3oYzpDAJ5GRk4zVZ5m+ZXnaqtwX+na+M5sUww2Aa9TmKDA7e5VaULBQBNMcNw9IObKF66wfxQHLrRxjKJIZWoZaKf1Id/egSA7sZwpDc8m60Hkizoxn/NxkYSN9hkpwyDSZhKxBO7Z/iLYdrTB21Ka1nILylSnxhgoBgAPRYBQzU/pp3wkV+ECRcATi5MqBYJcWp+7JK+GKptmQDigx+CO7TB4PehUObC94BEUMaygPRUVj2eiEoY7o5hmJLLKCe3/0E5d+gt0DdymZlLb4gtue5+eyri5y7s+gM9p744WFtXx0UjcZjtSqq0uNjtdjkVn9ej4K2G0F5DXqaYZ4+OKge3v5K32GwRwWwz93dcZN1l1bnG6fOkxhlzzMVet5GVMnxfd0e0ttxL19pyNqAFOhUcEo8cO5b0ByPKgplTjRTLM90Do+yv//QcPumM/sND94bnNtX7jp+9YHrylbekmdObQ6sXzTP5/X7F7famX3hzuwUWe/balUuioGQpopRXDpw4a2vr6uWXzp0Vra8uN+zYeyh1rrOnZOmcmdH6qkomnkzKZqOQmdYwxQx4ZZeuv8F0cu92/tfPv5789Q+/y6ajIROhBWRqCj7ZAuYpixQLhPHS1r3i7154k8HLDQDr+AA5d+d1a0I3r1lmqSwvNhkYlkuk0soLW/fIT7y2jf3Y+24cxfPlqxbMsj+3bTdz33XrRLPZiOejqAhIs2/tPRzqHhimm+uq6bkzGoUKX5EJ1mUUKNloMkN1DY5RM6eUy1/90W8y/UMB7nuf/0iurMg7ftyOAKEXjWAAkE5EIOhHHn1WBOU28vF7b3bBfBv/gCYI6dSof4zC7wL1DI7Kv31pK9U5MIKrv+SwmsVoIiVUlvhSKxbMyYmiZB30j0G4Bb/TlLUbuUSRz8P6fMVWoyCYJ7XjXcBqNlGoe2UzmczUmjLKbrEasblIm/gx8L9UwkTPLgMsBDLjtfZ4VPFyZQwXrUF/gChjH7j1BlDGZmp4U0scGB7NfO2njyZPnu82zFi8GbDOmv0DF6IwgUyZTIKGhTbvK6tkszG/1DRzidjYMMV06eKJQCjoR8IwBcaGrVPqp3JLV6xKggDHdXRc5NzuIsiXiW5eWM44zQZ7Nh6ApDKVzOSSyVQ6aQQhbPfR88zvn9/Orl40LTVzSpVw9GwbG4/FkwtnTROKPA6DxYRCIw3CrEJd6huTa8u8sFCzIN0y+I0bBoqAtZXB9xEUEIQZoC8YbfKupmg2mljIy+Tw5XdQxJAHY2+Rv5J3SLH3gLeBkUDmp396OwXhyTKv3QRKGFfksdPdg8GgySwo0+vKqcbacjuIAoYemI/AU5LFXkdqx6FzfNdgwF7isWdHQjFhWl15MhSJGzN5SSjzOTOfe+hmo8NmNoNaSJ7GonxwrnMo8q+/eSV+420PFtmdHsHA8eTWsaGhfmqgr5u64cbNlNVmpXp7ulPf+9evilOqSo3lxSWJproKqcLrNIGiw+w5etJwaWCEiidSjFngFavJmK+rLo/XV5TS169a7Hh7/9FYW9eAfKlvkE1nMvbuoVHZabfKg6MB0CkZZfnspjTP8fKKuTOYGQ11NhBcWKRLh8MxiWYQgIuKv3761fz6pfOlKTWVVsQdwgQdgkvzYN5oNEaNBQNkbSsUzCbb+m6T/lQbpxuG4zqJvBp4DBGmdOEM9xhUUItReb8ehjDe6ivarwFxwM/k6CuhsNA/A1o34B9/wEC55KgY9IUFGgR6TD75ytvU9etWc/U1VQKuQ5gW5iXwlEQ2D4sSzCmU25P//vPfuv/z21/BHXWDyNup0XievGuDffe57ZTHYQFlbJCSxSwoY0czNZUVPM2b2Eg8lR8LR/IXLvVkRsaCuUQiZk0kk8Z8Ht8XNChWq1VOJBP5np7uhJE3MmUVlUaP20nD3BbCoZCUSKTomppKqa6mJl5eWmod8/upN7dtY212e7KstNxQXVVrdnlcXDqVzr711uv0+vUbBK/bi4dHqOvm15FTETjm2M5jZy7ERVEUFs+decXuiY508ktECIWKhENKOpUROYGTs7l8HniTApMhix/z7uofkoDvmrOiaAI35XW5DKU+j+xzuxin1cx47BZaQGWNZWjAI/n0DH7XCi/J0uu+ogl/JWAfKzz29K5jZ/L33XoD8HcehgePYwYib+/YY2quLuOBTunx+UBoQFECkZi49dBJORUeFmfPX5a79ZZbzTNbWjijyXTFVfWYB8NyyTiVCMMalEmTyyhQvkH6D4Vj4o8feyYfHO2X58+YrtRUlgs8aKdAaKjSaqX8OaBB+VKPJKo7YROA8y6VTouHT52WioqLM3NmzmQAx9Jv//Q8+6Nvfdn0ypbtSeibCeglXVHio3/96B/lxfPm2/Fpl1bEewbkz6XlFVR5VQ2sfcDvWANlkLOghKnHL3X6IABO/PyDp6aJspdUAI7U+3Dwh+AYk0AaXe7DOaWHk90xkm6iiVdTxpAXq+nUfH+P8DevjGHjsInYSpwkZNDQLghHN/4QuwD+u13Ts6Ot1o1KlUoMyFhROZj0rhiEQzAJwzSqEoZ5wQ32RDlquRivA4YRH8Zr/kJQw7TAAoswDvhHEiTxpCLdTQKJIfNcm+yojGGwCujAhXA8gLh0g6DbWIfaZDVkvAyI0N2qOAQAFnFdNjeQKemgKnkaPgrDNZs4sGzNjTjGtATvYMg3xQDhuAuGzDuFO2NEGRPxKb0yOnBJPrXjaXqk41hu2U0f9pttjlhp7fSqt174g6kovivwta99T04n054f/PK32U9/5KEECKNFiiKRYzvIEBBOnzsv/eAXv6GnLbxm0FlUTm17+w2vx+WN3vzAZyS7r8JrFGOCNdVHGZO9lAEQe/xCd2DZkkVmu9VsxsamYmHlxIlj0ZzCSJGsJHX29CtWgWO279lPhyJRZsXCuUazgeXf3HvIYLVaMiCGKuFIlP3+178QAqXH/S+P/Ixfu3zR8HVrV0rhYMD21GtbHe3dfell82eOTJ9SBwuKMbf7yHFh0ayZ2Wn1tc5MLmexkKoRVyigSmRBYEFQe3LLrtRP/+2bgpRJcCA/UKyYB1pQj0Og8Nje3Z//7L//TPnE3ZvDeCX4I394jv7MA7fnr1k8z5fLi3xelJSzbZeUR/74PAjRw4Q7/v5bn+nddvCkeySaMo6ODKcf/dfPwwrHEGUEOCM5E4+MEnfSCK1qgHLZaDBGjYRj1PSaMuWf/u2nIn4U+gef/xjtcdoNEykBMF8Bk0XGf6GrJ//bZ15Pf/2TDzB2m9WKBKIz6cHBYSqRSgEN5ORfPPumcrS1Y3zVgrYooDiO1FSU8TaTScZFwmYxyzaLRXY5YHWVZEdShHWxoK1/DkxG/C6Xk+rtH6FcDhvVVFtO4Qe2E5kcvo9AGXl1l+QvlTbRuwKAPmM78Fp7vMRDV8awLEyP30NqvdQjfeuXT4S/8tH7TKsXzxvfGUOQaFb849uHcj/++S9MZqtXrKifzZksdioW9ocNRitMonxizpy5zshoV44HvafzUkfS7x81RiJBYUrjNO6BBz/E1NZOMQwM9FJ/+P2vqalN0/FSimDLFF9geR0/BYRD0JKA54G0kcnmw1YTb3/69T1DP3riDcd9m5YmRsNxaW5zjWFmQxUNRFmKlw7oCtMk0DpE8AQ/SDP4BJ28RK4J9SivqE9rQQiRJVAQokQRQ0C6wnIRsAy8xOd7v32px2630nObqoRfPreT+j8fu41zu2xSIpnKVZZ67el03vbaruOD5UVOZuGsRqA3xXHifFdYysnR+qpi744jrekn3thPr5g3ldlz7KID5mgCtHXjI5+/n5neUGNFAQSP23CCmbrYPRD8waOvUS0L1xkrq6dYsK3YbtxFOnnsALXp+psop9NBBfz+zFO/+37iMx9+IAeKp2v/4SPGf/3FYxLQidJYVR69Zf1Kqqq8RK4qLpZry4uMOVF0qmsNKjKgEIDhWEM+m88FgQfI0VgMlhYFv+MnFbudQmVpkRPqxOvcAREMhad9XU4noZlCSGbS+dUf+Kz03Pe/KoLCh++BEkDc6b+6hXnDkQjlH0NlTMUxAcijzjeVJ5On1qQc/FGFJxZkPHxggLvO6vioFaFygwb7hPFo45NvrHOSMIXuy9o+7rvcAZY6M1QoKEUt5z1CYVLyABNt0gYF5rKQf/vQCdHtcSk3rFlpxoct+jqhZsR+E3pMfO+Xj7Gf+dD7GV4QBMrsooYjabLLgAkcMC4lPjel5FMUfiTtwJGjCVrOG1uaGo3BSIzcAJzMStRILAO1MgmWpqM9/X2GYDiC2whUJpPCb6fR6rFRWsEHPgzLKPiOIA+KfGVJOWd3WO0g3NOKJCafe/V1eePGG6zYvFAoJHZ2XkKlKSIIXCYUDpZvWL+JhrWYbqlyU9OrfWRtxX4cOnEmkcnm+NVLFryrMoagihW4DudBmeMoI6wdhemRbnGMQeZPZYFPdPQOsJFonA7FosxYICTvP36WO3iqVVwwo9G+duEsoby4SPY67YzAG4hihPIUKmY5mAfhZA7oSW3fXwvYJnz398CxE/H7b7nOUVLkJcoUKJyxX//pecO8qbVmchwc0iJdxhLJ/NFzF6U39x9Xblw0PfXAQx8yzpy/xMIbjeNrzeWA74LFAkNUJh6DPtNEXkJ5C69nP3amNfnI7//ETKsqzq5eNJ+DEiy0BGtwAS7/HCC16ccRC/PgnFFggl3qG8ifbL2Y4wWj9MwvfmjO5LLMfZ/6QvyLn3zYWlFaKt//D1+Ufv3v3xB3HT7GbFy+kAG5JllbXetzX+WBzXsBI8gZtQ2NlMPpokwcjG8+DaF6OTB3AEcsJ1C8zUEJJhslaVfbu6umUILVQZLqu104d/T5iyHYHjx5gHSDASpfIDHj87IQCA+BNJP4x98Z/E0rY3rDUPgmfxCgugHQDQHjjQfHuBvgf6JbWAQx8EfqBTcyAqJogYcoYLDIqLbmB6MqC7oCBn40MPNUNxaslonlkXrQFHg013g8AsYTr55M9xO3/gMWqVT1I5PEo4m6m0SAG5kD8Wk2wkRpJNW4QShIBnkgpRaghyP5Y/HjfQBAF86LSXnxRwvT8xDHOGgeaCApSkuo4wxxi4BKGOKdKGO4KwbKGH6QGXfGUBlD/2BXa/b07mey2WQ43jh7NSOJGS4nKWkfn7JcM7s6ZzQaTaFwFI9/pNatWmHkec4ORRPmHIYF8eSZM+LAsD8/PDqWqmiamR0dGLTEwgFl1pwF6enLb7QKctrKp0dpKT5G0fkkihJUHgZ++4FjHXfednMlzwsmbDxeiIEfcaQ5QeLNVikniSk5lzeFQ2Gqs7s71VRfw5w9e1bZeegYW1lZmZ3Z1CCeudBujMUTTDyZoEf8AWbjmpWoHgi/+sOTQion0VazKbVu2cLoyoVzzaAcxW1mk1Ts9RRJopwEJcqGHzOGDgko9sKiAnIPQ40GgrkL/lj2Kx9/QMiE/Dx+gJoh7H0CYrFE9uT59ujqxXPwAgZTKp3Jm4wCvhtlgMVQudjZk3pt1yGpe3BEbO8dECpKiugZ9VXp2soy6k+vv2P/1P03R5qqKy01ZSVGrJYQwOVAiAKVP5rqGgyA0JGlplYWy/f+87clvFL3h1/8OO20WSffV6vTlVYeKODyf/zuaXFuc0Pi+jVLHFgchuO8DIZDVDAYxjzKn97YlX9931GMQgUbM0urFs4JNVRXWfCjmcjngaaYZCqVNwoC7XXaktWVlXYQeMl7Z38OsEkcx1JFXhfQi/o9KjwW5rFbKKfdSm6es5nxFnb1nTKToL5D8ZdgUgpIj/SIylgGn7BCUOEcI8pYe5f8hR/+xv/Fj95v2bxuxaR31fBGvqDBEfn4xz8ZtruLneUNiy2RcIzNZtMJl92k8FQydWD/HnM6FcPbDW1l5VWc3Waj12+4ni4pxZsAe+muznbK7/dTJSVlotVqDyoyl73/7g3WSiHqFOOjRDjEd5Dw8pdILJr51TNvpzatmEd5nFYkAE4QeDPwJIbwas1cDsh7UBxHRQyVLV0Z0xdXPQzpGPPHEwlVsAUgQhGWS3yIMhqPxaY+8NVfjnzkjjUG3GWaXldpiqfSOBFEi9loGg1EslBevrrE40hkM7I/FMuMjEXzTXXlnCRKBlAscx6Xjcfjf0OBMEjMNLv7cKtcXV6U6xkcNXzojvVeUK7wI9oUflg9GAonf/bMjqSvdq6tuKjMRG5lhfbiaJ47c4xqap5ONTRMAUFEzPzrN74wPK2+vKKrry/nczrFZXOm5WdPrWeNRs4EdAfZoOOUwnD4GP9dQaFSqTTgIUn6DzjBb1SwurKk0hBNCUae8nk9mHwcED/DY8HsjZ/4CvPVD90jr106j8dPgRg5DneGFQHsy0cIr+v3BwJgpxDVBHCdIXVrhZOx0mqeDGr8eJmXFw5Z9Hy6ggZFQQgInCyoaEBFGIDlTwJSzmWFFXgnKIJkHwfdCaug5vozQOhK6ycsoIAf6p3DJxNGi527/bp1Aq7zpG2YFH7Vegi9Zn/++LN5vCTC4/GwjAWVsQzhCdgPO/CJsiKP1ldGPnT0SLqnu5u5+47bTLlshhLxu4KA82QyRfmjScrrKwLF1oAPmGS/P6BEIlE5k8kqeGxUrQ9nD6IPxFfgq+BGC2gQpH2Bkw4ePhTt7B91eDze7NDwoDh9eotYXFRky6YziedefIZeu+YaW8OURtYIAvU1LdXk8y5YyInWi4lsLs8smdNylRMCE34ShT+QBx9EXDFWBYAxKIAbWEYCmQnISBFz+RzuesvReDzx++dfp9OZjMFm5Gk8qok3gmYzOQMNymaxy87hczcZaAKWfW0HSyNXvVIyZu8OyEvOtneMbFi+sGhqXTVZ7/OimPvKD38Ru2PNEk8+n6NTwLAPnDqndPcNSxaYow/ffiM7e9FSU3FFFaIYqiioAaolD6TyWSodDYMSFqGyuTRuBOcgCo/WMBcudUu7Dx3NHz/dKq1fMoeqrqgwwdrL4omUd8fUBOBxRFTA0C6kW+xyJptVRgOh/NCoP8ebjcq65Uvz8XiSu2HdKltbZ0/i+Te3sJ/58Af5Y6fPZg8eP0UtmjsrA7KApbLYm/vtY08EF85tqaoqL2dQfvqvgAnGB5Wx0rIyysrjpz5w3iL9MJTR6cXbnqlkYJB8tB7HhjOaqap5q9Q0ANgHNIhSMnL4D3ON7LDj/CD0DH/gxkSE36sZVVsDTIvm7xn+Zi/wQHLXiR5tdOmKmBqsTTo1iW4RuJJx/PWARej1qm5UCnQlCwzQBLZHN7oSNm60/GhjWlKWFoa2Xsc46HEFkw39qoP8E4OZiLsg87hTS1QYRyJJkVgvhqvlkxRaeCFM9hUA5MU4NV51T0pcMDe0WACYZPgLcXpI4c6YnodMxsLJhW4M07wIWKaO0wmlF58aAzMFxQxvUsTdMTyeiH7eYqe8lVNzMX932l1SbTeZ7VJpw1zTjCJatvJQHUPLs6ZP52ZMm+oEodYMfvxwqrL/8FH6mZdeTbIsFy0pLRWj6awhNtxLLW0sl2tKfVyx15EvNouwvMY4I5Oj8L1+fPqDR65G/aMSSGeJhro6F4wjkSqQqRhQL8NlEoQ6WC6NsCAY/KEQ29nTPzytrqq0rqpcWL10gThn5nRbRUWpfdHcOcKKRfMNKxYvoFYsnMeUlhTJA4NDEjDNREWxN1ta7M2EQxF299GT1nPtl/Apqe/gybNSPJk0JZJJw7GzF+WxcCRV4nNLBtbAI5Nq6+4Vp5T7pKaqYoOSz6mLNaKctFEdCpORN9RVleHuCr4jgG+/kI/RYoJ4MpUJRWLJQCRmbqwpTy2c2QSC5HTxzMXOZFtPv6m8uDgB8rHJbTfL5SU+AfqKRapjeRVAIWskFCO2wyIo33vsearU685fv2qxAkLPhDJGaFYDKAoVkKNnz8td/cPxD95+PSq84+8z4LG1AAiNOD8vdPVLv315K3Jn5PpoK0aBj05vqBNB1lZAEJA8TqdcWVosVZWVGuorywwet9sO4zPpQoN3A1x0ykt9IDSBkAXKVlmxFy9ioLKABPy+kwH7FwClEHAvgHCO6fWFREfNu8HlsSAgkAs8CC7IP+JEXaD8oYh84mJ7et6MJsPU2hpyMQuZT4ADe0kV3dAyT9iwYYOybu0q2uvg5cjYUCYTD+TaWo8YL144a4tFQ8YVK9fYrr/pVnbjxuuZlllz6aHBQfrF55+C+RChyiuqqcbGaShdRErLq5l582b4eFaWfUJOEDMJbAQ5Rol4wDZNn1JJl3jdVhBwDNAEEQRF8vFuwnsKxxIBg3TRX8MJCry6IoaAwhM+Wcc+444YKgYiPr3WylR5moqzcbzRtDzsD+YXtkwxVBb7DEaQCHJinklncgoSfonPYQaF3tLRNxLlOE6yW4xGvNYcFCAahEm+ptLniCfTQvfASMJuMdNA79ZXdh6nth44DfTiFRbPajBBu1iz1QlCpYEKRqLRA6fapeKKKRaTyYJRpP3YnoB/lHS7pKQU+yHn4oHAw3fdLNy6aR23bvFsvszjIJeewDwwQDrcaSTdIOfG3gWwPLxuHm82w7UG/oiyezng3MLdEgRsDyq0IBjmf/3s68ylviHDhe5+5sCpVvmtPUeU7QdPKK2XummbxaSUgqIA6cfRKcFAogKMuxM6EGWM1KnVS9zIS8azTYKrhxYAJoAicLcH5wnaePscvsuKki3Ss57sCm3xKoDY1/+gUSRkspkME6sNxql9IZjFfum4hai+YX8omc7ZW5oaZODtKo/XItWuA545g3Lm/MU0CN18SUU1K1gcVAoUMbz8AMcEd1VRgGXxOCvH09FYIrlr737D+g0bOdrAUxwo+Cabk3K4PaBMu8l7f/hOKigmNB6h93o9tNvt5IyCADNRZrPZHCriLDQT6YAoZA6zQJW4rFRtqYepLfPGf/q7x7n58+fLs2fN5WPxmNDX35d0u12G8rKK1PETx4xNU6fSqODgJR5Oi5H0SMxLWYvJSDnttnd9Z0wlAYIpgjb04nE5NO8GmAcfggFukciB1GFBhH+b1WxesWCOae2S+cqMpin01Ppa0eNxixlJyuZEOQMKaaZ/JJB8ZfueJKwB7MDwkJLNZJloIgmKahrpBDf4JEhH43FHIsxrY6IDumCk4iYjZysv9umxMF4dqWUL51t7unuyp8+djuCNyXfddiv7kQ89ZJo5f5EAYzFRiAZI61IuSyVCfjCjVB744Ijfn8yLclLgObpvcJh+6tW3lde3786Vuh3StUsXCD6Xw8gqIozQX34cgMoXfq8tT3EUXlk/uR+KPDjqF1/ZvjuzbNHc3G03bOQ2r1/LHz55VmysrzJ7nC7m6dfeylWXl7GzYG14+uU3UvNnzaT+7ae/YR6+5w7m8LHj9PQpNdELHZecTTUVdFp9TvBXA36/MQnrbjgYpHIg3JlcPooVzPiCGLlUDT8MLSajRAi2eouposbZIA+pO6eTK8Q1C6gI+AqGq2Onz18tCQDSztVoC3nu3zv87SpjiHUAspATP/FqNjJJYv1fgUnFggfbgu1QlSw0art0pQsVA2wPGhJH2qeFjZdBShu39QgyJcfTFhKZmhDDx0MxneZEB7qvyEECkbAJeas2iVDrmZxjMpBkVwO9XpJfA815ZZ7CEH2B0uDyqifFgQf9WpheFdroRKPiXsU5Ls548gVxj7cm5mHmExuUMRHi8EXcM+/8MVM/fXE4Ghy2uUsqOF/ogP+6FQu4KXW1nvLSMhCCDAJMeQZ3ffYeOCT/5Je/lRTW0L95w/r83sNHPPt2vJO7e9PyRFN1hefnf3reFEqkIzdde41dMNBmbC75rgoITRwvkCfkB4+dkisrKsaKi4qLSOMhEXZHf0quAm6/M1R3X79UBcqe28JaBZuLpg0CD/SEjzahRSBNYjKa5kwmk8HldAhlRUXC/DktnJ3nhIbaaqM/GDI21lQF6yorJIvFPLZywdysy2GL5iUxMToWjJf5vLnqslIiVaEAcPxMKwrK+brKUgNoIuOcS20VjpNKMzre1RjwkATwoyjsYy+/LW9avtC/ftl8bzaTM337V0/G4qkkOxqM2lYsnJPZf/yk5ZP33JyD/pFdwfGxH3dMANLmUCACggYHyphR/t2LW+RSr0vatHIhAwIxSuOFjRkHUHbkLz3yO/GfH7gj53Y57HoSPMaH74nhuEfjCfmnT79OxZJpgnjAo3LD2hX9H7n7NtuUqkorKL9mwI0ZhAwja2BAVOexPhSGr2zoVQCrBIWYfAg7GI5SPg+o5glQSEApK/Z5KLfNQp1p7yVoQ/p0kB0ymkpksmSH7C/B5Y3IgyCHR70QyEzU+ozHYPyhsNIzOJxePGemubq8hCixOJYSLJIl0xZQsGCnX3vtdfYrX/2G8Wf/+VPj8WMHhPb2VpvZYhHuvPN+w8Mf/hSzZNlKyg3CxoF9e6jnn3+K3N540813UHPmL1aGBofi72x7feCa9TfYfEU+7+BAr9gwpUay5gOCLOZoVArwHT1sF/QRSJ0xDI8GE2ORuN/jtLuBD+LaSTboydNNrX3q8BIg33vC3U4IlPEpP8eyRJDCjxejIoaA5SMe8FYvhPEnpBoQnGGh4AJBnjnW2qV4HPZMXWWRp28kkHNYzen6ypIinjMYz7b3j9rMQmBKVUl5IpmW/cAhZtRXOrxOuwOmtOHomc5+GE//3Gl1DpMgCNFkKrh5zQKuub4iv/f4eW5xS4PR4XCwJit+u5qiBkcC6cOtA/myinqbYDRB01VlDCEYHIP2iFRDYyMqmexgT1t86fwWt1ngjBmYO+rFLKoAog6sKsheVRnTiB2fxOPOLtkd1GjhaoACiq6MQQXKL556OfvlnzzKdw2MsG6rUbLZrOmHbt0U+tCd14trFs6JlHpcgeff2pEdDYW4mrJSnJukEaiE4UUpqBwhXKGIaUBoAHiN2nMVdDyMQ4FXpYMJwQt+SLT6qwJWQ3g9KGT4QEK9VRTqwSdJl5U9KV9B20j45KRXAUygJcI6C0sYVwTJOz/SWCTKzZnRjPjFhmu5wCYOGrel2O6BQWk0EKSPnDiVa+/qxxsHJaBxfCeSBmUN5puLxt0unBMwfzJ7D+w3rl1zDfpxASDh+G4N1qzvAiNuU6l0Eh9+VJSXGYpBaa6uKKNg3lPlHlC8imzUlGIH1VjhpmpKnFSR00oZgbV5nE6hqbYy+PqOfaYoQElxabKuts6dSqXwOvzk8MiwobKiirdZbTSuqaVuC/YBeJWg2C1W7Obkkwp/BlBxx2O1iAzsyl8D6lgreFqLww9F4j22wOKNU2urTbOaG8zTG+r4OdOnGq+/Zrnx9k1rUkvmtMSKvJ6RCx1dsbbuvjTwf/7omXPK1n0H5YuXeqRAOIJftZCRVmjsEBlQmnY7rMlQNG5sqK4ghAeKoAQtTQ+EklJ108zk+vUb3LfecaepZf5Czmp3oFZH2qeDTtP4MfboSD8lZlJUJp1RDhw/G+MFISMYDPZfPvkC852f/Z6T89n43TdsNFQWua0cI7PAnTQie3dAJUz9YLP6LLQQsO5MNie/vH13Op3PpX/+3W/QM6c22qwWMxeOxjM79h9g169Yymdz+ewrb2+XNq5daYI2xf/4zMvGpoa6lNkM6pLXnRkb9XOzptZFX9lxwDm7uYHOSlDyX2zZlaBnwgdlRaUllMXmgHmhthnj6GyS7Boi4BFF/N6YyeqCSPwnP8TGB6gIWBzmK6Qdkg7HjoyfNisva+xfS2t/i/A3qYxp6CaTU7eRAatesPUEGlzm/e9DYb2aXagIoBKGQpZq4xEGCIOUJF7zqwZ+tPxIOySMBKi2Fj0OKnlN9E/Nj6FqmJ4cF8PCrMSt/ZAs8KOHERsAS0FuRGhYD3xPoCXWGkWya0GTxSEVJorWezPuJPZEPIAejlAwudTy1ZT6L4YR/IKPKMGAZxX/FChhoIiBI5cHJQzCcWyMBlZsWbiG8pbXlh1++wl2w1RT7H233FgMPN4BpaG8Q/kDQWXbrj3K0dOt8SxjSN1ww/XJUCDo3LN7B7ukuT61eOFs4cCpVsehM22JTz78YOr6davtsJZa1DZhe9EFNjppRjl5+mx42ZJFPMdxeFMTAZWxaOuA9gv9UE6ebc00VJeCJsAZeRO+8gQdgbS484NtQ4N9RsaGiza+wwUMj+3u6WX2HjuhiLIU9DpdJhBS5IUtM8otJpAP7Xb8Uq251OeVptRUuWER4bCQYb8//fruA/T6pQszII9aCXXozdbM5YB1I5LwnbyXtu7Jlhd7YotnTxdrKktKRgIh7v/87DExnU4ywVjKPaOxLrT/2BnnR++8KdpYW+ElxUNe7MM4FHqwcIDBsQhlMQqU2SjIj760BXfGpOtWgDKGZ12uCgq1Ze8x2e20xjasXIS7GxzWg8JKMBhSj1FBoj3HW6Uj59pZQA3NGwzi+hWLg8sXzPaEojHjwPAofaK1jT7bdil7vqMrffzs+RQoZqLZBA15j+CyWykHmEAwDAoZR55aB0JR8h6Iy2qiYFGkMqDQ4GuDPf3DVAIUFrPRSNnw4opJSLkSrogFXOWhrHFlTEUdAVSyB0YDSnvPQHrZvBahxOsx4KKUA4W1f3hUfPtoK/XpT3+afuqpp/hYLCZPnz5DBCWLf+DBj9C333EPhUcR29vPU/v27KReefk5qqKimrp2w43UzJbZyvDwUKbtYmsSxi266fpby00mk/XAvp25eGQkdt8dNxuTwxd55H2Ic203Q46n0rF0JhczGcmRN9+OQ+fzIHcG8jAO6WyePnWhm9px+JxyvnNIPHGhP3Xg1IXojqPnpd+/tJP63ct7IodPXUx3D/iTDruFDYRjdDydTgMO8Sk3CDE4znjF/+R3DxEIzgrwKkJbdh5pjc9prhEG/eF8U10ZXn/oHPYHw/5QJFxR4rVyBtYxFoqm7DYLXV1a5IskUrmRsXA6Gk/GG2vKeFDMnFmo0CwYZZvF5EYBs9TrsDhsZsnjtPFFJRUsXtSBnKm1rSe892SnZer0Fg7kVtz9Ju1A2kTlAR8UVFdXEzq51DuQqi12UnaLyZRLJfGD8xNth36hE324i/VugP3HXTF88EBQMY6PQrwA34Ey8P1RbAcIO+KhU63JaDwBArfMfOKeW8I+l0Pec/yM6a3dh22hSMwRS6WczfW1ZuAh0b5hf6q5rhovhCGyUDan7sSp9WGVV+P+WCvOe7U/ereIHwzRM8AmChsxE2n/EhSmQt6PiqG6Q4rrrb7uImfTGohVqskJTFTz3uoj6bTy1HVYDQKekzje2m5ZvmAODcoq9kCNwF9iqccGgc+EgN4UfyCQv3DxAnXs1BnlzbffEp/805NS/8AA093dTYOCi0sBBQJy7uChg/zyZctk0P2BfvDIlbpu4M4rAhFWoYJMJiPDGqAAPXHYZ0gCPMhAWaw2ymQB5ctkIrsReDETNhubBBbjc7uUi5e6c1ObZ3HRaMwyNDSYQZqYP3eBE8g8dfLUCd7j9SZ5wSyUuCygiHGYmYEycNtK7eDVgFSgRRekwnmKAjquxaQhGpAx19zvFci4goH+MuAC8sTLfxhgSYKt2OfxrFgwx3XD2mXGm9avTKxduiC/ftni/PL5Lbm6qrJ8PJbIHTp9Nn32Qkd+NBDIuRy2tNflELr6BvOzpzUaVRqkGODf+WAya7j7rvc53V4fywnCFe8NY1pUKMhV7WODVDYepuLJtHzkdGvm2JnWGAeLDawn1n/6lx/AGFDSXdevy61ZMMvCMxIUdvX5AjNeO4KoGn0nrBCZ6MK6g+GI2Nbdm+4fHMzcceOm7PoVy9gij9sBfEAGWpHfBAXNbrUa57VMZ/cfORE919FpuXvzJmr7rr3JSCLJDY2MsdeuWiL3DwxLdZXlfEdntwJ0ap07rQEvqKdxJ+u9jg3BTcFYIofmbByF79MZWA6VX4rNJSklk9BSQB6Ys8nAsEoOgplKxOPkW6XqGBT0F92YBhIWBIOIpabDqMvT//+Vsf9hQCQTGyceGOKHHzIZSbhm9HC0L4OrTaDLzZ8DPbtaJzIANLoCcKVBZQDbqvrxCCPaathEO+FPL1c3BfEImB5Bj9NbOSkfetR/AuNhmkd16bHQdzSXFUS8E0kmHw8sgPEkBWkR9OoQiFs7M0J+tThi6eWCpfqJTw3XzHg6klbNrBVBAN0ES/gPlSGu0VbxDJGwoOO19vjOA1HIwCDzx+IcViM+VOd5VlE6jr2dWzFvBltRVkaucY5Eo8pvH3tcbusbik+fMz86d9FiYeuWrYbkSH/Oa+PlmtJi084jp4RgJJpdPH9B+pYbNlh9HrcdquTV/uvtVekJBWy8YfDHv/2DfP8dt4ISIKnnPABQIEKhGduNhmz6ANb3HDqenDalzmQ00HjPL6SEsnARRnSAyqmxHLI7gHlwxwx3O9raOzOJZDIKQp9gFLjMtCn1LogzIKvv7h9MZzPZYGV5mROEOdIGEP4y6XQmcvpim+W26zeIXqfNiK+YYA9U1BOXjle8vY7spEGoEoknqKde357lBTYSi6eEIq+LNwmCMZ5Iim/vPyaNRRIm3sDmcVRqK8uya5fOt9rNgkx2tkj5WLYGuhvqQSe+Yzk0FqVsViOQkEQ//tp2BpSx3HUrFzKQ/QplDMuKxlOZXz37WuyW9StYH0jEOl3gBQN4jAoFFhCq5T+8sp0Jx5OEOwOTlnMgtJ2/1EmDwJmLA+7sFkuirMinNDfUcqDIcqAomSY3dgKuFozfCUqnQTgF5cDjcuJOHOVyWIkAbQbByB+OkTSBcJS0DxZ/yue0EzpJZrKkTH3H591ArxXzq0qIJngXAApr/SOj2fau3uzi2TOMxaCM4WL9i6deYh4D5fb1LW/nUZ5ad+317B133mu4afPt3LTpM+lEIk69+PzT1MUL5/HGQqqmtk5ZvnKtAlKXfL71bKy9/WKM44y5+oap5tqaepesSIYd295It3V0hH7yyPdtvBi1ZEKD5KEQCuhiXpQA32MWUGhzecl2rPWS0j8ajviKSyW8CW7HqV7xtZ1H0rtP98Q7B0PSwVNtxtNtvRnG7DRU1DXRF9ouCdBHTmZ4asAfkU9fGpBAMYu2NNTQVWVeI84MxAEqH4VH5XQguNLHSfUo/cNj6RkNlYaG6jJbMBLLh6OJZLHXabKYBB4UK9ECk8fltNkMBlpOZXIRnuV4t8PCC7yQMxo5K0h8BoHjuVgqnenoHckVex0mCEPhTbTZbKzbU0QUX3wY8tNHnxVpwSVMmzGLT6UyDArE2B7kU6lUgkolE1R9/RSYx6BgMWw2ExkVq0p9lkwyTudBUcMxxvlOxhd+kE5IWgQy5pMHnuyMZVVlDB/iqLEqf9EBcEaBxEpZLKoyBrTCLmxpNtgs5kw0lqQS6TR7qX/Y/A/33CpWVhTF23v6M/1DY3Jn/wAbS6ZxCotzmhvwXSHyEWvsC77DhDbWQ/jy1QDqQp6ljcO4wTaMG4yaBGqImuXK2EnxlwFZC0BA1m1UAFQ/HnPEB3aolKi40RU3PFKOoK1AkwpGJ4aqadGQYM1GPCrxl3YcNG5asRi/1whUou5uYbtJz8DG8QMeiR9Ad9x90/XCphs2M2vWb1JmzJhJzZk9R3a73fFgKJQAoZo9ceKE8uKLL1Knz5wRjp84IW57Z7t84NBh+Vzr+Vzr+dZMW3t7Nh5P5HLZbCYYCYuBYEB55rln5cULFhpSqSRUCP2CfmJfsB0cL9A0HpvH5kLfMSISSyRdTodlLBBKdw4MG9wuD11aVs477A5jd3en2NnVSff191KLFy3hGQPHGkFALvHYqVQ2L/qDoazL4eBVfUvt34TB/8vHU/VhKOJaHRfcLQMDcxcfauC4QONUnGI5JL3q1mnkvQDm1+uQZJnN5UUzrF8mOywqXrfTWFbkFXA37ZrF84VVi+YwQP90dXmpwHMsDewgP7WmyqQJ+DTkTYPCbFi7ZjWvtm8CsD1IR6lokEoERqhcKg78OC+fudiR/ckfnkmn0unkrkPHbTsPHRcGBoezt65fLa6aP1MocliMwCGu+lQFZzzeiIjKF+6A4TFENBhe2HusO5PLSfuPn8pYrdbMmqWL2DuBpmKxuFzkdVt5GO94PJlIZ9Lit3/ya/aTD95nsFst2Y9+5V+Y+269gSsvKcp/9T9+zG6+dq382ju7uIfuukV6a9ceeun8udLXHvklV+x25JrqKjmLoD5YGJdb/wxgmzywnuF6mwcFSwJ5Ipj3U9FsmDIazcC71OvueYhT93b1HuH8YSn8JuS+40dHDh85BJKLkSsrKcFCSbmq7KGlV4lCdYKF4ciLcMwLQX/I8/cOf3M7YzqiyS+ZbMSr2X+ZUHTAwXm3AXovA4f1YJ1oVAVLZego7KMhihiJx3DcplXDgC+QMALoxnK0uY2tx6jxXuiWnl6zdBgPJg5oc0G8nof0pCBc7xkuJONEjaCl+cs9nygObUyv16W3B0F1FwQAFPrUYyS6R7MRxnEPqQvcat6JhHpZaBMDP8SAG8cDJyBe4KEqY+o7Y/iuGLbVZuEpXFCsRo6yGFlq6MLB5NzpDYzLaRe27dotfe3ffhD//Oc/G7j2uhsN+w8ecn/20/8U//jtG5MlPrfz6JkLtrf3HY7fd/N18ds332Qtr6hwgWDCQcXjjStsJWvgKfzmEL7T9fjzL8Uevu9uFx6Twr4R5gLtxMVZza6QJ0GiKCo9/YOZpppSgVFkFq++ZXj8ZiSk18olAH6dsWFQHs+nx+P4MV/F6bCFZk5tqIQ8LB5H6hkYAJ6dCzXW1ZZATTyWsPvQsawgcKCclXp2HT5h+Mh974sJBsaKtKGXr/cmmcrIT7+xXUqmUspoMCJdvNRNP/LoMxLLGYIgdFtaGuuTtRUldkjPhqIJeev+o0oolgDBVlbiyTRz/y03gNKX5mrLiiQQJEEiwOLVsi8HDMeb5oaCUcpps4Cykc09/eYuQ6nPLW1YuoDlYbXUko4D0nJ7b/8QCKLs6kVz7NhpLB0vMoiAMkZ2CWD4D5w8L+0+0UqUObvRmL73pg2h2dOmSotmzcjNb5nOTK2tdoAiZgfl2gRKGAfjg7trV28oAChcUiabDYASSgRTDEuAUJrL5anKsiLSDxQGHNAPfyCEyiDlBuUrFk8SU1Lkpsp9HmibRI2EomAilBEEuPeyEYeVIT0TZQwWNo0qxgGVscHRsezgWCg3u3mq6cipC+I3f/dC7PDxkwIIG/K8+YtM//iZL3EbNt3I+IqK6ePHDlOvv/oS9epLz1M33HgLtWHTTdSUKY3yQF+ftG3bG8obr780uHLNtYbGqTM8dofLJsBAhMNB5dWXngkkE4nUbbffY1s8f4YtM3yeEjO4aQYCRT6Hz2MUzsDaD5xso/edavfju4TTpjZYR7Jm6+e/81P+4qUec+2Upvjtt9820tPTYxwdHbFXVVWaHn30UePHPvYxYWBggAGh1JDJZIyAa24sGLaOheO2C50D9A2r58EQMQzuguBOHOL6crh8+FiWUULReKay1McbeR5YgSEBCoLxbFsvt+PwmRTg1BmKpPj+4UCmbyiQjiXSrtFg1DDsDzNQgxEEBtpqs9OgsOWcNrMblXhQYBioWzIZecHn9QlmmwPqxe+8BfPf+s+nhTvv/ZDkcLiNY2MjlM3uIO3AVoVCQVDG4tSMmbNIGB7A/OmvHk1tXrfUlk8naZzTKpDRJra6I6JPgctHXeV/GbzoAWhvfC0Zz68C+lDht1jwKxM6fmi2qaaS3rB8QWrZvFk5j8OamdU8xTq1utJ+7dL5/HWrFudXLZwNZk5+4cypFlFSUEIj+fFdvmAorM4z/ENmfBXAtiM/QkVd7w8BrZxxt+oqADXkyvAJuHqNl4HWLmyfagBfGt0Q5UxT3PDYI/JBtNFP+oncF2zSP3CM80kNkItDt7Jb9h83rp47g3a63Ax+OwkkRIrBB2bI66HvyK+NghA633bJMnNWC2stqeU4UOyhKXxxUZFQV1tnufGGG603bd6cBgUovWrlqvzuvbvz77/v/eKNN27OXbNmbW7RksXp2bNmMdOmTaNrqquApzgpu9WGwmrqxVdeNpeWlQ7t2Lkz9c1//VfpYnu7cWR0VB4aHlbGYG0YCwalPCyKYi7F4E2xXT39udJin9FhNUttXX1MaWmZpbe/T9m+dWvC7fFkFi5YiLQiDg0NCbU1dWwWeFtdmQfmmyR39/RnK8vLjGS8VWLQDCJEdeO44sMDEjQ+SohDNRnB5/h4gNwEOMcjx8jX8IEWGvKgRRsLzIe4vHxe/xWAu1qYGdBFMzD3WZPRaABBnoMxBa9BBh4ulpV4BYjCTkB9bGrPoWP8tddea4B6ScXEApOKhqjoyACVTUZJfxKJpPjCm9vy//Qvj6QdZiE1tapU2Xn4VO6ejavEjSuWGMs9VjPPKmrBVwFVCcNjiDjHr5qEzCOIUc5f6s6dbmuPP3TnLcryRfOUqooySw7Wy0MnztJzZkwTAJcitCe3bd8h0WIRzJvWrOROtbbFn3jpdds/Pfz+PCjTuUefftmyYtH8fF1lOWu327OnWtuN1ZUV+XhglGusrYyPjAWlIo/baDXxqkwFstTVW4VjSQFtc1R9VRkVzUeo3mgvFZODVF7BS2cSZJ1yO31k/BSWo1AQwIdCWB7mRd7Q0ddO7T3zloWmU1wkAjKAo4TcNksUMeg3oRz4R/xjHsyNcwpxgjJ2IWCa/yat/M3A39bOGE54YhcaMjQYqtkA444rAQflvzowerHk6QCpG90TfnxggkoXCQc3hmM8PvUpVMQgSM1PbPxVYdyvxSFgauLWAjQfyU9s4tdJeTzZOEyk0wAdEIgW5hrPCT+TsPJXoqigGypoTxcR0DXuI5XiGKBHC9XGg/iucOs51XC09RC0VQN/4CD4BjyrYwzKCbjxY8+4IyZqcSaepezAVErcZmpGnZtyWDiloqQoH+jvYN7Zuy+bTOdiDz30QeZ8W4flhWf+xPDpUGjj6iXWUxc6zLuPnJQaa6oin3jwXmPtlCkevJmjoLUECG2BFwUxfAHbYCBCtdI/OCSfOH0ueNetN7lxQcEG64IJcBlCSKiUIeOIgzCfTifTFT63AEI6OZdI3jNhganodYGF2VhQ9FCoQsEgnUzK2/bsTztt1kxjTXUp4IPGhe1iZ08yGI4mWpobvYAZQyKdVk62tqV8HldsRkO9JxyNGw6ePCN/9P47QfrI4728Gu5VwHb2Dfkz//rLx6Ov7jxofmP3QXb7oROSy2EL15eXgkC8XGyqr/SBMENeIhkJBpT9x8/lQLGMJdNZ27K5LYn6qgpbLpuNzmyodkPRpPB3m4cYnoUFeCQYo7wOC5XL5tLPvr1bKAOlBa/chXJVnVQDmDNKMp2JDPuD5lA8YZg3vQFvTGFwQccrznGXAJ9chmMJ6fevbKMSKbxMghI/cc9NUbfHi8K0acDvF/oHh+lz7d25YDSccDsdNCzKf/ayDovZSA2MjIwtbWnKxVLpPAiYHG6sFHudhopSH5XNiRReRe2wWalILE5eIkdFDIUMDHc77VRFiQe3AamxaJIIG6jIlfnc5NaxcZL/cwB0hMLKxDtjE4C01D/sz17o6TMcu9CTfvN0V9QLckBlZbXlk//4OX7zLe8j6bZve5M6dHAv1dfbS61dt4F6393344vu+bfefDl5YP/edGdXd7Jl1uL06jUbvSajySZLIp1MJuSjRw6mjx3ZN7Z46YrswkXL3JFoNDd3aimXC3SitA0l06DEZyWYO5kD53pTHqctuWTuTH7rvuPc937/Ird91375jve9L/6xj300cOf77qRcLodw/vwFDgTH/HXXXWe67777FJvNply4cIF+5513qKqqquQXv/hFP8wZzmwyJaLxpNhQ6WVLfU68oIAcGyJz6zJANOI8sVotlNvtRlpg0ql0xu124DfKDC9sP0K9vOfs2J7T3WJz01SppKQ80dofzv7kj6+49pxot/QEMqJkqkq/umN/7tUdx0wHTl1kT7QPpKsqSg0eu4XP50X5u797Nd1cX56sLPGZLXanQTDijhMl/+nVbanjrV2GjdfdYhAEIzs2OgyChRtplsz3eCxCxUGYm9kym8xhg8EAfOJkfu7MZpNRSoOSiTfiaQB5EHA+kuNpmv9yQKUU3xkjRzb1J36TKANB5TX4zljhPIRUIGwyxoHRMaqlsd4GiisqCfggC9+dFSAP7qibYJ0z4J094MYHFgweyQyHQRkDWvxzgHVp078AkF9D2Huh96uCviq+NyjsLw5SIRAfFgZGxgd4qAhoBsdCHzfMVoh+4gebN3D0G3uPyqsXzmSdTjvDG01q2zAB5kMn4D2dzUkHT5wR5s9oAmoWKIPRAjw/TegXy2c5Ayi4vBHoweJ2e8wnT57IrFy5ytHc3AykbzLxPG8FnEM8LwBtC2AbBZNJsFqtfGdnl7hw3jz79Rs32u689Wa5oa4usvfAwez5i23KnoOH5B179tGvb9tOb9t9gNl95Lh8tr0jv3TOLMputxkOHj2eBaUuShk4afbcecaS4lJLJps1BUCB27tvj2HGjBmwDvGMzcThw0zl+bfeEVcsmC1MnncFiAHAPo/4g3F/MKzgJSVGnge9B4RnNRri1fQEN2gQT5ohARCNuEZlGY+c44OuLNA3jok6BhP1TRrbvxKQ53Lk4SaN79mKpT6vIPA8KdJmMeUvdPfR8+fPA72ZpyWghWQ0TI31dVKxgB+bqaQzWWXXoeO5n/3xKenCpR7qvhvWijetXmgvcjvsK+e38F6nw2KgRFhTsL2T24mPxsnjcYjK0+qFHJf3BBuCax2+8xyMRHKDY4F0bVVl/uMP3GO2mi30sD/A+NxObsvOA6nqynIjKGaGS129EVA7md89/YLpI/fdyTjtNvnRp19iFs+dRS+cPSPxje//J3PT+jWGWCKRa2qoM/zg14+JH777du7RZ1+UNq9dajxxrj3bM+Q3LZ09nUP5CS9EwwfbetsQ/5NQDgGCmaFiuRjVE+ijMmIa4rEvkAgSokIWS0aoWDxM/K0956lTl06T9QvL6h8boPaePwgyjYHOZFPko/hVFVMBY6qsRBQyyKftWBIehrwdbZybWiM0Gx8CqMcc/zfA34wyNo5mcKjKjyqAY3ihW0+oWf9luHwAsXzVVitSlSt18dfd5MksaQtuiyPz0OPRaHnUYrR0qhtcavu1skkwsfVwLRWx1Xhsnd5vEgIzDtMTH3qJSwMIIL3RAvU4DNN7ScqDX0LoahAJJG16N7hKnPrcSo3SY8dTaQVjHRhGjkBqbhKH9RG3Go5A2jSeUTOQSC+TlIN++CH4BbfBgNvpRICgcGcMxwHj8cY6u5mjfC4TtXFhJWVnk8o7b7ygHNn9Zqy5oVaa2jiVHRj1892d7Vk2ExdLXVbD0XNtJlQi6irL6Js3rmPnz5vnMdscAo2HoAsBfKSdUC8yCjyKg69kqV2hqc7ePrmyvDTdMq3ZjnSCYbiljkyE0Brkw4dwuFCHw1F5aKBXqiz2GPXb03DnBJU7DS3QH5WSUF/As/3YwZHRETkUimSqy0rxsTybF/NKe3dv1GIxZ6dPqXOjEJuXRGXHgSPx2oqyXENttTufE9lTFy9mLnT2yP/40P1445NAEKpjmLjxvQNOAcFVrisvyaycPyt9zeL5+XtuWGtYvXCuxeO2O2QJb+tSiGJ4qWdAHBgZk5fPm0m19wxw1y5bJHf0DSSXzZsBC5N90g0VpO+XAYZlMjlqJBynfE4bFYvF2Bff2Z+rLi1iNi6fj7c4TlLGcNzxPP6LW/fQa5fMUdwOB2rAdDKVolJgcrBw4rt2r+w8KB670IkKFt7yIGey+QxZWyQ5bzEZ86Bo05XFPrm2shK/BUXeF7ga4KIAYyjL+azcWFVORZMpR3ffoNLV28fWV5UOz2yos5sEAz08FgQFEJQsqB93wbxuB9n5HBwNUTar+i0hm5GjApgGaHVgeIxyO2yUF5Q0/SVnQu9/DgDneGMVOZ6njRUCCnR4pfFrO/ZxPaFMfDQcpRpralzrN1xvv+Ou+xlUSra8+Tq1b+8OyuPxUStWrKFWX7Ne8Xp92ZdeeCq7f+/egMnikJqnzeabm2c6LBYLHsNFQZ0eHuyT33j9hRDQrn/tNZusZWXlxaDgGM61X4ovqrNYWSmDRA2tIJ+BwO8gSWs3Xi+W1LeIX/3Jk+zLb+6wReMp6aEPfnD0c5/75zQIQLTNZmEqK6usXV1d/OHDh9lgKIgbb1IgMJb6j//4DyEUCuXBHttw7Xp6ypT6RE1Njbx161aurtxjaKqvQNojl4Agr0XSxSMy6Mab5kDIBAXIDsqYjVyqwvEc5fU66eKyGv58Z1/shd3tyVtvvyNbVlYm33jLHRmTu4LpHRg2nzp1ygw0QD/yyCOxb37zK+zIyCjV09sr+YMR45wFS0Nv7z6smHgD01BdDEoKFdt17IJvdnMNW1RaDkoeR4mylPvNE88ZPOXNuZbZ8zigGzYUClNmaAcCYiiZiFN9fT0UxAONwvwHBKdT8VRP36DQWO5h8BIUwlMQm9hBcCAtk52xd6FPVOrxPTR9VwHxADmB10xOj7wH3xlDei4EyJN75LHnI6sXzXa82xxAASuWTIahPSaj0cjiDtCofxR39dV2/jmAIrFUPRmpAn6gOcStV0ncqlMDkhDC/0qDeC00hXHjpV5eF7YPaUg9xoigHqcTifCHeREm9QFK4HlD7rVdh6WVc6cb7HY7A5q5ykm19Lqdy4mG/UdPJpYsmG3E730ZTDbAOx7RE8m6gHRrtdpJBeCnx8YCIaPJZCsrr1BbTcpREUaEXRrWG2gXJxhlWAfyw0MD3KxpjRyTjQsuM2ddu3KlsO6a1fK6NWuU5YsXZSorKvKNdVWpyiJvPpFIMYvmtOBuvLHU50lv2bXbsWzRIgvwL+bihQv0seNH0k6nU7bZbOFUOm0vLi6lE+kcVe2zy8++uU3atHop8HStfwQ0N3QcXdg+mHdSe0dH+kJbe2rXoWOJE61tUmdPrzA0PEKPDI/CuhXCBzxSJpkmUhOwc2DrkiyJspJIpRikYyhP4tSPvJPiVeUMFWVR3TkDHkjWVlKnKqjr4/xeAfPg5ThHzlzMVpQWCTaLmfAVfChx7OzFWBMowzB49NhQLyhhw2TnH0AB5Uv60e//FAv6/fnFLc30retWsF6HxZZMZQwggwDVybBoTb6cAyc2Kl36e2AMeT0ApTgavwFJ+qEDuoPRmHjk1Jk8KNzJuS3TqGtXLufrqiskp8PGPf78q9k506eaYB1JP/fqFuaOmzYKQEvpvaBsW81mbjQQNGzesNYQCIbzP/7dE4YP3X1bBvAlvrL1HevHP3BX9q2d+wyzp09LHTt1zrFobgvG8csXzTWcPNuarSwtMsO6yOJeIh6UxPUWxCrCY/GdaH1HCukyR2WpwdQANRQdQf43CffqbMNTNnEqEgtQ/sAg5Q8OUYlMkuoPDlK9/n6q299L0ujjls9nqamNLbBe2snDTdy5xvmBPAvGRYY0ItIGzBdY8grq0vKPy1f/C+BvQhlDZoYMEScFKjEkTLWIrbt1uMz734bC8tCNbUFhX7dVg8oY2MQgsSLRqgIBys24HOrtJMxdc2Mg8aKNXjVUq0c1xK/b2u8EeU2EEJeeEFOgWyNEPRSB1A9QSKL6RMFfYrTI8eIKAIP0MhB0J7HgZyKmwD1eGTjw3FLhBLnCrecqDFctUhekGU8FAWgj3nFXEi/4QoUG3bidjkIuOZEAeSqLLFR1qZ1a0uiktr76dP773/4/4evXLOpfNHdO+R+efcGyZeu23KJZ00LVPqfnF4/9yRJJpGIP3nFDct6MGeVTpjaZ3cWlAjl2qLe3sN1aA3GxV29HxBD1D/sKC49cX1sb9Hnc6s4YgHpkBdNCXugHCtBY5oX2jvyl9o709IZafEFeiwZFhxMI4yOglWGARdsfCCXw2zMg6Akg8eF1baSotq6+SFmRRyrx+bzQZjYaTyiPv/h6+sZrVkZLi7zFsMjRb+7emxCBawKDj9+yYY03n0lBqVAnwTOpgth4kH7etAZh2fwW09xpDabmKTUmp81qhJrwEhA9Jel/z+BI9nhrezqTyxqGA5E4xzHReTOb2VIvdN6m3d4GgJmuxigxLJHOUn5QxkpBgRkcHVPe3HskU1ni5a5deqUyBgslHQPh/u29R5Sbr1kug6BKntRGYjFyu140npR2Hj0tvXXgBOuxmbP1FaWZL374vuD8lpayitJik8NqtoDOwP3p1S3Kazv3ybeuWyKFY3E2Ek8lrGbT+HlBZOzpTEY+euac+Isnnpd2HzmRfeL17ZZX3tln2HfiLH/iQgd7/FybbcWCFtlusbD4kecg9CGeSuOHo8nHnwdHAkToLvZ6KBkEiCw+KABMDI6M4RXR5PtC+FHoCRpTrXcFGKccLFi4A1oIkXhC+vavnkgH80JfIBRwr1y+xv3JT/0zV1JaTh8+uI/6509/jJozZz51970PUNOmt5AX/NvbL8offfiezLyFK4YXLl3tLiur9HGCgDshDJIDQtvF1tTB/TvGFi5cHlu0dHWN2WyyI/7f3vp2ZmpVaW52tdVugP7hwwNkfHabWfB53UZWTJhOnG7lXcWVUZfdoqD0Xl1dZb7nnnuKq6uqXMXFJQ4Q+MzTpk+Tn376afPg4CC9bds2+plnnuFRUFuxYkXqi5//vLWyqgqIyG164MEPWhnGlH/4thVxuxUkWZhlqMCaTCbyIMRuc1BFRUWgaLpRWyBPVHFuIW/gLU68tZLjeSNbXz+Fed81LczrOw5YIZz9h099sqJ5WpMtGAywr732OgdtSn7lK1+hoU47KH8GaJNZEAT5gfvvy8+v9+S+84unnItbGqT50+rMT766259ReG7tShBOoZ6xsZD0hxffUW64+Z603eEkGhjedIc8Ad/FIw9eQgGqu6udmtmiKmOgANAVldXMvoMH8H1PjpdSmmKrEgL+oiAyrkBhnG40QGUMb7BEg0IqzgWkD8xTON8QJ5crYxgfT6bFb/zsD8KH7riBXIBTCKoPeByEB4KROPAvs9PlxtOV1PDQENmN+0tAxqIASBVgLq+LwFWCrgStgElmMlyhhBUYwuuuAihsEv4L/3o6tAkeob8kCn4wSq8TxtDw2u4jysp5Mww2i4WxOJxqnJpoHJAv7TtyIr90/mzBgEK6lKMYoxUEThDNNWXM7nTjIkEeuEWikWwwGOKnTm0C9OFJOSQLTdAkBgoFwwJDHh0dTR/e+455QXO1QotZfJmYYgQLwxlBK7PaeJ/XY2pumGJsrvSa5gBPHwtFlKryEtD1TAxejb/v4LGcw8pFD588leaNxujqlWv46uoaR1lZBbVv3x6xoaGRS+Zl2m01yoeOnVDWLlvE6QqSChpCtS4HQuHcmQsdtIWjbWYjb670ecylbrsES/XQxa6+wJm2zsyptku5E+fb0/uPn5b2HD6Z333kWH7ngWO5/cdOpg6dOJk+dPx06sCxU9lXtu+W27v7QQPCsSMXiJAzOChFkQfckkyjcJ5F+s8C/YOihu8JImjNUXFWACiv6eNMcAlw+sKlTHmRl3c7bIT3AdKZ3v6hcDoWshukHC2rO9b4vp30qyeeTx0+cih56+rFlsbqcqvVKAjRaMSQBuUBAd/2mlwjVoWKiwFUF7zkB8ZbyZN0CKoN9KXNE8zbOzAQDYYC0S986mPKnJnTLNXl5UZY92FtNZgu9fQBftvZ69evER74zNeSD919q6WmoozZsntfatXC+aZnXntLbp5Sz7RMm8rh8clIPG64dsXSsfbubpvdZhV8HldoZDRgAcVWmdHUyIXCkTwootzM6dPZXz/+jAjKmKmqpAjIDR824GdZZMossOSh4aKly9I79h0SBQ6olqPzo/kBVlJEQOPkOV4IiH80OC6YDvkBGuRTEEPi9HTJZJwyGy1UeWkleZiGF0JFY37q1Tf+SH3z25/1f/Qjn2e/+c3/k6+vq0tWVFRQJrPZgMfIca2+nN/9vcP/c2WMTDScKMSt2aql+VQg7sKA/wEYH0i9PrQ1t76zhTZOZqKIjbs1RQz9mAYzqf/jgG7sD7H1OD3BJA+C6sZfcta+MAoA84870I3N1sIKo0jweGLV/64AyUgeSFRIzxO5VdCLQwv7qwO6xn3j+bEw3ak6iBivhRGdSXUCaMolgh6vBUz0AfAHeEc/4hx3ZXBXDKN1ZQxtzD+z1k2VW/OKv+tU8sLx3Qkun0ovnj9f2HfoaNk7e/bGK0qKk1WV5UrrhYu2U2fPZT714L2p9SsWmx0Ot8fqKaHNFmtB2wrbCW7Ng8wKflQ3CUOWS/z0W9t2yjOap4oOB0jc0ECkLQYWMLTV7MCSUWCAP2C8VCDgl6Y11JOz+DodouKFTAaJCp/aYsm4WxaNxkVJzCpj/gCP6VOpNCxYPeHK0hLZ6bC7IBnjD4Xk1vZL0XXLFqVtVktpR3ePdLK1PbRo1kzlUne/Y97smbF5M5rsYjY9qW/jnQOAsslZe6BtMCrtqjCRBsfgTFu3sv3wcXHd4rmRc5d6+NryMrmpvr7EYuJpj8M6qXiEyxkm+mPJNBWMJ6kyrxO/G5Y6cOo8VVnsNVxNGcP0J8934KUDsRXzZ9mADplUOkMl4gmgAREE4FzmQnevaOIMqRKvW2qsrqBjmZzveGtbFt/NO9Z6MTWlsjzdWFWSnVFbHqkt9ZacOn8+4LZZFZPZirsj+ARWPn7ugnT8bGtqx6HjOTNvkKygYJUWecSP33Vz/GN335wxCpzYeqkHn57nFrU047sHjM1izEP2XInPzWGb8OPH5SU+Ko0XM0DbccHwB8OUBZQIHyhreNvixPtAAFdgawIwCsc7lwNlTBOCteTyk2+8kzl2sTsrGAXf/R/4kGXlqmtQ2aLefONlanR0mPrHf/oihVfW4w4O8qr9e3elt7+zNXnHXQ+KVdX1FbIkm/QRxv5DGuns6eOZYMgfWLpsLVVRVVtJ0wqPis+5s6dyuUw6vWL+TFeNVx8bnJsozKq+XD4n9nV3Rm/ZuNq1duF0ZuWSedknnnklzxg4unlaM0wEEKqApsxmM71hw4bI4cOH5Gw2m5gzZ47icDjS3/j617MzWmZa06DYfve7/y698847/MKlSxMf2LyqWMplYPFlKbPFRrk8Xspms1Mmq0WdK7pArffFwFNmVyllAME3n45SnMVtyKcT/Mnjp0AAPGW88cYb8yiw9vb2pp597jljNpvhgsGg4ejRo8of//g4XqDILF++PA6KIXv+2A7xVGsHyM+iYcaUSn7TyrmcxWbLeL3FitnE8+1dvfKuE33MqlXX4tNcPDqLV1yDIJ4BJchKBiswNqrEoxFq7rx5QNfqgxmgb3p4ZMhP8WauwiILyEUIYBfAiQ9xJtGIDlA+Au4W4HFXvOGQ9FobA8QDKqz6fEP84AUek5QxCItE49JTb77DffDW64hwr0XprQCAwYLgUDSWMBhNFpfTySI/GBkevOKhwNWAPCmCMrTuEMA26e26HK4e+pdArUO1kKvqaNCQoYFKGhMxSPN6Cn13lYAWiG1UTz3oOEP+jLZaA+CU3nX4VGhuU73FabfSNlCoEKfjbdEARFclmUrid544wWRmLKVTKKPdDUpEmoyH1emi8N4gMvbwz7KG5P79+8wLFy6BKshCgY1Ry0R7on14hC754+99z7x541rFyBsYWrBQBosL6Ea79wjSojKhSHlQKnLUmYsdeZfdgUeo8fUdzudxBoZGg65r11wjCFa3CxRB7lzrWenk6RNUKpnEHTK22FfM4DtjZ86dFTetXkZuNFULvwyA6F7csiP99R//xrBh8WyCCKgeB5sHncVVDQy0qa7KNmtqvWHW1DpuVmMtP7u5nps5pYab2VDDtTTWcrObGvlZTVPA1PKzGuvyTqtJTiXjuf6BgdQxWBvauvuywVAkPTQakEbGAtlz7V1i99BQtrd/RB6LRJnRsYAyPBaQh/0BenQsSI8Eg/heV1YE5QPmLotKWzyZViLxpKLfxgqzJAMKAl/kdZETH4hmfLc0HI1ZYU2VjrdelHbsP5p99vW3s4un1zELZ04DAYHBG2RpEToo0RwoLUSlImhAQNfEjYgG4sZ4Dnx4V2Ih4LUdeLkFhtNSXhJYOnPd+rU22sBxFy915rwuJ4s3/laWlwi/fOI58cP33CrEU5ncwNAwd/O1a9lUJiN29vSJU2qqDE+/8pZ804a1vAuUJ1DG0maTMTOzucm8dc8BtrKiPN8/OMIVFXnpLTv3MR++9zbxxNlWevH8OUI0lgz/5unnDLA2Ug215bhVSXEgbyD54bcy0QRCkeCrOw9kli6bz6foCBVOhIDgJi3P/y3AuRBPhMnTwOHRPqqj8zS1a8/LVE9vK9CrnS0tqY6XlFRRL7z4Ap7qiMJ6Ycf58W685O8Z/uew+l8EdSFFu9CoDFON0pgn+Rm3/i8B1AWVAk1qtuZHwVSzcescDbr1cPgnBvOredT8JExzExu9GI5/JFzNo0Wr6UiIqvig8KKnG6+HpJvwEwAbSVOvB6Hgla4JKCDgiaxXCcOy0VZ9qlurTA9XfQBaduInO2JoIBD+JxQx9GsLJokjgWoaDNMK1EI1UPunx2MWfKKIT5f1dGThhIVQUNJi76lt8Z6T74y6qUS+zO0wn2vvtJ1o78pXNDSNOp0udnh0jKdZPrtuzdr8pz54v6WkpMhjdXisNk8xLQiXX6aANejroebGesGtN520iaQgi7rSNzQogqApqHjC9Pg0SE9RUA7Y+UxONmOdqqapGowFGxkdJs3BQhJLJFKgiCUgCOSvvIg314HALw3B6lNXVcWB0uWBtOzAyKhy5nxbeNa0RtrlsBcdP3tBvNQ7EFy9ZJ7gdTrxim5q8ZxZCu7UYF1qbRoUeIgTfwoTkHarQPoPeEhnMtK02irKbBI8mbzI19fUOGLJVIyhlfyksgFI9zS3DigAZbEtACjHZLI5rCQHjDkHlVyeHHAhKu8cPK5sXrscxAPZgAp4Mqm+g4VzUTAaTIlUVrjQMyQAfvi0KGdpmg1Oqa6QF8+ZyV2/ZoUAQ8MMDI9mykAjgvIkhjYoU6pKLR6HKdc7NCI9t2VH/tXte2g8SQpjaI5ncobN61Zmf/SlT0m3XLvC2Vxf5fj0g3eZfvzlTylzmxvyuCjjWNtMRrqxsowrctooUPKo6ooS0mbc/UJlDnfvUCj2uByUy2ai+ElPmAGwt1f0GClFBRwtPVq1aWr/iXPxna19maXL1zj+6TNfMjpA0Prtr35CvfbKc1R1dS113/0PUZXVNQTP0Vg098zTj0fjyUxy48abTW6X1wt6ExSPM1+lT0inHD+2P3fx/JnRGTPnmj1eXzkEczTNKG3nW7PnW88lmpuaebcxb6BlIuSpLSmgDc7AGVYunueSYsNGVoxZKp2s42ff/qxptPt8dMvbWyMZEB4wPSgihukzprteeukl+o033jA8+8wzypNPPkmvWbvGDSUyb7/1ZtJpyMTff/PqwQ+ub2ZYOQd0ZqZsVitlAQNJCNHgDXK4O4dTaBygOQbBDDYIQZxAsZyJSgf6KJOrhF6zbJY4MtCX2rJlCyrT9IoVK9n169eHYQilZ5551vDIIz9iQelFaTb1q1/9knKCZLP3ZKf19o3LgKaVVN9wUHI4rJY1y5c5rDYzDCKjnL7QqRgFQ9zAcybCM6EtuNGI32nDUUPs4DFF3JUku+Ta3AY8GJoam20v79wfyllK8enHVWngqgAF4NqAShHOrULA8cb5cDm9FALyGBBOc6SBipKfHIughqBgDzjk8Cg4ApatrkcFhsRcCWTt0txov1s6HSD5ewIslfxBBqJIKTj/wQAvEXWT14zul7SLXyA9PuDS245txPX78saR9mIwSacqa3oeBPRPqSqjc1A4Hk+WYKzJPFAzkTQIuC5RCqPg+8E64KcNikrLKV9ZhborhjgmhsMLnIyj/lGQ38FvAL8BhGJiBNXgqQnOCKTNUQ1N0yi8MDxv8siCs5gyGPFeJRTltNGEdtBAb4zRRkKw7bB24JEvQh9NU+p82Uw2FQ4Msc+98Iy4dduWbCKeSC6cv5BauXKVNDAwhGcGlbFYmmqZMT0t8AZO7Rr+TPQRAX0XunvxA84y6XMBII5FpEnglXlRFIDvmkRZEURJFogNJgthoFiYMlk0Odyld3icdmdFidfRWFPpXDqr2bWgqc5aXeSyFDtNnNtmZIpcNtoOfNdpNUt2kxAC5SMIYxmLxOKjbe0dI2dOnxvt6uxMd3d1UV2XOqjuzk7q7Jkzyd/88cn413/0y/T3f/OE3Nnba+js7RPHxxXGWhA4kz8Ujb+5fXfybOuFRF25T7530ypTic9tASow4L5OnuaJYWGZgpkIf+qtiPhdMNwFQxuVMAROyVO8kqVYoNPLQeW++MAVSlAkJZ7OKiOhaKrtUldUMHCmY+daE163w3qmtV0y8YLB6/EYtu3eL82Z2Uwbgem0tl3K11SUm85eaEsKRoEHNxMIhJLHzrRyoHAqbqeVv9jRTcEaSL3w1ja+sbZSmtfShLwTL+hiS7y+3LOvvcU9dNdtcjqXUzigNRZoCGlUMJrwMwkgVcm5rXsPMpwlw5/qOsgOjQ0I76aT/9eBJjfO9vR3UNt3Pk8dO7ET1qwgrBMCZXd4jbfcdgNenKUUFRVzLS0tJn3NwbB0Oi0NDg5KwWAQvST87xkmz57/j0FHH+IRmewkIF5kgsT3fx3UNmgGPKRe+AFeAhNVW2DAJosdCcMWY6KCvKp3vBz8mRSmuzUbQyfCwEH+MUB3qwZhIo8WRlZ13aNbE20iS2hBnquBnofAOB+fyKQrg5MqLwQtDwJZjwr8OqjiHoLeMg0w+GrFQl0YhThXE+DCqSpiuCumlgZpoEJUdnraTkbZsZMDC2rc6abaqqKTZ8+5vvDdH2Wmtswd8ZWUCV/72tdcHrs9fPcdt4vr164rq6ipdwl2r+DylTNWl4c8BdWBnFXW/VCR2hK1b6oLQGszCQOhjwiGsBCBUCAZ8PwWAOIBBfCCXKS9qk1RRhOfdzqAv2uFqV1VhYO+wSH55bfeSZw9f6E7kUgGeSOXsoAmAdlwdwE/vjpWUV6Ct4jboEx8qZd6a+e+oWuWLWZASnScbeugD58659+4fKnVyAu2PAieOTGXt9mtdhQkdBgfK1330fBOfHocgkoAmq06QQqh46lMuq17QDAJeDO8Qclk0jEGrxSDBBNUCEAKHfeNAx4vwSgcQ9xhAUgLAi+peJsMIEjQZ7t645UlPhvSJ9RPXvBGIQvLjsbjYlvPIFXuc9EP3LIhtnbZYt/U+toiEAT4i109QVDcIsVuBz2trsLqcdtNoWgiNRZNSlNqqnmLwCV++Lsn6NYL7Zl4KsXuOnbavHH5wsAbv/pu8hP33OIoLfI6QIhmYWhQT+NmTm0wN9VVg0CrfskSlG68pQvPFZHdDKfFSPnsJqqq2EMV2S1UY2UpVex1UR67mTLz+I4hKiQsJcCiV7hjMYGwyYAUrw8H4mosFJH+5ZdPGObObPFs3HSj4fy5s9TOHW9T/rEx6qOf+Ay17trriNKCeEomE/kzp04OT2mcIdXVNzpB8DMi/0K5DQhW6e/rUrq72lP+0WHxjVefTd98+702j8fnxaqwPf29XfnHfv/T5Npr1ilel83qw01PogAhD5wsYCAtwg/e803i5VyascpB8wM3LvEumjWNutjW2ZaAgcBkiLXSklLLrFmz7CBIZKurqxl8J6Cv+9JYcbYtdf/Gue6vfPj20oUzGzwsdNoIii0en1ExAfQC4w/aGJl7ZEJpQDMGymBSP8SM6VgeFDNZpDLhAXrm1HrLlJaZ1Be/+CXrzp27ZIfTaQVFkH/88T/4Kyoqwg6HI/gf//7dyOlTJ7MVFZWux598Kr9sVm3yhlVzSj5w0ypDbYVPsjiLFRBS8PVFI7LGzp7hfGl5NZKHAU/yItXjQxhC/xrNB4N+bA4YVRFDwHlYVVVtjvZfYo91DKRoXr0EguSAH7X5aq7LAfFH+DIyRTWHBmqdZI4XBl9eBPiTmSy+14kZ1DAANZn2i7xWQCWAB0Ki1PNaWDYpXzXkdIhUWNHlcHn7/gxc2U0CqjKE7wmhUqXeKIoKEFGCgAbILgfQM/YZjbpTq+KBGK0cBPASo8J7axeWgUnVvFrfwa6rKKVT2Rx+pB/aps0D7AMWC2Hq4sXQQ36/IRCJ04LdQ5Qp5LA84BWFXTIPMJnWd45l8OxyBgKBzJFWLjNAV2QHDpQ1o8nshK6Gw1mWMZY0UKxJVbpUABeWjd9pVseHjHMeb2YgFWI0w5WV+qg3t+2M3bd5Q3DzDTeL8+fPN/b29hqPHj1KjY4MR4dGhqQ8dO3alStd2umPyQBFkaVDUXLZTO6/JaHjSCFfImOJyjUePRRlBpZUKFeBdU/hQPEGBMpGOZ+zWjja7DbxVofJYDUZKJ+FY4oqi1zumiJ3SV2Zr6SpurzYahKcQC8cvlsJaxM+HDOtXzJP2bigJW5ilOFv/+Jx6blX35Tb29vJeoJjDDgyXezoYKdU+JjFM5udNht+rwQYNUxuVLCyoIShjeOIO1+ofGUogShg6j6X+o64wMqUiVbvS1T3h/884E7P6Fggv3XPwfRTr74lwPqe3XP4ODejuYE93nohP2d6E6w/ijwcCEhT6+rw6n0pHInmaqsq6J//4Wn22pVLGFBIqaOnz+bbu3qZa1YsMvcNDEcD4bBpy449uSVzZqbaunrl5oYG+lJ3b9JmFrhgJCz98YVXeavdKR88cY4WjEYFDChATsrmclH9QX/2+X1bRrYc2yJU1uID3TQsXlqD/y8A4i2vHg0l9C6JOWrOrJX0pg13UwcPHjS///3vj02ZMsWO0YODA5lnnnkm94UvfEFZvny5eOHCBfJi3987XGWW/X8Dl5MoTgbVVh16PLH1ONX6HwO9Lh2uYL5go0E3XhKRwxcMSRgyfQzHp5SYBX4wv/YzqRwtDgFpGcMuBxKkhaOlZb8qjIcXJBoP0xZvjJo0b9ADRu+vnl5fDzCSRBXEk7RaIcSvmatCQTnEaJYaruYk8Vr7CkFPiqCXP45PxC/IFmQNAj2H7IpBGbBAy/FIMDHa1z6ydP70fGO5u+LNHbtcH//8V5NPvfbW0F2335Y5vH+PM9Hflnj+0V8nli1bWskZTR4ehGH8PJXH6yEfJ1TxAUsNVDAWDCo79h5Iv/Lm2wkoHy9nhBh87gWtATcaHGtcEFGIZllYO7FhALjRYoIFtvB2Pj3ucsCdL1ggjGYBlgSsHgEc2C/gsXmHzTZ207Wr8nNmTq8pLS6qMAnGIqiZikRjeCZJKS7yFRt53oLp+4ZG8sfPXgg8fPdttlw+7zx6+lzmZGvb0KceuMsJApUZ6TSZzkB1Yh7qY/H7YuP1oX3lJpQ6RJOCNY82SFCmksnnGIvZxNqtlsQd61cMM4qc8bjc5aAwT+60PrCXAfY7Cys9GUsYhLFojOdY1izwvIJHJAoB0wyNBcXNq5fINEuTK/sTqRRR5sjCDQv4+UsDlD8cVdYvmZvIiLR9cDQQ7ejuG6mvLIvPm95cWlZcXELls3woGktaQBMe8gcyt6xbLmRgPv/syZft1WW+DKhapgUzmuLf++ePBr/xyQedxR63L5vPk/HE9upjhTRT7PW6wUt2ei4HGBtyJBEBHyDgLf0lLht+akHBWy6Pt17M/eeTzyfu/PTXYm/uOqC9wPfugJGkbqgqGIkqL2zbQ9125/2WJYtXUMNDg1RH+wVymcNnPvslyuVyU+lUUsI2QtuUAED9lKkel9PlBgGWHEPB8Tt75oT08kuPZw7vfC55bO9r+T/8/ieJR3/7e7m8tMRFhFqobyzgF/fv3R795899TRQMBo+U9McdZlbVARAgkTp/rgaIF5yrLJWKjBkynbvclcZoU97fZo70nqZi/eeo5GgnlRnropVorzvdd9I6eOgFmurd660oLy8C5ZsFYZ8cHwKBTBkaDaWDkViKHMMCwRyLZzjEMTiwDaQdqKrBXEYFF8cF/lkB0rAcObIF81j41efvs1y3fIb/0PaXus8c2x+hFZm7/ebNJRdbTxv7utpt9919p7eqrNi57cXH/OXKYHz1gum+WCKT7R70iwbBmAkm8iM6fcKsUtp6h1K1dVMVpEFsA+IOBQk8GooAA0Fl0mmqpKQEn7qrzQRABQNYhelzX/6G8XdPPxfsDyRyV6OlqwFeWgNKLTmei1CYC4vXx0Sva1I8aaNCnbjQLhIee5UqkW8ZAG+4AwNtZmOJJPleIR6vQ6EVgdQBhihLxE2CJwOGkXAt8vI04FeLgXKgTaRtUB4qXuPKFypiWAfgl6RB4ru8nHcDTIfpMd9VM2HYVWLURmkeFQrrxSiH1Sy39wzkiaL4Lu/QAb3RLY21+MgpGZF4MZ5GpSCjoBIL6w3wOVSyVJpFMBgMLB5bBL6madOT2zAO0AAYIwMIprkzZ44rYjYFOii0oZB+wG2Qs5SZzVEWmx2T06IkG3hewHpgDaLoprpq3m63GJfNme4J+Yfk/QcP5d1uV2zzTbfws2fPNj3+x0eZS50d+bbBIEPG+HKA6jDUwDCoceQsJkEljvcApN+k7+8OuoJNFDTAMdkJJ/MMIsEgveCNh3isOR6NUv7hESoYChJ6RJq5HCCcBd7g9LjsxavmzSj90T8/JPFGXvb7/croyAhpDyxAtM3IibA02VIyQ6dzMihauNslkN0w0mkNcAUlNyJCPmiLHEumlPbu7tyZs6eyx06dSZ652JlUFeC/DAzw6lgyg/KAUOrzGrp6+ugVC+fRyURazOdy3LxZ07lLXb2JTDprLCv20WOhEF4Wa8Rv1bVe6ra2NE9VMrls/o0d+/jmKbWckePiD37ma+47b9qY/vwnPmT68j9+zHXXTdcL11+zyvCFf/kedfOmjdSbO/bkv/rpjzNmI59umTU91xfw5wbDgfye44dz3/jZz/p+9NTj0f7hIdvaaxaZaYYmvBjN5aCHXSXqPQHmF4DfCLyRaqyfSRnBbTRaKI/HRc2ft4o6dep0Yv78+flTp04poJAFv/KVr/R87GMfz7y99e18dXVVbMeOHflly5YJOA5/7/D/UBlTBxcHUWeJuFAg4K8ep0OB838USP1osAb4hylP6ib8l7RBXcCQ6appMU4NJ38QppajutGrBZF47V+z9Rhwa+nH3fCnsxAMxvpJPeBQ68N0GKk71HSYdzwMDP6pMQBIn7oXTSG9kjg1HSkfbQxCAz+6KWRr48WhA4kf/tGt+lVD/CQdqjGam6Qt8GtmMkCI1h4sCLOQvoHbAB687ZwQKwQBh0oLRmN+Sl2968j+Xc6v/9v3pH/70c9yIDel3n/f/dTyuS3GOzes5JcuXe6zOt1ek8UKypIRhGQQMAzqcz61bFTyGOViZ5f088ceT4BCFTl+upUGfKT103I6fnERA6FL6eodAKXtYKqnr78/lU6HkQkAH1S8HrfIcXhLtIoI/NVBDVEVINzdAG6fN5kt0AysY6IeDiQ0m9VcDIuQCwLw6Ae+v0XRkiwDY8+ioARlgIUXQoxSB0+eCa5cOM8Eq7HtxLkLGVA243fftMkDi5YZj+8cOXU2OjYWjBkFTqKlLJanDRv8qNVeAZiG9Hm8bWrrdVYBZUuwEuQHhv3KtoPHxxbMbLbAosQbWPzeGbZP/8PEqkGrEFCIw5vFsC2QQ8EFt8TrpEuAAYNMcgVPOtveLZV6PeStdsQHLEqqoIbuXE56efchurm2PFNfVWHHu9BA+zA3T6kpTqTS7tMXO5KxaDjQOzCUMDAGK9Qnbzt6mqsoLzH/6I/PUTuOnGTMgjH54TtujP7wS5+k1i6Zj+/gmXBOIGjWZaBQNrPJruLpShgPhQ7i95lyuby889Bx+bPf/Vn2iz/4VeaXT72KgkTK5bTjEz0VWQRhVwGtDqSbXcfPyYynlsZjiaFwkOrs6iS3/917/8Ni6f+PvPcAkOOo8sarp3tyDptXm6RVzla0ZcuWnLMxDhjbGDDxyHDAHRwHd8Ddx3Ec2YAJxsbYxjnLtixZsqycs7TanGd3cuz8f6+qe2Z2tbINF77v+P92a7pyvXqV3uuurq5v1F979UWlr7cnCYIesEkTBavggX7gxl1p7MRRTd2ze7s63LEj85lbL8z98jufF+7/zmeEb3/mduVnP/sxV1frKdZWR/R8Pqft3bUlOXvWXN7vC0Q6OjoKXDGqnN0yWEWTcNa3GGAWpXWCHzD4xCI/0sGnew9wqa49BE3i9DYSO7mNJDt2cZnBo0TGg/ugfbHPYzK84YEva23adXi8e2A0YRUEGZUqvGNKn7wpIvRFBexlYRhvNiC7UCFCg4fxWGFhR+ai4u6yW51f+9TdvqvXLPBq0ZNi34FXxNEjr3Gx41uc8eOb7eNHXhVGDr/CtXqK3oVzWsN+n5e32e2J6U0NfDBca5tWXxNiY4hDZUztHRrXAoGQgHnTmRfCsH+a/QK3BKIAXN/QCPVhT8wwHI0Cio3PGwivXb2m8NKbOzIKDooKTNW30C+VTuMHhelNiDIwZ6ylMZdjWtoWrDzwQAcpFEVQ5grkRFcfRsPGof5mB8StbVanCxVF5g/1BCUYvxOhI71Y5mS6qKJES2dA24Qo1M480J+tpah04Y0UdjOFjWX8xhS2H6Of5kNT/feAlUMtzMMA8zJ4WAHqB7TjFcYVJ+ILywCkuTQGGBtNw82ePdumiwVppK87+dgf/zjy6U99PHPffT8lL774PDl65KiWyWQVvHlgtdlIpKqae/+d90h2ux0/vg4Km/G+sWEqgTx7z3tu0U6fOgVBbPsroxcNrJdKkQhqkd6YsIKQ6/V5c6l8Xnd5fbrb7SGCzaGNRGPx3sGo/sqmreSai1c7rrniCht+f+yNNzZbu7q7yOrVF8QymRTXOTCk944mCb5sdhbASwPyYL6Rls9rTzGfdwZGwvt2qJDivIZmch0pjHZAY46bSsNqW8bke4GTQfMBo+q64LTZXS5QfmGOwe1utHyxkKfLflHn4RdpYvnjyYdTAbLCbarFZ1/ZJO48cCBWLEp5l9MtzZhWr7U2VIP2N0WdpgDMlVwk5OfT2TR3xcUXWPuGRpWW+nr70dNnxFyhKNRUheQ/vbCBrF15Hu+w27TDx07KXq9L2nPomLWtqR5v4EqpdKbwypa3INjG5QqiCgqUcNmFFzigP7kEmHxgPsUtfsIdN99Q9Hqcygsb37AG/fbES2+85jnR0eG4/8ln8j//w9OZbYcOxmwe3rNi2Wzv/PltfphJjRuSbEcKkEppRmD9M8UcSeZgTirkaJypugBObchfNGiHFi3526B/Nta1EOyXtdX1+qoVV+grll+vLFt6++i0adN1ULRCTz75JLniiivsV199teOLX/xi6P7777f/7Kc/s37hC1/0t7a2eqbsO/8L8fa9978JtClYe9CGoW1oAK2mu8L7vwWT8zfLpv5gMelARcxciFiHQ2DHKudRuhrhppuCxivnV8oCQK003OhQaDfDqX/5Wi7bAF2/aQj9M6xvi8ooVGCaEmXBCi9mGrr8U3/mO7EopmzRdGBKoUZGE+O+E3DyZTbQlYjVCkItKGOw5oCbIy63xz3S3+H90PWLrT/+7lcsFndI+vI3/31k997Dwg2XnF8njfUGVI1zWewemJ9hQcID43j2wq35MAipQmHggUcf1z/xpb8Xv/rpT6bnz51V4/Y4LFaQPVLxBBkbj5PRsTjpGY4qjz73cvqr3/5e4lRXd/d1V1yWnD69dZrb7UbBnfQNDuLxvDDjlTdUs1qbqKg9BFgEXg4EfPRuUyWg1lTQNKPTVtVkPMCBy+fy9Kx9XLi6+4fU517f2nXn9VcFXU6768GnXxBDfu/4ojkzqyDcXhAlfdueA4mFs9uzTpez2ut22ThN5vH9homUTaIS6KEkUW+cdsEC5dHJjlo5Iqsqny6IFrvNar9h7fmWfcc77H6/z54XizIIZvgo8WxAnpV1xQVRoneU8akkp3lcjsI1F63ir7poOZA/cVM6psN3QGqrmByMT8QkEMipEAftd7yzTy2CMnzzuvMVi81pB4HSMTw2pr+waWvqTE/v6SXzZml1kVBN99BIcO6MJq57eES66dKL+C27D2ovvPGWxeNyij/46qe0O66/PJTKFb09I+PCeCpN+YCCI+OJOc7KeKcFAPtprljQntrwhrT69k/on//Xn/E7Dx13gGJm+Y+v/M3o87/698CqhXMDU/Frshf2g+c2bSfPvLFXA2Ec73ITGALEkhnUL1vYkPP6AtIfH3kgb+EsI/MXLvIAzZYdb211vLbhBa8gWGl86Ffam1s3y4f3bkjf9+3PiWuWLYwEfV5HwOd1X7vu/KpH/+3T/D/9w9/prUFJeW3L1tFIpCYxf+ES3+ubXi0c2vVK8dIVc+nnBBhFZWCDK7yDiIKXFBQQaKBZZWuIyI4IUcEfYXH6iTXcSuyR6YR3h3EAUP4iD3FrIQcjjg5uALIV+K5v33cs89OHnuutCQXkXlD8gz63AxUvFOCwPVABgh/ISkBm07SYKX2fDfOCjEAi0RI5PP0DyWZKoWCxOKpDgdra6mCtz8F7IQ8OvxyBiggPgoFF1/B7YXiDg0tnczmHjbdWVVcFvf6AGwQd+k4o0j04PC77vLWa0+kSsD/LkiJCn6RP1LEsjIMHB2CY1xsgr2x4AcoHQVBVQLHBLc0CCpTcmgsvbtrfMVjsGS/IeK/dBJZDgQwxgMML88O/yTBjYZ/F9kY3CqxIA8bG/HBrryjLWD6OMZaNkT/e6LGCcIrvK5kAAVzO5vIi8JtzOBzIQSNkIkxSKXDMQLkTaAQrls8UOnYTpTy2MJ5pKm0VeJdC7Z+Hc+dZWf6EegCQXofVFsQ7SJR+6IOIqeaDcMBnndk2TZnbWhf59Kc/Vfv4k8/q73/fXT2yJHa/9PJzqXs/fJfYMq06e+t7ryt+71+/LfX394aPHDmkHD58UMfPIYxFR/VEIq7nC3kNP2MCWeITNbjq5PzVawSr1SbZHQ7O5fHRmz5W6FMuLUtcvIIfnWaHMfA8d8/t7w3cefP1iipLHCq9VlgVL1y1rOkjt9+U+v5v/2iVxSx34ugB+Wc//4ncNn164tJLr8DPNLg3vvaK/dSJY+K+zhGSl/Dp8sQ6Yp1FUbQURNHpddpw27wRcjaowgV/eMUxjMDoOE9iKjMlrSS1TOS7CbPPoDHXADQ4LjBv5ANV9N6GFgSwhbcKvJrK5DSXy0X9gC5c22CNmfqJFtaP1hHK4jmNRNw88Tt5yw1XrCtcc8nayOJ5cwKt02d4vf6Q1+12eehd03cBzHMsliRPbngDeZjdf/SkpSoc0l/cuEVdvmguGRoZK7y5Y59rzsw2HaYk5e//7adSe0uz/PAzL1mvWbd2DBQ5x+8efkqB+UmIBANj3/rhfZ7br79Sb6it5lDRjMbHyIme42TnkR2WCy+Y2/zAU4+pzS0RYdehA/L23ccsK5bPGrn6qtXpD917Dbfq/Hl18xc0hzwepwsPLTRaA6kkBakIBuYTg//pfIYkchmqkKULWTKaiqF8ALzFp688znUw5iXicnhJTaSBNNS2kPraZgIiC75jrDvsXjUcqNP6+kblBx96PPPIY1vyR48Mj85omx+78spr8YRozmq12qurq3233HJL9ac+9algJBLx1dTUOPH9fAieWkv+X4r/J05TpNepx145wn8xsDOVwewoc6E3unBww3pBZFmDhRbvfDJ/akCLwUmaudkVUcqTRaJXajVi4MhkUZibhoEHC6ehRji6mC91G550fqHxJ6LSjVGYwYmDelFgKjrt0f8JASyBYTXLwgvaqMFw02Bq1Ggq0uBkgm5WHv5UlACeGOfdAuMi36kNiMAHJW47CGzohQBvRSpqLz/xW7G6ui7/0c9/I3Pr+z/GrVw8t3bk+E73+GAXp3Mg6FhdxOliJ65hWnxRFr9YjIIZZt/Z06fd97sH1Z37D6T/6e//Ng3SQTgWHZaOd3SSJfPnWYuSYi0URG3f4WPZFzZuGps9sz1309VXKTPbp0dyhaIThQmoN531+wYG9XgyJV+wahmnqjr9iiQIfZRcxg0THL1DfqarR/a6XJzHASuHAZrGhgeygUhW2juNvLYQWRTl6FhMBrd7ODouj4yNxa9btzacLRQc+4+eyC2YPSM1vampBsrhk+mMfvJMV2LWjFYS8HqrB0bHJJgU1YtWLOYEC77TU0EPtqPBa6PZoTz6y65gcDkx/RAo3L2w6a08rDMFRVOtsqJlqsNhdzKTT8ycVut1OmyYolyGAcwD64PA47iHxtPUXRVwc9v3H9NBkFBnNDfgASTsNBWDAElR9DO9A+KSuTMtsNDa6CmK2Sw+jcTjo/Udh09wuq6IS2a3y9F0Xhkei6VAwdLmz2rnG2qqGyCOHR8KDUZjsdktjbZdR07al8ybndm2/4hPU/XcL771JbGlsS6czOZ5PGrf6xCIHdVeYAgI5oawhW0N8z7QZFThnACBUx8YGVOffm2L9i/3PUSeen2bFb9/VxMKFhfPaRdvvnxt+soLV9bCouWgLK/Ij9V4IjDOtj0HyY8eeSE3e95C7qLzFnIXzm+xPPHEY+SipfPI4guvL+7av4/zuDyZS6+8JiIWC/YNLz9Hnn/2SXLDe94H8xd72tDVeUrk1Ezuvm99QXcIejVTMBHsrjMIDo6gW8gWk0NksHc0MWP2/LqXX36e7+7ulO775sdI2I+nZ5TJw/kRTxSTLQ6i4M1TXLfxA+hWN3QansB4KHK8g+NtTgtoOcTm8tDDNTirk554qOIcqkE/BzqQp6ioZPMFvX9kPNc9MBID/uRntjRAd7LaL1o2LwgF2OnYRYbADw9jhbZNuYPSK291QDl40Afrg2OJXLqn8zQoqhyHB8FYoM/zAswEkA/lP05uQIMi5olWzIMVT9VmalEeBDMYjC5PsNqCN3Q4EDKwz0Je+pade9NHzgzzS5augA6vW5LpZMrldDsymRSVA3HuicfGyOjIIFm1+gJy9PBBEolU4R1gtbPj9KCsSLzP5we1z8FLYjHf3XlKWzSzxQGdmcMnGvQuP9YBM8Mr0IPtlM8X8HAf2qZlYCib19CGMiDeF8K0qEShgIoficaP6QLUrXsPcz1Do+T9164jDptdYO+IOYF3uBWLAdNm83l56+79+qol8x34rbvhoWFKy2RgXEonAoig1AANjGoDZnAl2RQTPWhaw0zAWenePXAONVEiEwhBflIg/cxGgVvJ8f1huj0RUBmK9Yync8X+kTF9/oxWq9vr55xuHBosrMQHCo6XYPYFsdRRzCSIVCw4fD5fYO68+cGLLrxEv/baG9S77/6gvn79FUpjU4sGc0dufGxMeuyRh5Ttb23LbN2yqfD6xlfU2Pi4fPzYUbmj45S0c/cudc/uPdrIyDB2aaWru8dy7MQJ6fDhQ/rx48fUY0cOqYdPnVEOnehQj5w6rfb0D1q6e/u1zu4ebnB4lB+LxfHpqJ4BqR7GsHKio1s91dnNve+GK+Sm9oWgFIw7N766gcsXCrjVQQJarR5/kPe7bCTkZduvETgGevoGlZc2bxMDLlcxFk9w82Y004NsKoE8bqirJYGAH9/9ZXONEUbjTmpXDKvk4LlgJsMrNdiehsEmwHbAgYiGuaEPQEQzfwgX+obGYjXVVf4li+bj0z184qlDfy+EgiG702EvdxoAfuV+aGQk39HVbXFZdd1t53WbVeBkzSKoGufEGwxIA+aNO4HowRyTK3cOYJqh8Ziy9vxVuk2wSjPamnwupyP33Z/+2vGpe96n7z9yXDt48rT2wVtvIM+8urlYLBT49rYW/vEXX+O/9LEP6qD58f/xuz/gPMTddv2V2utv7XZ+4q7btMaGGuup3uNkNDEC63aRKq85UJzGxmP5hoZq0t8/zAl2i/uSi5b6vG5PCOYVZyafhbkCX11kczxasG6oxEsqrLmyRHJigaSLWaqc0cnOAMazCQKZ0Tid+L1+0t40R1+16BLd6whoJ86c0oeGRrXOziF1oH9c6+mOiePjWWX79kM5r8emfvDuj1k+/cnPcBevW+evqa5BpXQC////gP9xZcwcONQOF8NK/VgYdVG7iUr7fykqMqaDmSpj5qDGJyc6EYsytaNB2nD6NsPRTYdfyc6ulW72Y/hTMAtLbwrBdAijTECBg7gyPvZ31unB4GUq0PwgGCcCMBiduo1g9Eeu4sJSkXXpwtqkzHcqoxh2zIVNM2BohkYeWA4KSOhd6Q+/E05NrISRKZaHweV6siDGE1Z/lEfwiRgCv8GMUxzKXi6HlTS3TZevvOn9fGtjrc8vDbpyI12clE3Qpygi5yR2t5c4nSBAIY2Qnr5eCxaQyfUnnnsx/6sH/yid7u7Vb7nppsLBY6f8dr2QVcSis280Fl+97LxQJpeTDh0/PewLhqQVSxc5W6Y1ejwo5es6b7XwMhN4LKBzWbjTHWeUVDqtr1q2lIcFFXQe5AtTArFOeGWANCCYn+7sVgI+N3HDzEsrivEhEh5tj6BPxwBIOwbAIqYmUmnSNzQsp7OZ7OzprQHgu3PvkePZ1oZ6sbGupgoi8n1DI8rJjq7RRXNmugJejxdos3T3DyIz5eUL5zisoAnSLGnmjPGs3U1gCNLCrkZM9KH0YdyiKGkPPvNqsXd4zAkCtwKKWB4PX6iNRIK1Yb/VaTf1S0xFL2DMPLFuOp6OSIbjadpPIz4XeWP3AXyHpTivvVUoKWMA7FuZTF470dUjLpg53QHV4fF9mXQ2R98Zy+by+nNb9nDz2pqybS0tgtvttkZCQdw+6OjqG7C9sGmbki8WMyAMWJvrq62iJGuv7z4oL5s/R9u+/yj/rc98UG1prA/gceYFEFRxy5XPyb4BhosPCmU8HrqB7yoB+WwMnhtQrt43OJJ8Y9f+7H2PPOsBLUy6cd3q/HWXrMnde8s13PuuvYybP7MtCEIOai8s0dtniUcLk58+/JRo90dyaxe0yBfOa7Y++uwLfGt9NZkxd7H+k989xDU0NOUvXLvOBzq34/lnniCnTp0kN996N/R/NxXcwV/v7jxReM8165S2akdElQrAWhh/vE23OtycKhdh7lMJdBDZ7XJoV65dEHjyhdeEjEiyH73zFsuyGUH64jSjCOcujUi6QFRQxFDxomOMGnx6DQauIPDlDx3vyPoDAcHr8wmCDQ8tQCFXoKfC8aC4QRvKw8O9Ut9gVN5/ojPbNxzN10T8WkNNyBsJh2xNLdN9oYDfTVQZGgCUeGgjPDYe+6H5/iiSRa84jMCF+VvdeIgH0sFxoVAQWrTIdfUNZd/YeTj+6yc3yvFkmsxomWaxw+SCNz40WYR+yZ5wQA6gWkGb480cfwh0Sa/FBooYDHUw+PI+lAMFPfPyG/nRlKwtWrLM0d3VkQ6Fwi6b3W4f6OslVVU1NO6xowfoE4o5c+eTAgo5okjq6xstVdVV9m1vbk3a7E5nMBgU3B6P9uJLL+bmtdTZgj6PlSoDUD98egaF6SDkqLlCUcpCZwa2KiBUQQDOutjnkCC0sYvpxENikAf4XTY8LAb6Ph0zMO7VrfsOa71DUe6u6y/FTw0IVugnWBbjJ+YBuUAbQxsqT7y8UV173kJHNpcl8XiczesVQBemM9NSAhA0wLQyy4SppgQjkoEpoyDOGfA2QJoqaDNJxDKxD6ExUaIfQOd2UIhpmWiMIFYPjiTTWb1neERfPKtVQGXMRe9TlFHJD6tNwMOXOOxjpJgmVrVAtFyCqPkYjLac3cWrdo/dYq/yOe3TasLO6U0NzivWX2K/4pKLXZevv8R51WXruaULF2jNjQ1cQ20tqYqESFU4pExrqFebGhsEv8ephdxWPeK2atVBr4afuQwFg5rH7cq7nfY8zG1i/+BQcWBoRBoeG9MGhkflweGobHfY8o211dyi2TPlp1/d7Ln64guchVxu7OiZHm3hgoWWZctW6idOHCOJeNw2b958C36Qt7XGT0+DhfpoO/YeVF57a5d41YWrtFDAK7/+1nbbqoVzHUyALwOVL5iT6QE8YhE/+0DPPTon3qmZzfC3i4ck0LYFQ1sMfujTMnDRQ7rwZgc+RXTYkuOptK91Wj198gtrsy7DJFOUFavb6cS9ihRYX1hHi/sOHdFyuVxx3/HT0vZDJ9V9J86Q4VhSq45E8DudJeUBy6RH1k9BpSlH4a8J7C6ZbL7gD4bl/UdPuG64/BL19396VrfbbdzV6y5Sf/jbPwh333wtP72lifzD938m/N0nP2R7a+9BDdYj4e5bbvCCXCA98sxL1rtvuV5dtXSxeuJMN/n4B26zReOjlnQujSWw/g5zPp4kGwp5OZhXhfFEciAWT4fmz23jYUHgcsUCyRQyQCPGY1uH6fZhmAvQ0M89wpxC51/gI80XfnG8aBDBbXVp7XUz9bb6BdrocFZ57sUtlk1bdujPb3hd27J1n8jpCsSyFMNVAaW+scqyZPEcyw3XXuO67ea7HXNmLbDDHGTTdTzDC/oYmP+/4X9c+6zshGZXxXEzJc7l/59E5SRcAniV5mMMBoPCGXOi4mAETk6KndywUgt1VPhVwCwWrzRqRaSp7CadtOwSbWYgM9SJV8MTxgULgh8ziQmcAmhd0GGkwRqytGXQ9Ggx8zJiIBmVbmZn/hiZ+TI/E9RuRqwIKPHaAAtiOZtVRPZnCjJJZEVSEBUC6wBx2gWCT1+amqe7BZ5388UEb9XyxKLjXXZIA4KUBYQL3IePvIC5gxYGgol+9ORp9Se/+t3wMy+/muwbGMRH3fmHH3vcu6AhOLJkzsxQfzRhh8kAjwDmvG43Wb1qVd3C+fMaZ7fPiFRXRfwup9MHkzQIXTY/L4C0BpmiwBNLpTlZVUVN0ei+LLOvlKtbtmEIKIw2TDcV6KRJDTrQ0DOadFCkdLfLKc6b2R4UBKv9Ty9uLCyYOSNZX1MVwv2Rw2MxdTgaHb1o9fIwbpGApKiL4dMjOS8WOVnRYC2Ctsc8TUUMFKNSvwag1TRlwESL9IAN6QJl0xJLpqSCKAkgFOTbGqplWKgFq8DbJrxXgFajAVgZZhjbRoVAZQsmewWWSJCGz2YIpoulU7qAAjYoRQi8u48KNy7ymaKo5ooimTezRXZ7vIFsQXRs3b1X/9Hv/qi9tm3n6I2XXRS/YNliPBxEsIBYzTvc7m999iPK13/4K/8tV16cb2tqwP3mHChi2lv7D8vHTp/ISPjGNHQ0fLLJxh/QDW2ADcK4ZtbjbGBeM9uag1Cu6x8++YGBh//tH7L/8OkP2269al2kdVqDDzoLnkf4rudcrD+0K0mkMukTRw9Jl6+Y74glkjYQpsmSubO0H/7ifmXFijXRy664Jmi12px//MNvybZtb5Bbb7uLHuaBd0KxDg67oIwMdpELzpvvVcQch1v8tu05Iv7498+Ovr7vTAIi4b4yUlcV8jU31PpHRmPCwVN94x+78xbb5QtDPiADq0ZpwvzwlDUdFTHDj4oWlDlsqxB611SFfWvPX+aTZTVJLLYC9kU0VgHGJyy0+G6S1ROWRVfzsKd6eva8+bO0y9YsC1SFwyGnr8oZqp/us7l8Vt7uwlcmST6fA2WmwIQEVaGLNRpUoqAL0bLRoGJJm422E/QsC8/5/BHX0jmt1XfduD7y2buvl4bGkse//dMHe7LJOAx3CeJDekiDShgQRjiHj/BOH7G7AsQTqiGCDYc65onAMmC0axaH0+7mo6ODYi6bKXi8Pid+Dw4PukDlTSzk5I5TR/WWtnZKmQvmEzzCGfkIurhz1crVnv17d/TgZzXqahu8VoeL/+Wjz0mQsYKncmK8Yx3dud8+/mL3Q89uOAljrh9GSBGESo2SAuGYb5kuA+CJYwN5gHnQWBgJ7/6hnX57hEXFcNyayOMDeswP+zi+hwc8BqFNxyfPuWxeP3PmDOnr62P5GNmUzF+MiZm8Y3Y4l4DBOePcBuaaSoP1R5rNq9EnGIzSqP/Z5ZeeimGwEUAZBzzyuOxq0OuxwPCylJ8wTw0YD6wAmg+mh74LfY6TClQ5IzlQcDNRTk8Pc3pq0EKSAxYOTarfwiV6LVy8x66OdXi84qi7iiQ87T7dvaDW4Z0VFgLz692e81rD7mWzmtzLFy90L1u0wL1y2RL36hVL3WtXLQuvXbWi5upLLozce8fNVZ+5987IF+69W/jsvXdyH7/7vdxFK5ZWN9TVVK86b76ztioobXprp379upXTrlp/SQQUJ/vmTa87hoeHPJ2dHfzw8LCUyMtkNJUHBcZONr+1W3zy5Y2FL3zoDpsLRsHJji7laE906oM+WA+kfYveXJgCZjgaxqOp8mFANqJ5N5Mo5kLXLnrnm7UlNgcV9uFaHQlax2IJdaC/VxsaHCDpRJyrCoUsYhG//MCA81k8lRYfee7VwoVL5wnvu+ki94fvWa/9zZ3XqB++8bJYIpHMvrFzrwj5lYnWOWK34la9iVTiV8Ukzk5EzgH5V4RBytqaGv1nD/3J8dbeQ3gqr/jmnv32m6+6zArKoWVgaNSyfs0qW0//AFkwa4ZlVvt0/sCxk+Sa9WtBD7KQwZERvSiKlivWno8Ha5Fbr70CH+vyo+PDdC5A0G5o8BXmYJi8dfvqlQtaBaue9LuDEGiBeV2mH2B2g8HdK1QZg/4tKkVSH6whC1vmklkNraQ2GCHVgTDxOdxKPlUUz5waKRzZ26VvfGE3+eo//JzcdNdHha9881/4lzduTl5w/orhX/7w+6nXn31Se+Dnv9V/9oMfeq+96gr/Xbd8wH3rdfc4r1x3o1AdrsPFFuZxmMvxbAZj7P3/De9aMPivgsnmc483HJSG9b8BdMCfAxhUpg9sOOoBbD7FqRj/WDwEtRsWw4tiop25SmnMuKYHgFrNcHYpBbOyK/yNK9JWsgNwysOJo5yOXU2wclERY4suc9FsSmBxmMGfShowP6P2pif1m1AO2qlhnkbMCv8Kcw6wMlk55gSNTygTGZGkcxIIMmZi+mSKLromNA6EM9CR8Lss9M6mERWjiIpOnnt189ila9fIH7zjNlgXBL5YyHs+eus1ycb62ubfPfWKuOPA0dSKBYuo1M8LvB1mB+vE+k0knE50QJ8oijoqTJR2iMMmQFb7CcmNK4RpoCyy83SpE67UgB0mIuaLV/jDiYnTcRVzhgOBSDaX4/cdOZa8et2FyYDP1wiLjeV0T28RFpXx5YvmBaAM+mQJ3w853tmV6x0cIi+9scM6Fk/kyssFxMJsjfqYwkwpGFCuqkGNQSN+zFgEpfPSlYuyc9ua9O2HT6AAjx9OtoDKg5nBPy52zA4/FfmyvocCNWZnpcK0bqmOBLTqcNBeWb6JgeExDU8i4y0cPnUk+QII5MBfpL1/OGrJ5gtcz8CY7U8vb8o/9vwreZtgTX/mntuTXwThIxgI1IKiyk5wAECZluc27fDPbm0qrl25xK0oGnf8TFf23q99V/rGD38tPPPaW9rJnj7xsQ2bsgrI20ingltrQOpiAi5QWOLL1MBFLOj3ea9ft2YaEFBVKIh0CwsC7yBCHrhw6plsXpUU+Z1O0dMOn+zMtjbWFL/xsTtUUEod/SNj5KoLV2ovvrG9cMFlNySvuPq6hng8xj/4wK9IMpEg3/r2v5Gm5mZ6IjPSj9srjx3aLt79gQ+MgShgw/cm//js62NFSYp+6vZLHdHek6lf/PH5gXQ2L7Iex5FAIJB7/N8/HVrZJnisMN6w2rTuEEq3rNBtiUg34wemQqCQY7Y5An7tDbWRGhxLuXwxPzw2lurq649DTBW/X+VweVxLFi1om79gfnVtc3vY4grynupm4gxUQTaYDxtj+CQV64LF4ByH5eDHbM3tvAxQGvqjYgZhCOCzvPnNHQmr0wvdDLcnWjxzZ7Y13HPLNfM/ftfNNcd6xoaHY+liMisXVKtLxe8y8WBwOyUefIA04JM23MKH33zCuuFTa8hLE6WiGKoK548dOTQ2f+GSIDSlnEjESF1jE8GPAh45vD+hg2RRW1dPT1LEbc1Io9nc4epql81pD7704rN4oib3+S9+zREXwkUYp9J4PJnZtu9wv8ftFD/83mtqP/Sea+a1Nta3Q3+KeDxujwUfC0J9jKwoX7B9aBMxJ9hBU4BoReBdMp0xtjbibg8VlVvKXHzfDrd7YoCp1LJ2hjBQGQQLVwCBnccxT5+qTQCLx8oyewAAiYJyJ6MUTvF2rnPj7Fz/E4BCsdxS2SXmIR/LFJXDmcGa2mxWHcatBH0SZNW3V8ZMIO34dAHX3zLADh0C5wCcL0tzJjXG0wEw7MYDPiXFpwUsBw7bF+jEMGxH3GrK3vfjiIpPQWHeou/swLjBtkOTL4pOUDTcMCzc7Ik5vtOj+q666MLCL/74tBYdG9OE/Hj2zS2b5WDQX7jttvePVVfXFJ5/4Wn+2LEj4tGuEfnnDz+Z2bRrP/nKxz5gfeqVzeTAsRPy4tkzAm671Xy0PAmMn2hQGcMbMv8ZGM1ADeVDhUHfytUGAeXqsF6gUfGlZvSDGQwDQGGyhbqHx7LQipZsJkMKhSLnsFs5WZHlUAC/8azryXQ29dAzz0vvef8iZ80ih6PoyNhsXi7UMCMSaJhRH1Y4zdo23a9KfIooloKmcQWlII+pw5kRZe/pU9JYIkX3iTNFzEYpRChchWIKXnNmtFj8Xo/wodtvwDnG2trUIK1YPJ8Lh0P8oz/9XsFhc3Abt+5S1l2wgoxExzMhn8++aukCiwLjtndgRLr9hqvlxvoG3uVyWbsHBxX2NN9C+xyyxOV0k+pQvRL0hEjIW623N84lqxdcZA266q0rF5xPMgX2njRSh0+9qkHhaqiq12c0zNSuX32z1l4/Vz3V0a3u2XtafvONo/Kjf3hD/u19r8qHdgxy1lyAzGpcUvzUhz9d+NV/fC+9fcNzseFTBzPx7hO+z33sI41zZ8+OtLW2eauqa93VkXr+mvXvJQtmLyahQAhvbMG8w7arI6H45BLnaqlYIPlshqRgTh0fGSJDPV2k78xJ0nn8MOk6cZQM9/UQEWSBvyb850bGfxo4SA0roNJuYgqvvxg4IUwGelFD7cyBHZhFhYUfT/GjE0jFMDdXVAq2rdHMuxQHYHixK02CUzm6y/VmF8OBVyPMzA+TUZvxg26zdCSDuuEHhRTqZxiW2gB4mCTjLXAMM7ebUDuWadrRE69mRmAmhNFCcfFgdipMUoOBZZj5TAWz/kYVWd7goPIKDUAhDA34oQE/vMufAmUMT+JC4KBViqmiVWfveGAyu8ePR/nS9kJBhC1yaCxkcHRYeX3TZhUmJWckFA6hYB8O+MXOvkH79+7/AzerfUZmzYqlrkgkXERazOpQhQ/rZ6BUX4BJG1z0mqoIj7w1Y5buSNFfrBiDIit6NBZXYSGwVCqSJpiCxyYmrBTmD22L71zbUdA/cqojMaO5iQQ87hpYTLkjJzuKQEdifnubH/QVeuQ9HqG+YeuOrMDzmWDAT/OlvdckDrOmDsMDycPgirohP80+SAF22kaqJtltVtnrcupb9x8NX3r+SiuUq4Kip6ECTO86Is8q6kbbG6/0D3iAayJYoFJoB1ldQJ5zfOXdRQD46alsnrQ11CJhFlgs8YPTlBYMHktmNR1WTovdri6cPUO5573XCWuWn+e1Ctbw4VOdKJnQtjSB70q8tn0P9zd33pyzW+2OcVgojx7vyLTV16Egoe8/2em/75Hn7W8eOKbvOnY6hympEmY8LcAXxdldO4Nv5wCWCe2Gp3JSN/ZF9D3TPSD/6aXX1adfeSPRNzwyPBKNFYdGx2IgGJ318V16RzaZLm7Zsz9x47o1ztqqsBUUZh63E27Ze1gJty7OXXrZlYF0Js0/9cQjRNVV8slPf4H4/QH69BB5hbSqsNpt3fqGvPaiC22cpliguLwoK8V1KxfXQn6BKy5cVn/xqsUOGA8FFPYsNhdpmbsy4HPxThsqYkAL4yGrCz1wA3dZMpfpDf6oJEG7M18wtM4g7MlasZBPqZpaCPh81pqqsPfk6Y50R2fPCPQlUS7kiCwWiNXhIQ5vGJRIO6TEkxCt9B0meviO0ScxS9aDDEclTKeGT06hj4DbYbMJuVweP3Iq4rtkVLly+jgPKHtWt58EwmF3TiZFMCJM9Bq9iWN1Ag022o9RuMXtlDx+cBeuOD5QngM93caDcLR33y5uWlObQxSLoLMrqlgUidfj1TPpdKar+zQ/b94SDbeV4cEKuEWLPRkw5iTCCVdcfq3n8KEDmeGhQdVmtdlXLFkU23+iQw36vfYLli6Y1lATCUHvw4+e0g+MYzPgkzSck0wwf5MnBsCJXlQ5Bgs74IDN/CCc82ybI9FRYEehh96RnqRUQHwOb1i11dfYaL83ysA8oHeXrvBD50E2LgBmW00JjGPE+zPxdrmyUOyr8GfwY4IB2sy1hD4ERj9M9rbkGAGTw8EN8wtvt1oF4Bm9A4dVfttqG6DK1llgtJsw82F5Gn2FGtOP+dOxRudbvGGAH4nGJgU1Q8Y1EtZEo54TgW7GExPAE27pgtn2ukhIvu/hJ7WLViy1feD9d/BtbTMsPd1dgUwmLaQSCT6VSnGDsYyWyBRyH37v1dpDz2zQrRZLYd35y5y43XdGY7UCuU4usEQ7FDphTagEBrNIUwMzNVbEcxoGzAPKM2wAfWBkvPDkxm3aM6+9pby0dZc2mBtQhkgvievjRNJFQedVOatk6KFQ0K6cy2lXz/R3c6J1TEprw+KjL71M5rf7+Cafy54ZGOMSR3pJ7swoGc4OkK7scU6x5qUXN++2PfrKC2TDrg36S9tf03712Mvqzx/eoP726dezf3hxs5qRNUWD+aMS5vfKkHjc9eH2evlZLc3KdZdeYvPD+P/WF/6G9/s8VojhCIUCQdzNcsHypcryxQv5E2e68Ht1eigURIZy119+seODt78HpgWOx8/3HDx6krPb7KQ6jN+4bCDtzbM0uWDNvbF1v7xtx7HUWDQX7e0fGXzwT88mVp+32Or1usnC9sWofJHZzXP0Re3nKTOqF0oOqUod6MhpP77vEe1ff/gA+e1DG8jLr2zPyrKYvnLdhdl//vvPq7/8/neUB37+H+Q//vkb1nvuuNV24zVXBNpntIahXwYUVRHwUw4oTLK2hzEK84wGcgxbV1WYqyWSz+VIfHycDPX2kI5jR8nhXW+SvVs2kt2bNpDdr4PZ/ArZt/V1cmDbG+TIrm3k0I4tZD+4D27fQnJpPMTzrwNTj47/JrCBUx46Js6eNABTeP1nMGUZFTBDy1cqUIHNwhQXQ7g3Jw0MwWCUm2kaM2EFMCo77AMAkUskVORheuIvzc+w4y990kXtDKa95GdYMDdMa2RbBroNv7Pqj04zvhmHXcr5V6IiL7wiT2j9DK/K65TpEUADXbTPisB4Y9afRsG4cEU7fq8Hr3i8Pb4Lgf74gqxFTo2BOE9zQCHR7vIS/Pihy45bBExiIQysjz/5dPyzH/+w86XXXnP/7T/+E4/5zJjelnt9535X+/TWYSgx8MgzL/CRULD0ljLSwATpqQFk0Lv2sFBZQyE/vTPIYuOvuShgLAbsP5lcVk6l0nrA5wUSJ+bNBAUmFGH/o20GbnwaISqKun3/gb5Fc2fh0e0BmOwsp7t7RZA3Y7Nam2tAGHZgfgVR1O/7w58yC2e159qmNdYsXzRfAOFOBkEA2UiVbDRIHFI2QSkzUSaZAlnAaCEkmy/ai6JkeX7rLt+Vq5akZzU3hMeTCcUiwEqAd2ZpnSblZ4IWyJ50olWA9sxkC8g3FDbBa+JqDRO2nkxn1KXzZgALNILvzaFgiEWgFIQ3phfPnZ44f8niqrbmab5iUbRvfGun5Xu//H1+YHi0F1iEt5JLGI3FtWwuV1i2YK4fhU3cAvhvDz4RAd5xKxfMzkGW4qmeAf3oyW7u2794iIumcqpMT31EstnigVs3WEXeHfAAmv7hUeWuL39Hufmz/6A/9eqW4b1HT1rv/sp3qo6d6c421FThKX34TYQJwBOpQOARb1x/obNtWp29ub7WgesXMmXWkjWxG255X7BQKNh+/tPvw2KWJXfddS8V1M3+A8oVpVID7b86Ei64XS6/KubJTx96avTum9aHE5ksX5QVLeB12Wa3NVaHA94AxldlUIw8Yc7ftgK6HtSVfpuuTB1rXqN9aZ9gR3vTu/jMc1LzcxarRQuCvBYaHo3mXnvjrb7aulp50fy5tbxFtyO9qPTQu/8YGwRWVMKoUo9PAsCgAoRloOCJ72DZUUGbBPqEgtILdc/jXV6kg+POWzJXvf/Bx7MwPyDvULHiqqojrhlt072Ll6zwL1qyItDaNj1gdTitTOkCZRPrgu+2odJJOz/WArom0ADKLTg5ApqS7nfa5KrqGicIrMVcLuNE+iGqGh0dLCKNM+fMs6FwhHSn00mCH1XFeqgggZw6eTwO7eX44Ic/Fnz+haezFp53tLW0CR2dZ3hQzvEjrygoQ4ZgKoDvf4EeADYWPimYEmACyzLDKT/QDhYcV+jHtlXmwYv1mRIgLt78wqUPxjXonip71DglKpUR+lNqflomXlnB1P5fAcwWq1A27Mk144dpWDxmJvqXMcHBIhtAG8Rmjklw2AQ9Go/JmVwON32+IyhvwGA/eDdgvESULBXAG10wNmBewbFigf6ARoN1SBHxaTFuuT2bKKx75RVh1q+1sd5+x41X5Z/csFk41dlFek7sy23cvIlEqqvS99zz0QGIIp46dVzI5fPW5ctX1/7od48U1iydq9502dqAwPNWmLw1v9tjlySpTLoB5qbvFOH2O3oTdTKmZKHRqejcAgbXc7ziVvhKg+uzGYZX5LFpQFnURUXKr1g8vefyK+aPa4H8wBtH95KEHNNGuF5yynKA89ZLeo9yRu/nzpDDsT3az175Df/ill32j3z2Z+qvfvO8dPnKamnZzFpPtj/Oyx0JUhN1EP9phXDbokRWCtYrrpmjrjh/WsZqtYwURWW8qEpjcxZGRq++YV7sY39zoWLxSvEdhzu4gijTZbcM5D6H7xQSh8OOiqCtfzSad9qtgs1qtUaCAResqMAzK93lA2y2LJo3O+TzegRY66SP3fle1SZADWHx8ni87oDfZzPWcj6VzsKUqektDa2kvaldfvDR56IvbnxDvuW6q6Jf/MS9nuktTdKZnl5+3ZrV3IfvvMWeTedUjzUsK2ln4evf+qV82we+LNz7ua/zP/jFAxKssvmbrr4i84Nvfm3k4fu+Pf7swz/1PfDDn4T/+ctfC95z+/s9SxYscvk8HicAtw7YoH/RG0c4f+OnRXA+xYrju4LpZIJER4ZJf283OXnkENm9bQt5c+MrYDaQnVs2kQO7t5PjB/eSrpNHySDEGR8dhjRxUgBlDeeqyptCqMTFRgbp2vfXgv/xAzxg2Bg2BnNumHJA/hegcvKpxGRfdMN8QRUwNsGX3ZgFhtOraUru8pSN7kqgu3yz36g3dU6MODkdAicWmgTDKlg2gXvoMKJh9EqUnEZ6k+/0F/zMIk3q8dc0laDuUmY0IzCGR8n/HVBRQVotw5hgofAL/6i8UJ6CMdsCk6PBedznwo8tc6SYz8iRSLVoJaqHiFkic/hekY2mw6zB0ExAKNULxWLhqWefk9evvVBfdd4SR2dPj14VCY9due4SR3dvn+3YqdPujVu3WzPZnPKJe94vQjI8HpwoIKjghzjZXUcGmjcQj3SiCAPCurZz7z6lpalRbmqoLylydJEAw+qJNWQLxeDQiL5h81b56vUXcVIhbzW3udCFBiYvFIBZHTAt/cVtTyQWS+rTamtAtrP5UPDo6OktgvKRntc+IwgyutXncZNTXb3qs6+8nrv56svEaXU1YcjWEkskuT2Hjyo3rL/AEvB58KjDScAS6IWRiWwznPiDfMcrlok40zcobXhrL5k+rUG75cq13Atv7cs319c7PS6HrT4SYNtDKcwMaaYMmBm0ZzpfJPFsgfjcDlSqdVES9fFkWpg3o0Xzed2lW4ioCH3/t48Xb778QnuhIAr4UU8UEjFnVBGOdHTnsDzBarcfPHZC2n7waNHrcqVvvfYybs6MtgjQbD7Codh79IR66eqlmaVzZwXwSUEimVRffnMX97VP3J0H5cB20YqlSk1VuNjTP4RPP9wrly7CJyZWvxsPn8AWp1yh7YjutwO2YTSW0H7/1EvKTx5+iu8ZHLaEA36pJhISLl61VP725+4l82dOD0I83LtiMLwMHP/9I2Opi5YttPO8BbQsToglk5Zn3jyQXrryQk84XG1/7JHfU8Xkrg98hB7UgCQhi/GpWDqToeOnmE9JqcRo7uqrrnKmRs4Ix46dUrL5gnroRHc8GkuK/cNjitvpsDjt9LuZkAP+s75XTAzBdQoBEvw0vANfBKVHxu8Z2agCxcLwH9OwdpdlRekfGk5JoDmCJOFYvGhhlSAI7kw6VYDxjPIUKxNoxfcfqAKGlaDQiVzMEaWQpR/PxqO68YPKWM+pQNvECLS6/NQO48L52ps7iyvmTbdCN+F5G4xnEHBK7WcRiODAd0zZOKdMwHFLlUHMD2gyPpaOpJrbv3oHR8XxPK96PD61qbmtenR0WAwEwtahgf5RUSqovMXibZ+1wIbDBoWtza9vIAsWLCGhUJhIsiRGR4fVmto6YLuDg7Yr+nw+mL7sls0bXxUuWr4IvycEVEzqa8AXZE0+nydFsXKLJgD82chlfBBAYcNTFDEppsH+CIMPbx7Jm/YcUkfGE9wdV68jbo8HxECj7RAQD9MXilJOkVVLV18v8bscIEezgW2WMRGsv1Bj+Jgo0U6B9skxpvIxUFEU0s/qMcF7Aibmc45cwXsiT86Oie1Pnz5OoL0MVdcsJ870Kc0NtXxNVTXv9hu7D85VJPpDUaiYg5zNPM9CZWK0m27Djv2QrieGwoFPw7B9IVSRivghOKgPm6NNnMUn6lHpy+wo0VeFAsUnX95kg7WS/5t73kcC1U1cdXWdC4T6YDqdGuvt7YGp1a05fBHLtWuWKUtmt3nwhhYyMh6Pq/uPd2jtTY347vDECQPCA8gfrALQjtvM8eZKqVrgRw2tk/Gkjxr0g7pCdlTJMgxNhzCvBrDnVfY1oE092dMnHe3rUppnBqsz1kTAGxZsxw6NZ4YHk0o+J+uRgE8oFNTcQFfKks/L8tBoXBV0uxIMuOO337JcXz6/QXByXEATdU6TFBISXcSuC0SDkSBkCJECOmercrintQT51ukhIVwFSlHQ7fP6nQGYAr0wZ7vCIW/+tc371eGRmDB7RisqpFANRitMaTp+OfNYR4/46ra92qGTnXzrtAbuAMzRx09169HUIDnRd0Q/2XeSG4r3cxZBI06bi6utqnZS5QsyKc9TrN6CwKvRWDy/aukiUOY4Dtb/LDSK+L4brwvCOA+MjI6SeCLpgjWAP3j0hOvpl161PPXSq9oDjz0p9wz0k2kN9fLH3n9L/h+/9Dn53rtuFy5be6Fl6cI5zrq62kBVuM6D73fhlkc2dsBAv0Q7rtWoMBULeZKBtSeVTJKx0REyPDgAilUvVcAG+nrIMJQxOjpEt9Tjsft4oxlzwvbHerC64NhjVaJuChZWdqJFJ21zFhCH8WmC/+34v3a0PU7qxlw4AVP5/SUwJ9qpMDGEUkLLpdsZwIILKFUC0I129AODccCr4oopaRYsPXNRt2k1QfsQdCAaROMyy1R27Gd0JUbAFf1pCLOwTlphWAZllPyngEkz5Y8RiSandviZnBCUSSqEmv4mYcalsuiJSwHAoLcSlV6YMzqRFibrGzygfAe7cWW8Z2FFmBRxvh8d6Us3+ninmBqx4VMy3s4E5nQ6rUSj0aQsi4VEIpGDiQjm/6L04quvaResWGaZN3umb8mC+TIoRdzWt3aIyxfMz8FgLmSyWaFQFKUP33EbfmjZSd+hkEVic7NtjyawbbDqlE4wkiSrew8cUufNnkVqqiIg0WIcxhyUNClwkQQ7/Omd3T2ko7u7uP6C1S6pkMOZjEbBNBZ86qeC4McyAUOD6EloyXQWPzCD2ibp7h/IA0+S89qnhyCe3SZY9f7REWX/0VPJ69ZfpIeDgQjwyzIWT6ZTuZw+Ojpmueri1YLX7QKSjEwNIFXYxiaQHIyCPiwM+iwdD+x0qJNdfYXNew7pbY21yp6jpx0gzEnzprd6bdAodVXBCVuoGMp5I7AdU7kCSeeKIOTh8eQy8IlPHT3T4144a4bmB4UR4yGd+GmBP72ypXDzpWuccVBE8IO1LDuUAXRt5+FTYiKTs9isQqG+pkpdfd4iIeDz2oBcBQRRByxGJWKwSuPJZHHtiqXWuppqmwSrwM59B5Onu/vt82e08h6f3+kEqTmfL1jGEvHCeCJlX7ZwnuZ2uQSX08bh0wgsGunHOk7mYyUwaPfhE8q3fvo7/VVQXBfOasvdfNlF+Y/ceh257ZpLbYtnz/DYbXY8BnoisyqyxD4/d3qLAxZXpyxLAlSX37rvSLb9vIvTS85bGX7l5ee4ZDJuKGIuKrwYfCGxeILkgMdIYyI+qoTD/uKalcuF5OBp23d+/rC8ZN6MOBj7qqXzqopFWdq042Dc6bAWQVH04JMoFY8tTgxUNB3LGw3+Chw+JWQfYMabTfSJEr4TbgIisZgAXdNA2eM9LrtHKWaE0ehYeng0ng0FvCrI9/g0Cf6ZAoCMKwuUmB4IAD9NyuJDGlD0IVcUSjFuBdBtpjebXHB6gCd4Z5nnDh8/lasLeZ2BcMTCO6CKmAeNVU5DT3kEg1swUSkzH6rSeFQZY2XQ96qIRd+860jO4ozk6+saQ+lUQlIU1SJKkioWcol4fNwerq711tU14Cll0L8Jefzxh8kl664gHo+XSIos9vV0WxqntdAX0VKJuJQZH5Kq65u8r7/8rLJm6XwYq06oCArerFxsVwad5EDgwXdCkVVsBj0b+BQChX+TH5gc81BVTX5j72EyGksIt12xlvN4vTyedFeKBMDyFE3LgdDs7Ort5/GZISjQUIupy0J/pLNynqwEbRuKcvpz5lSqJ2Aqa2X4ZJTKQc6VfycDc8ByKsuqjIn0omIAnAcX4zCzl6D3DY2Kfq/H0tTUIOB3vkwCkQSTjEo7ApVjvJlwbmDkigQGKD0452BfwicleDIp0IcKGD0JlD4xMCJXgHqV6mmaMipK4kJ+nxBLxMc2bN3pW7ZgLl8TDlhfeXO7fvDgIdHn88HQ4OXeni7b9OkztVDA52wIuYEc1jeTyZTlWEe32Fxfg8e9T6ggluH3g14CNCAvcJs5rulmv6ZPwI35dKJh9WaZ4BVXH/hD4f3sqtCCaCzIS+UUfefB48mdZw6q7YtCNmtAdaq4MVCwWNtnVlmrqt1ibDyb3btzSLNoxFJfF7KEQ76ix+3gZs1ssM+d3+DmFdGtpooOd5rnAhkbcUkCzHcqseE2baQFiMhPsxDFSUheLAi5rGjLZxUBmgTWaSa3IOEOm81VXeXPbd99UpZEyeHzuDVZlvVEOqPvPnxEe3HLHu7Y6W5Zt2jK4GjMvnX3fqk32qmd7DkpPr1hi7T7wDFu1/4TArHm9WR+XIXZU/M6g7zX5YOhDXOUySI0wFMrLwirly1x4AnMsIaRkbExDuZcx8NPPm99+OkXyCNPv6i/tuUtCUQdYrfZlPbWFvGa9WvV9998g+WOm26w3HTN5fZ5c2a5QNmzu11OK/Q7K8hDPL5fiDdCoQ70ZhAqXHi66nh0jIwMD4M8NkKvaKLRUTI+FiWJRBzipWl8TIf8Y7M7I7rUvgYmtjeLVRnH7BfMjjKJRmqmtRCvP8A8/5dj6tnzvxGVE+BUqOA9xSTn2wLzNs25UBmC0Uz3BH/6i4O/0t9YEKknXnHIVTgrYlbaMIzZ2C/WBwfNVDDT0cFu2MuWMtDr7cInYwJPzcQVfmaHn1AH8GLP1Y0BUJFmchshziLDrDjAYFeFF5aEd0SYJ926iK6JkahAisb0E2Ewj6cLpFjIkf7je2FWiNk5EAqRX5Ioarv27OsRRXHIH/ALtdVV7tbWlqqA318Nwo9NU1RbQ30dnfVbmpucS5cs4tPZbAxkUe29114l3P3eG9M4MWmqisd4A6CSTi9d9M4NnYCgDIJvXve4nVQ0QkxkT7k+UCNuKBoFhYh+uLM09ij/wZhPyShonVlafIqDQiouyCNjMREUo+Ss1pYaCAUdiCd7jhzTH3th49g1l6yBCdRFv4687+jxrMdhox89cjrsMsRjt/crgHyjMElEp9G4eGHerK0YPRzJ5IuksToi3XrFxamuwRHt8tUr8AV/HRZX/CApTUGzoTaA0XYMmJfZpvAPheSLEgjzgrztwHF8GbkyMj5BUNobq50FUbLg95UwUUXeGvC8sHLxQnLZhRcE6qqrg5u3782AfyISCHhBYSo1HG5vCIUC+I0U1RcIJfGbV90Dw+LCOTOU5XNn8l0Dg5AnLJ9AV1NjLQcKCgdWCRYg6hdP5yEP7J8sP0r/2wCDZzQ3Sp98341Dbz7849gPvvpp6503XhVsb5nmd9pt+A4QfRvLYPU5ASUK0Deo0HP0dJe68UBnYt6iZYHhkWFu42svkxtvupXYHexhrDljYH/M53DrGT1ogLQ0T+NkCeoDfQ+VBZuVTx44dsblcztdms4Jc9qbA++9em2wtjpip88cQXjHtDrevX4bYN74sVSX00lvjlSCpjfsIBsIDrvNMTw0XOjuHTzjtKiWpoi9CoSUMJRWkZBtZZoAqDcV1lB5AjvydWqeQU+mwioKJ5CPAoqiCDyAPwWUp2suXSsMj8dFRcwbjYj1NDNCd7lcLAdKpfmhcsYAZKI/5I95qpwgDo2O2Qv5tNXhctn27X4rH4lU2wd6OxOBUCTYceqIHglXWfHQBBQYYrExUltbjwejUN6I+aKGH3KHjMGpk9q6eiExcIpzSDnlaOewfKKnr9Q5KnmJoHbDY2IIA6Uf1hc6v0IwMxgPqz4hPqfik41KlHiCgPgcyKqQVUGSJp/ecRbOpgRAi2UhlUVPjkvrCG1P1wGaxjCTMZH+d4FzxH+HbFjxZiSjHYw/BA7JlsY6pVAQoZtMvT5MYCUAnaby8ueAPvnAeRWS4TZwhy9I3Qp+N0oS6ft+52RLKQCu54pjQNU02yfvus2ZzuaK9z/6tPKdH/ygv3M4Nnb5+nXKmjVrgyuWn49HiOq7dm1XR5IFksqVj6i3wGQLiiZM5RLuwzV8DaAbi6drGN5QMZ/kMFPm82SwfMzc6HuNMCfhCoEz0+RUjK8WUtByJKunSWQ+ESP1rkyuWFBQ0kBgOo3TrG6vPbho8bTI5VfPEi6+bJ5r0eJWb3NzdaS5ucqnWiRHspDQ07l81iFaSDBtJ3aFJ27NThzESkbEGEmreTLsTJKUmCXpoXFSHM2QbEYhxne52TqOfRrqDDW0NNb5Q/fec5G4ccfesf/zqweFf/rpbyzf+9WDln2HTyXXrZw/+MV7byZ33HiR8MmPXxZ/390Xipdftdx22ZUL7Lfduspy1VVLcn6vo/+h3+8k//ztp/lPff5X3I//9O+F3tFemOYLeTz1F+ZSfOKqZbI5ccuufYX7fvdH5e++8wPLdXd/jLvu7k84Pv317zo3bt0+vnzhvOE//PT744/88ofkB9/6O/7rX/wb19233RRYumi+r6mxHkQHhxOaEkQFnsP30TPpNFWuujq7yMkTJ8nx48fI0aNHyLGjR8mpkydJd3cPGRgaImOxGEmmUkzpkiS6RR7fFaPDeXJDnQPvPC4qw3GO5kikrp6EqmoMv//9mLiK/r+Ed2qbSZi00EyJCTHAUSrC6DR0kGMk9oMh5WtF/mgtOY2rmZfpX564zSjl38lxKcATdTQWZgTApTLKZNAwMzNEKT0DtVd6VADTsrxZhAnlVKSh8fAH/egEWo47Ic27BnLGSAkMRwGMugxmoAuVDxR4Tf6gnbohLpJhgwnX7yAyxLOyiVkHgScWu+j8lTU11dVNAZ8PPzTkAEGI7l/OpDNadSSse1wOfLOZ5jk6MuqMJVMNLodDPdPZpZ+/aoU3Eg6iAspqjwIgvQs2EZPdYlHiBoaHUGA+646gGdesGZ7qtH3PPmX9mlUqTNQQjDIXi4W/KLhV8oJdoe7II7AOR8eKqWw2Mb25OQz8wDvxZOuefeLw6Fj0+3/3Gb/dZvXincetu/cn6yLhvMfraYSJEWZXAeibNNQnTH6UFGYrWymoIAxXSglY/vDC65rVylt6BoeC9773muzASNQLCmIOt5OgYliZL7WikGz4GdWB+uBFR5FXhxUeT/SyYhXpy74YFwymESWVm97cmAPA2mDIg1gNGCiKqskBj8tpswnc8c7ONNATvWzNSg8o31XQ5qV9pdj+sMoQv9dX3LLroAbZepPJlBKLJ3ItDXXhqnAgu+vwKQssIjoVenSOXzJ/tuWTd7wnU1MVhrWO43Bb5Xg6S7en4UJL28lso3MgHPC7Ll65tMnj9tSCPuKCNPQWDHavbC6vvbXvsAhKfPldnDLbSqDsA4KTqaz8xCub47ffejuXy2V9f/+3nyIfuOejpKqmDvrxcEKRZRFHBtIWHYuRoiTTLSOnTx3HAzTUNWsuEIF2XGAVWG8dH739anddTZVHAWk8V5Q1r8flDgX9KOVR3vN4kuCEG9xn15XeHMCmAjuvFkGakylfKI/wAAExQzQJlFhF1mLjsUR1OFiYOb1plmDlfbJY5AqZOIZhTjQ/IB7yYqOZAce7SorJUcgPBT98KoDNWmYU9hFsM3rDBOwgrdE0CLmQhQ4FyhAYp93qGhpPUWWsmByBsBQTZIFeVLxovSvbs1QE+ME/LQfzh/nA4Q6QsZEhEqxpTM+aOcvV1Xkqs3z1Gl88Hi36fAH33j1vjS1avDISCEZoerybvG/fXjJjxgwqqNB6cToPfZ3OTei2O1328fi44JBGhC9/4FrplHhAAAD/9ElEQVRtWnUVJQbHyFndDD1MepBOk1Z0lhcQ4IOZFnPBXwZZUQUQakvjA7MpoaIwUDTsHEiuMHMUYXyCTzlsSpwrmBZOf6jzLOCYP1fayaB1riT4XQCjVxhMjsP8bYH0Iv+Mv0oYbm5aTcSazRdkvNs/AVPVpeQHY7SCx28LIBT7NbYpvlNpc3np9/OkfAZMluBpouW88GrYsZ6As8ox/M/iX0X8AEySn73ntvzgSFT4/te+XPNvn72n3uV2+4EEHdYSh9frFY8dPWQ/eOy4fHI4CXxkifEbXZxFs8gKTq8TIeANDMibkgMG16HJPD03GL/wuHO6/lM/tmYiX2D8apIq6YlcSj50pks6HesUk5YYGVGHCqdODzkEOx+a1hby48YPdwoUqzGBuLM8EaD7A0etDZLHE+nmHPYBiUhigcQKCZKTc1iG4PDbfTxumTaApSPtBV0kcTVNPKqDNB63kepTkNeITAT83gcAFUacgmA6A8CcBX8A3uq01/3tV9/j/fBHLxu++ZbV0Q9/dH3irg+v88+d09xk4Tm3rMhuzmqpc7scEaifDZZFp8Np9Xm9jshlV86v+eKXL+v/5GfXR++6Z/XQI78/zF1840ecN3zwE8Kv//B47hNf+aY47+Jrxfd8+NPkx79+kGzbs19ZvHBO/ntf/1Lm9cd+G+ve/Xp838ZnIp/76D2NkXCgNhz0u4GFTrEo8rC2kkwmi/IT6e/vJydPniIHDxwge/btJ4ePHCUgG5Fh3NqYTJFMNkuKRZEewAXTV6lNKWgbv/uWnYzJ/RX7EetMbK4zDbrx3ds5y1aRNVfeCHNn+UPk/9vxTtPSfzkYQxlMK2U0s07ElJ5/GSY0NTjQjaIv9gFcD6iFdgjWoUxnydsAUxIMj1IAy6cynolKP7SbVcK6Y71LOWB6uFKeoJ06MMTApMzNIBoNJiZq0JdlDP9MsJqQBf6AB9aw5G+60QN+zFMWaQTT4KRr+LNfBjOqSRk6qZdBK60TtWIJaDGUKsPfnGDZZM08zTuk7E4aCr5oh7h0caRZkOGEjB9l5VGc1/DbQIDGadOqZFlxslmQxjRp1UejUc3hsFusVsFh7siDuNErLrloVJRE6+rlS9W9Bw+SafV1jJEALI1uDTErOQlIL4aA8sOJoojv3eiYkrEK+Y8WFheBLYFPG97cuZfU11bROjEYvKdWOoMz0AjYP1AZU8ngaDQLGlyivbkpBHThh0TJzgNHCnabPX3dpWsDgsC7h8fGtY1v7Rxtb51GGupqw0gJZuJ2OwQrfp66UgpBXtO/CoDDbAvkNyZmCy5OvOBm5Ckj40muo3eQzGxucO89elysiYRBJ7JClY2KlCqEVtYXUalAf1omLYOFgQIhpjM5fJetlByBjng6LSiywhdF0TiZECOwSAJvsYX9br4u6OUaa2qcdVWRYEdvr6irar4iG4rGhlpajyVzZ9pb6+tdB4+fyrZOmyaMjMW1mc2N2eOdvdxb+49oW3bsUZ94eWOxqb4W73E6t+87xHd099HHY8lsnm6tRCqQ/ncCxsFjpVldsY1BuZQl9YXN25Sv//B+9c29B/ugrzFlbDLBAMo3bC+O057Y+KZoj7SNNc+aV/XMU4+R97z3DrJw8VJ8AqZGx0bz0LgCfsQZ38fAxbKYz5FHH76fbl+cPWs2/+3vfMcC7cnB2Na+88UP8BIIN0PRVOGffvFE6u++/9vEhjcPZAuirNInS1BDejfeVFCoQYpozdFC60P9TUC/tSg56B8isekSsWkFIqh5Iihg5Kwl4LEHIbtwNBbP9fSPjEOlQE9Lk2I2jgIVzdbkkwlULAupcRA8U5QPoNBOGI+0Txl00rQQn6aHdsYtZqgQosKlyiIJeG14YI+Sl6B3FDNETAyRYqyXGikzRpU2LJmVX6YBPPAHCyuVh36JZMLidLjwKaSsQX+rqqp1phLxZLFYyEMJ4arqOhvSigaf4u/fu5MsWbqC7Nq5jSpnToebA6EN09JiBNBQexKyMj4yoM+Z3mwJ+T0c1ofxpWJOKIHRSPtIhakEiwF8MR3II/qnQU/B2yqEkyQFXzvBGDS8EhgHCOSgD9tEUcI09O8vgZkKZxQ2q0yk9V0DaZxEJ4XJA2qF9qdu7Cusv6DbNBjp3dTinerq87odiXROyuayej6bBmEeTy/FtkIa2aVkALRo/HknYDzsO9CHcc7CTw8I0NcwbwnKkYsF6K8o7WNkI/NKnhr+lWOpFEYrX+mPPlggs8EcwV+8epkAZCp/9/2fCUG3VeNkUXlz6xZl965d+sz2Obg9QTpy6AB/tGdYG4rncbgRn8fDhfx+IZPPTXyREcrCMWDKTHiT1VTgKsF6lvFnxC2t/1Twx5By1eLJtLjnyGnx1V371Vf27Ulv2LWvZzA3lM1bU2qWS4NMoFiq6zzinPl1LhDyuPCwQOq7HKSm10bqzoAC1WMFxYwn/i6NOAZlYj9d0G3deXo4E/IDKBR0waKTajsdLQikGk+sRQLCvJf4dCcodDwJKG7iFR0w1wFhQCs1QC9NAFe84YQfqseeAXOd2+931bW0VFcFAp5gQZasGalACopI64hqqkq/lyoDLRIpSkVSkPK4vdJeUxdsbp9RG0nEM7jQ8g01VTLPW/Jdg0PZ8xYtyH/3K5/XfvVv31J+8+/fJr/6P9+0vf/Ga+0XX7DKO72lOQx0hGVZ5iXcNQFrRCwWJwMDg6S7p5d0nOkkpzvOkM6ubtI/METGxmOgdOUJntwMIgDjO2MBACp1Vh/GSKUIFZjKr4zKsYB26jaubPxiuDnfo5vJImgidQ2ksa3dCPvrwf+4MmaCdnm8VvCT2RnjK/GfZfmEbjGpj5jOt+86FTA6Hv5SA+5SX2Qe1G8CKtxmGjrGoWKsbkY49St5VuQLAxwvzDUBGLXkb6RD0OUWAfmhvTIt6/iGw0CZRLAY8dFUtkXJjleMAxFKyQxUull8NpGya0WokbaSV2jHSYlN3kY4GHSb4ZhpXiZ6Q9tc+nUvvFsNq1dlziZ5JcTjCYHjOdxWBQocTpD4vapc5uDRY1owEIjGEvFq8E7NnN6q4P4xs1xcEM8F2oZASyqd0p0OpwVfxDdLLpdfpgLjglKhgeGn1TcYwlYl1QbAr8QT4yrJStHtdOYaqqtqeYG34Tdifvvkc7hHP7F8wRy/3Wp1DA6Pap29AyNXXXyht6GmOgCTKR4FX8C8Qn6f4rTZgY1TlAdAX+QxHrcoy3jcLHsZnCoDUAdMh0nxmybQF+247a+loVZ79c3d7uUL56VcLodLkqTC2bkbnKCXMi9K/QDLk1Td7XI4oAnpdrdyLIIfOy4CCTYQWqk3zQYtAFigQGgNSB6X23bsTBd37HTX6Nzp0x1Opz0IuZeyQSG+rqYKtylywEM5nk6qxzo6o5FI2HHwREdizfKFVZcsW6D89vHnbQ8//0rxgvMW5xbOaY+0tzVLLQ114w88+ULx+de2ioWirEgK8AQyLwn+7xJ46uMbu/bJq277JPnX+/9I5re3xL/56Q/XuV1OD40wKSvsK0zxsJDxZFq1C1zstjvurEvGEs54PEauvPo6+pTowL4dsdaWNsyDxzYZjyXwqRt5/LEHyAVr1pPGxiYyMjIqWq1WX1EGjYOzaI+/tE3c8Ma+7Otv7kw/9tSL2jU335nkwu2Jy9/zyYFsPke/e6aBcGA+YZoArDP0C3qdBIsKShgoZHjiKYcfUQbgky5NLpBcNi29tefwSDqdi7e3NAQhA9T0QFkqEqWYAyGF9TcE62tMERMzMfp+Hr6GgvwwYQqrCj5ewpamaXV6EIcz2EjcNW3EFWmE8iEv4IsA2mXA57cnU9k0+iH9+G0bDQWh+ADJRzuJXD6BkZaBKNcS/PAOP1yKuSSUS8SH//CE2j6jSZ3ePjvc29MV7+7r4UZGBmwOhz1U39hspNP1Y8cOFhctWkLcLi85uH8PCDkor6pWRQN9n0P9GOoCTE/EExKUn53R3BgI+rwCZbXJZ/OKQPoqaKSY5EQwPqIFXVP2V0tRxL2SkHhSGGaH24KBVmCfYsnkz7q/8WeC5T9lJlMI5+cC9k06NijP0OApc2CwP4DB7yPhJ9hQYDPZNDn3c5V2FnfeAUCHbf3qJXpP78DokcNHpNGBPhIfHSTJ8SgpZDMwj+J33SBXgw5Kn3Du9YQC64Y3GCAu1hO/dyfYHPSmglwEZQGEadaOJrWTakO9cXY1Ci3BjG9eJ4KtWBAKec+e3mqd3txUPHyyQ/jtI0+Iv3/y6XzTtPrUtddcra9cudJ32WVXxnp6u7jjx4/ru8+MkmReIl6vl1ywfFmuWJTYIK4A7pgwaaaXSrrAXbr5CoYqXnRuZf2VGoiGKczRD16FU1398aKQycxaFIytOX+G45L102fMaHGFbJLokqDfWnjOEQx5aiG6xZG3kNCojVgMyniFI+4YKJDdMJfjcgYZI7t9vRzxxjiicrju4c0iErX4nYosoIJGSSUOi40EeB+xwxXdCKTQpllJHmmmyrjRKhABb7bgaaUyzHO4Y8AIwSD6iThsY1WTSbwYJ+OFMZhX8Gm9SPJilmQhXVGWNZvNqldF/CpOiZs3Hs1u2ng6+I0vfST32mO/TW554g/Of/27z9d84Jbrg1etv8jd3NjodsOi4nA6rMB3G9YO5xt8+jU0OExOnDxFDh0+Qk6ePkP6QPEajY6RZCZL8sUiPYCDyl2MPgrWbm+HtwuvaGcEtrvR9lhv82razbCJKOdP4+IVTGxkiGQScer/14TyCvc/BNbc74zJTTNVU1Wi1KiT8E6lGTc+KLDv0f53rkSmP1zxpZJKMNckP3BO9AFUeNDOZZBdshv5otBABQfDxcLh1zAYgn5TwwgxMwecHRfzOZs+jGdSgAapMItFTI5fiTK1AIOZLFk5FdowqHLWZlFNRQwVA+ZmkwGLiTa8Y4Kvp7htMGfJBRfh2GlSCHNBqYRRtl4sFnM2ntfxWGiMl85k9P2Hj3hBOCdtTdNqQM7ulDUtkEynHVAasBlS0rKgMEYczYkCrNhnaN4Q5/SZM6LH7dbxSH30M6kw+YUwrelsFiujQL2M/Y8VkSp4NAHgbbMKNr/HXQUuLp3J6q9t3Z5bs2xJfHpTU0SFtWD/sRPS4VOd8cXzZnmtguAaGYurOw8cSYJyo+BecpjQOdwJzjIsA0vE8Yh3BEX8KGi+SCdm/KgyD0IBu4tptoOOe8FBrdAdVpCOR8cTljMDo2PTamtruvsG8fjriR/8AAaUawc2g6cldoIT16NMvmDJ4IkE4AECNnrBP0uL2+pCPi/diU8TGXlgGMaqDvsde48cTwMN6QuXL6mGdO5JTUWCAR9+7kA/3dnD2e028tyrW8buvOEad1fvgDhv5nTric4+UGQU9T++/PGxH379S0p7S1MYD2NwO11VM1qbw5+55zb1wPGT0vObtmq45Q/5hQIDExoqCjsHxKKo/uLhp+VfPfq8tmz+zMLff+zO5L23XO/PizI9sXMyyncFaT31Tdv3FHlvjV5X1xQ4ffo4aW5uIw6Hi/T1dmda29o5WHnxA670CP5MOkM2b3yRtE2fRVqnz6RPYerqaoRjx44LOuE1zuoSNu884Lr+0hW2jTsOub7+pb9RvE5rcMPzz7qGcyJUSU+BQVAenxtT1Zv1E002nxBQJVSOjsdTqUx2fP7sVqff7/ZncrmK949AssrESTGbgLTlGQHzwdPU8cAOPDiF8QMBPIExiZ9wS2dy+cHR6BCMhwyWh0qN1RMmFhBesY+g8kQNpoJk9dUREIf4otXhNfyYkIhXfFqWiQ1SBVCV8CPfxnZHs30wAygXlTepmNNlYlcsvDc7MBBV8WCLU8ePZJ1Wm5QYH7XMX7gCyKXCtD4+Mpw4dngvaW2boZw8dVT0gNCKRzJDbjC1WDRRFGmlgU+qw6ISGFhWVaPvcWHTwwV5yvhRAtL8Dq2DMFLDL/RT6nM20L/M2wqAXzyVUfEGhN/rLQoWIO4vgVEThnemGaMgPRMMKlaGgoUKDRrTD9j8Z4Jx5F0BFyGIPRXVZrVcTnu4vibkA1pSe4+eiB4+0ZE51dFV7O3pVkYG+vV4dIRkkgki5nP0yHm8CYgGdzqYc8gEAz0Ut7KKRXzCXSSZVJzEhvpIIjpEkrExkoqPk1w6SU+sg7mIpimjXDOqzEAYXrEv440aBZRDWcJv8ElwBeUODeTB8jGbl/LZ9Td33ow3BpSDJ07zP/zCh4Q5s+eFYbS4R0aG+UIhb3O53MrhwwdJIptXO4aTBJ+0B/w+POjByKcM+jQS+U77sMFPsFLli9LIwib0cQMwF2FlDBeFDuuOduRkj2XWrNqwy26rTUtpe3JghPP36mR6v480djqIMAo8xjfFWJFgJrUiOPWK1RDmSUmz6Jp7EOwSKGy6nQuHfCFeBV1YZgc3IXAkFRWRfpPMBH4+fcQjE6qyVZBKexrMv2ZvkXIZaAs8dIe1DWpjFl0hyWKCZOUsycmgfEG+BWh7CdoEOaUA4aqFU3t7x8ce/9MutatntPCFT98s3f2em7xOu6O6UCza6ce7jTyxrbGd84UiGRuLka6uXnL85Gly/FQH6ekfwJub0ObsUzkmv6kci9YK2t8RNO4UCWhbl8Fqjj9l/ynnG4RBDyXFsFcC/VA+xHEfCEfoydl/bfgfVcZY41Q2BrNj+9CJ17DTWOjHrIZlgrV0rYQ5gb8rmJ3QRGWyKbKgigJcaWcxDE4Wph1RCoMfZgyL4UevGKPSTjFlbbBCcIU4E4KRT0Y9DVMZzLxYvtTfCDRLok/J0JR8WFjZYAIwxgVh0m7CrNYkbwYIoHmbaSti0XyQZxiHZgAchSuqfHSwYZgRTu14NZIz9VMnXpcdJngVdAcVFCejEM54KdiIQ71M+iEPELZ1fEICkxB+UZbgHeHegSHrysULXUVZytSEQzV9fQNZGx7PrbG79jg02EJigNLJ8oX5gAjwA4ud9tLGTXZQemBd0fCwBYxBaWEG40N29MqRoeFRjIBKi4Pmhi4KtJgOo8IVECy8RYBCiqKo7zhwKD1v1vTizJamakVTbbsOHCnkC/nE+vOXg2xg947F4uSVbTuTs9uaLbzV6nHYbDzoYQosssbddpYnXpHHeFIjKEPU4DfTsHhUxPA7NijtsDRsIoT4+PDMwnOcfLijR7/h8ovtqWzG2gm8a6yN4OkELHMTBg8QVIiiNqPtwQX803P5vDo8FsOPW+IxVCYT6FjDOlcF/FBNWJIwL/CjEZid87ndrgtXLo+4HfZwKpOWoDkmSAMYt7oqjIeeKD/63cPyrNaWQmN9jaiBHjeeTMZ9wZDr2794WLvtqnUKKGYRmOD9kIjHPgj9S4+OJyQZOs1169fmDx/vkLfvP0xfckL68bspeEIUq8u5AUq+1tJUn/vnz95bvO8fv6hdffH5YaAfNIaz0zFBkwry1Jzo6s0/9cae7NzlF/uBa5QH7e0zybFjh1Ox2NhYdU2tv7+/JyGLxVwmnSIPPvBzYrPZybLlF9D8UBgDFkEyzplIJJycv5l88o6rZYEj/qDPKT//4suuz3/uc9bhgZ4CLHK81+UKYGSsE/4x4BXMO9QTuY304ZY/uNAUkKcM9QF2W6wq6IsQQwOFGKNVQKcfejbt9BeEQw4MO43UiAx2XIhlwJHTnbGxeCLtcTicNqtgp3MDKkClPmbAKAhzbW2uc1ttgm6+X1bZbpgOJgmSzyToky/o6PQ9FYzD2gMUNhByFFlEu57OJEVV4FQZZpVtb76eAgFK6+/r5GfMWuipqsEb8jrJ5TKpkyeOgNLF28LhSGbjay9ZFi5aSp9oWqGNINc8rSgglUoqHgG/XW6j6zGjzKB9Cr5jtSYx8SzQNgSD45bOqfgHWVXmRx+WniMbmh74YOEs+N0zVH2MkKlRzhfjVZqJYHRjXyn3c3zKhW52ZX4lU/H3doCoE1DpZnU3DPACzwlCO6PkbGBN0OCTGkw7JYyETofT1VhbXbVq8fxIc0MtZK+LQ9HxVGdvX2LPwSPxnbv3Zg8dPioePnKEHDtyRO86c5oM9fXoY8MD9DtJsdFBEgWFa2Sghwzj0d+9nWSwp5P0d54i/R0nyVBvF4T1kehgP8QbIMNgH+rrpnHHIH0yBgpaJgUmTTKgqCXjMRIfi5IYKILRoUEyMtRPRiEtNZB+FPyiw0PMgB3ff4xFR2lafHqD/X5OW5Pn5ssuSYyMJ4RkKmH3WyV1y7Zt8qFD+3OBQMC+du0lmVwup23f8ZY2GMvow4k8KKY2Aep+FrNgsSjz3gg12+FcwHi4NpkJ8Befeg5HY/n9naeUi69q9XqGRC7YJZJwr0oiSTupVr3EzlmJX7KTYNxGdFA68K5p0a4S2aESPIkGM6q8+W4C+hmPiz2+vzwWy5LeoSjX2T9k7RuPEplnuyGw/+FNy5ySJ+MyKMSaRCSrRnpDBZJ0wXwFHU6FiLiHA/uMBcq3KKhwsf6NilIuGaM3nggoXgKRiKDj01MwkG8RlHQJn5bjDACjDRda+INidR7/jh0Zsl5743LPdWuv8sgw+8CaT7LZLH6ehT7h6h8cIme6Qfk6dYYcPXGKnDzTSQaGR0gqk0V5B/jJFDCzifC3zIqyfyWwTmcBo0012KhfpZkaleVMKNPIk6YGu2moH73gDx5KZSNzlq4koWqcZ/+6QCf//xtABjNWnw2jDSbGQYvpzy7nTF+Js+KUEk/K7B2A0VhU+IW0pX40qQ9P0aen9jOvYDFJmEDKBMdZxVA3GrpIGXFp5zUNgKXBGEYEEzQA/agYU+lkqIhOswJjxqNxpwD6VySbYEdgPakx7JVPFnFQmnMvHaDloBLwzihuY6sJukBgymi6psDUx0rReBvkh5MNdTIW4BUMTjMoTNTV1hRgQgLBjSMj0TFh6fx5w4GgP2W32XzPvropCeEukLuM8cDyNdhYATZXIuhkAReYADVBsOKL3PTlNbPsyUD/eCLJL54/G7cQMC2HhRjXMsxJyARWtiBK0m/+9HRy6fw5hZbGhhCsHfzxM50SKDPJ9eevjPA87+obGtG+/5uHB++47gprdSTsx3Pss4UCB9qYhoI+AvNGAQ2fpKSzeZJM50hBNLbUYDjEAyUI4rH4TAljE3m+WMSPOhZzxYJ7ZnOjXl8d8Z440yVVhYPE5XCCRD1Fw0H9KE/gB0Mra432YMBLBkfHablAZ2k+wru5NQGfVlMdtgINkAkEUUP5Tq94stbJ7j71zb37B5x2pwp5lNKbcDkcuGjlv/apjyRFWbSsXLIg/PLmLdHZ09vsL2zebiOqElswa7oPqscp9K413jnEhVDTQeDPvLV7P+6ECtx6/RXKH154vTiWZoeJYDy84p1sk3dTweNyWq+95IJgW3ODHzKCcqAulUAXGKqIIaPQCdd0rpC/93PfENasu8pa39CE57HT7wnteGNDouvMmVMLF53XDHzhd+/aIaVSadsPvv8dsmjxCrL2kiuJzU6/gAA81EhXV38RafUHAorO2/D2qQZaO+dxO8m97700E01klL6hIR7ieJLptERvQOBNktKtpz8flB3wE09kC1Dnos/t8AT83nDQ5w1A/tCHzDiocOOHQWHoUD8mFEi5BNFAYEGYPGERNP3NPYfjDquQs1t5Ieh3B6yQAXRwYveBjsvjEDTjI0/x6Rh2CTp32M6cPm3VxKk+EooCE+hFwCeYZqAkRhy7wlAFYUlTijQmKGTcSG+H4vTYrA6705dOpVS/PyiAkOBpmNaCe6ZJOpPKR0eH86+88rR//forxDMdp7h0MmltnzmHKsu4xdLnD/Dmk7F0Oq263H4J6mKld8qwDpQOtCMN6IV2cCEbqO3tQXkJ/dgUPim/J0GVFcj1rCFDQU+C1FUS8Lo5WQPJccocKkBJZjQiqaaZAMOj7I8WjFjp95eB8qWCQnPewqcA5vY3FPDNm3wQm0UEnKtoGq8iTwSOD+yT9A+u9KkTmw8sDrvN19pY55/X3hqeN6PFO7e91dXe3Kg6HPbE8Oh414PPvNj1/V89NPj9+x/K/+SBR+VfPfKE9MenXyps2b5H233gqHq6qy/XOziipkGAZlvFof3M8nB+QAM0YH0KIIynE3ESBWVquL8XTA9VuGLRYZIChSybStIP4oqFAp40TJ+Y4FMwpBWv+C4TGvxuXiGfhzRxkgDFDk9jhY7jWLV4tn1kPM796MEnuAcffrjY2jwtcf011znmzV3gyedzDty+unv3TgG3x/dGU/i9Orx5MsUTVPOGnuEE0DH9du1tJDBnIFwWOgdHcr948iW5od1raSzYXN5RjdjzHPGlrKRa9tH2oIAEdHmlLyToRBF00tteJBIoZAjJXUGIAeAqL2gcl2WHLdM+U5BEEi3myOkItAUoZIqmkIScJl6bmzitTmK1CIQHzUvBcmCQ2RSOTE+5yPS0iwioU+F+jokPuWmdXA4bKK4wzPE5G7RjkLdDX9Vwvk/vfquzcHBvryIWMTGjMy9KSmfXEFfXYtenBVtdwwNx7vjpM+RERxc52dlFOrp6SWffAOkbGqaHN6HyRT97UcqBodJeiZL/27VHCRAJ2860n4WJpUxVJm17AxPspgE/NHT+opVgsgeuRwLM8zXTWok3EMIkf3WYeib+b8RZTWh4mO1SDmc29C/7ASY4mHOSV6lBTZwVx3RUeNK7H+CeEA+B/QENhOAEjxFKHaUSk9xnhU+Fc0TBpKaZiDJ1aGNTMwKnorMoPwuUL/BnioM4WVFU8KpSVKzwfldgdWZ5Mtor7NQwNz65o3/gxDSVi6SRghr8RRLwcAKM7HIIxGHjcRsHyG9OFpc2Gu45wIULPVgaegXJKjo2Lu/Ys0+zCvTgRchGg0Uqp1ttdnxS5OsZGOTueu8NPlGUbC4He4WHpofM2MKLDqRP09idegbkZSKRkECIFtZdsBrm1XL5RgaGFa/05Wj98PET6gXLlso2oKUiq3cE0KYMjYzEvv4390rTm6fVQl7c0Y7OQlf/UPLi1ctDNqvA9w4MKgePn4r90+c+7hWY0K/vOXxUPXLidGJB+3RYKkB7A0GQs9pJriCTRCZHT91j/GZAmmygiOFTREo/BsLCxNqV4NMzUVFUxWl3aKsWzSNdfYPcnsPHi3Omt9rxiQew4CxgNc073zS/yjigmOD3sPqHo7DeWnQ7VMQIAWVRQYIc0ISoKDEuAoH4J8qqKkuKlsuLRb/XG7967Zp6EHjYl1crgE/4nKAjNjU08G/s2OOJp9Ly4MgYhHCpdDYb3PzWbun+737Vrqgar1MaYXHFfgh/UG0OFClv+/QWacMbOzKvbd2uOe1WfTSWkvETC7TfQl9CYczkz7kwdTjrAFhmpSKGyOYKCghspH72vOIlay9FJVfo7Tql9HZ2RCP1rdK119+0AoWhHdu2iJlsWnno9/fb58xbSladvxYzZPMU1AF56Pb5/V6PS3r1ldfsHjsvPvTg03iqKP/p91/rTaVz/Dc+dVv6svPPi1+1ZomYTmdZF8cHNm9fpQrQlmHWCkCdxaqwz10d8teJuaxtcKAnd+LEidh4IpWEMJY7JMP3YtAC3KRecjFDpGyC5shOT4RQ4I8MDfP6jkNivijz7c31DfXVYR+MOGP9wthoZcIrvg+Gp87h8d/YX/AJT09XlzowHMWjt6esGR5a7+AV6PsTT5HUQSFRJPy+Hdoxf16XiFsi+ZR4cP+ufLFYKG7b+qpQ39jij0Sq8BRLva+7s7jzrU2RFavW6tBNs/v37XbdfOud9IPPdOsv9HtVUflsPidi26fTSa4q4Lc77TYqQrJyGQUTeIuNw/7fFXCuw/mc5Xk2hmMJ0IQNxwSAQqxI+OCfuDwutSCKAsyF76rYKWNNXfx/CZBPpsE1BE96o6e9GesJDXgXmEA2pDFT0TY37Cbw3S+rzVpSrDE+fYoG/KJPl8AN64HVYbU5PB63v64qVHve/Jltn3r/zdO//NH3133+g7fLt121LnvpquXpJXPas263MyPLcjqWSBb7h0ayew+fTGx4c0f8Ty+9nnzuta2xXQePZQ6dOJM/fPJMdv/x04XTPX3SUHRcB2VJx29JMZMhyWwO5ug8Hsuug11PgUkbBr83mTYMxsnkixpM5xpuMcS1DaDLoLTlM2mSSqWL377v9/ryee25M32D+j9/4ePK+vPmVh05epj79W9+mR+LRsnyZSsSwApuw2uvktFEWt+45zQnylLFxwaBLWBofzcAZTBGV3YSbB/DIK9pn4Urmw3oTTlt79HO3B9f3USuuH6W4AtZvEIW5lwjC9q/K4Y0bhhMcnmwMD8OIsgwqjoXyaRzuUZS9eBpRMf3w9Catcmkoy5L+iwZUFBx7tPJjKSbXDQYIcG8lRyYniZZv0aq7CFSa4+QGmsI5gsLEUAZq0vbiUe2kgUjPlKfdpJpYOYl/BCGczqUAetlIpHPZLJFxeV160Xol2Ow9o5kMmSkAMpeLkHSMF8JNl5LJsVk/2Dy1J49PTl8Soe9sFiQ5V1v9ruuvnaZJmheS6aA75SJ9GkXfnMVd7MgzZSFrFp/FmhzTFp/EO883CtKw8JLKNvfPgckuNJAi2PbQx+h28TBDio1rOEccbucpH3OAnLxDbeSxRdcAuOvJCb8VeF/XBlDmA2NF+gG9IrAgYth6EQ/Fo+F45hGQ33wSi1lY/pRY3ijMF26k2XYy34Yx7iiMcpGB6ZlmUAnQT+E0eHohGFM9HTSMNzwb0aZAIxjAgdXGZMiQzmVMU1D/yAPxgsG9GO0Mje9lIONMivzx7xZPiVfM5GRDt+EN5cdjFNRHAO4K3OstCMwulkDap8g86DdMHTAsTCTf/TuJfJwEhOxc8I8QeuK9GCwJOPnGwmnWp10tsMha9JW4rVBPKaTZEl2O+x8Q12tnS4GEBnaX9myY2cAJHLrnPYZpKOrxzo6NpYJBUG+A9AFRJVh0crJI6PR+Nj4+JCVt+Qm8Bzs0egYxtQa6mt4PL0Ni6e00j8DYEFlBIX2ZCptCYUCeMOe0m4+faLAvGl6WmHmhdsFgQEet9OydtV57mn1NTWgIJBT3b3ZXL6QumbtBQFQvOynu/uUox098QuXLQZ5zurDeu45clztH42Ov+/aKxwXrVrhI64A4XxVxBmup+sU40UZOA7xDiR+P4opB0g6tglbHBHQVkiYMxL0a7XVYeHZjVu0Gy+9WATh3oHbSGgaRnoJdFxBfjQPmg/LCwHtrfeNjMtHOnvxYaHmsNvZqgLAJ06QDJ/E0fEKUfXReFJ9etNbyk8fe4H87PEXyea9Ryw+ny+kaBoo1uV8Eeh2OG0EtEQyMDJqf3LDRtf5Sxepjz3/0tjN11xas2nHbn7tefMLXqfLG89k9ec2vSX1jwyL0FalrGC08D6Px3nB8sVWu82GH9G0SYqSpiEQCXlTyZ93D8pcypvJipgVFpqNO/fK/QlR/vo/fpfL5LKOBx/4VeH0zlf71i5dQJatXB1JJGIkFo9pL7/0rLBr+5v1S5au4M5fcwkdR5R/BjmY9/4Dh5W5c+fyz7/wPNc8rd770Q/d4Dt0sqtYFQ44Vyxsd1QFfbb3Xb+29mhHX6AmEsCnx39BfRgwnZmW53kHKO4CCInJdD4XU6SiVhP2u8N+rw/qa9QY4xs306Fr4WEbUi5FtydarTbKFzRQD/3gsTMglsiF9asX+aE/4Z0VGx4wAUp1ERQiHdPJoIBlEqMkPthF0tE+ko0PqWI2oRVSURWU8Uw8lZnY6YFW+sFqVPqAIHxnR8Z33nCOwj+YcPCQEWM3IcRnyXcf6tEapzVxx48eyIKSaW1tmxmaNXsRZGMjp44fHhge7uMlUGDaWmclR4b7HbxgsZ23fBXUBcc71lwnuXxOj49H8f1R/cTRw0pDdRCPu0fJnpbBrpQKylOzh1Bf4BXlDfM6J/Ct/zIgJeQD/Rv3/NIKpTN56axcsA1LfQBFWc6RyRVxymXh5wJmT6mbAufwLsHoDe8GmBXShusGGrSXDI1h5AXucwPDJpaJPsgtNGYZ1A/HOPKxogz0qwRtCzrPsTypQIlPUzX2BB0Njk08XRXs+BmNAB40FA75I/W11VWz25r9S+bNDC6eOyO0fOFs34XLF3qvunC158ZLL3Ktv2C5d8Gs6UJTfTUJB3yaVeDx/dAi6Cgjw9HY+NGO7rH9x06N7Dt2anT/0VMjb+45HH1l687sq9t2UfPi1u3Zl7Zsz7y0ZWf6ZcO8tGVX+uWtO9MvvLE999zr28THN2yWf/Lw0/L3fvto/ucPPyWlMln+G5+8R6oKBfT25obc3//gft9Lr26U08lEYe35F6QuuWQdWbXyfGcoFB4dHh21nDzdoXGCVSEcT/szZQIA+xbeEGMcNQHjHHhhGuQtGpqMGjMWM4Pjceng6TPi9TfN1SP1TrfCqVzea24dZGXgnwJ54DfA+qQoKXIyaRxyk4ZeB31i5eDsxKpZiR6XSbAXc4d0kN6i46pHSJGXSYovwvhn5aNfsGAjgmYh4TysITGO+DP4NKv8h8DVkIeu4FF5YgflS7PAfAHGCvnCKkoy6WLhzV29Sk7R1NF4Pnrs1CDJikW9CMoX5oGzDALljWQsp7fMiFhXrW2r9vkcaQVf3Ib8C9mCWlvvVjwgxFh0oAHlJHqzAZZKg3/vBlgn+muMNfylcjCsEe8ejF4Glg/CnM3xl7VGZSjytGyQZiAeDLMz5Rv7AuaNci3ulrAQp81Ov2MZCATJrIVLSPuCxcTjYx93xj4G46iSmL8K/Dkt8d8Koz3p1VxoqKH+pst0MyDx5vI2AWZ0I6DSOcHAT6UbfyZcK5qbdRX2Y3pTP+xgzIYOZibhbB8ELaFUH1ORMcFyNfyQHhoR3eWFmQIczLeMyQt1Kcz0NNJQTEjITCWPzeApqjUlSkkhPiaZnMzMh/INDNu/j2PTcOMAZVEmtA9TaDSSF2Wd5wTJ5vTTnY4afscDE6CjAoxdKHwQde+hI7rNbsXPfEH+Osnmc9kvf/IjWVDULOlM2uN0OMZnzmh1etwuCy6Yx06cyu09dHywt39gKBQMqfV1tTUgEHpZzgDIG2kdGh0FbYnkXBZdwG2TuMUDJzgzTiVUVdGyhYJSHY6oPMeDvInb8oy78DQNKEMCT4oSPUiB+gk2WAicbuJ0OW0+r9dnAUE9ls7mQWDPLFs4r4YXBNvQaFQbTyQHr7j4fC8oJh5Uik52dasjo6Ox69au8U9vn+G1B2vsGmfl6lpnEbvbR+wutzH5MWDpuCAIVsF4KsaAMdhCiQb4ls0LQJyycGaLuH3/EUfLtIbRhvraKpvVyla1SWDVKgdU9GgKbPNMvmAFgdxgBL6vx3iL22eQR6IoqR29g8pvn35F/7sfP8A/u2WPRZXl2CXLFiTmtjWmz7WWYB5+rxe3Nuj/8P2fQduoeiyZdly8cgUQawnOmlafWL96qeWPL76mf+Y7PxmXVCW5a99hLpZMKhzueQWyDx0/nfvJA49qsqz4L1qxVG+qq9PBrhclducO60IXROgz7x6QMfyjooSmEsiqwdExbdOOg/qcBefJx48fcf/ku18prJ8ZSb3n4iXTZixaXl3fMI2HrkA2b9wgpVNJ4Utf/UfrxesuxUNKaJtS/kI+qMycPnk0s3fXjtRXvvqPKfyOTDInc++5+XbP8Eg0BXzVWhpq/VV+v/3IqR7vXTetjztsfMBicxJv4wJsrL8IOPdgBx6FTtk9EB0O+D1cQ3VVdQg6p8Bz9kIRBHtsHIwL0oxmKDu6KpFiJoa3kiecOod3LqJjCfn4md7kZRcs9tihs2Fy3FoliUVoKpXHAw0SY0Ok99QhMtR1ghQyKbo1S5UKvJSNc6AI6qBsqiL7eDFwBwDtx0NdXdXTgWYcxhyR8NCEWNQIhnYFxUwBQ91AMbY57/Cq8dRI5OTJo/Z0OuaaM2eev66hyREMR8iZ08ejolSUhgcHfNPbZxf9oaA8Nhr1XLLuCny3qHIo4Nxly+YyolTIEltxXJvVVG/HerFywEAkyiTDjsA5EOcMC73xUc7sXJgsr6AL5ifo2+xsOfzUAl5LoOUzg/xQFBAsrYIOwj/If6ZGeg4AORNXnYmYvCZNAFb4bYGCK6sP7eMY3TQGJubwdnQYlrdJQbM2aMJfKvzSORAMFSAZjxg9GAax8B+utJ6GoWmN+HhFg08xFAWVfpma8tZBergHPjHlYD6BeVa18RYOli1YBQTe6XU5XTXhoG9OW7NnTluTb1ptVS0ocJH1q86LXLV2Vc3Va1dWX3bBspqrL15dfdu1lzpvu2a94/ZrL3W8D8z7r7/cetcNl/N3grn7hivAgP26S4XbrlnHX7/+gsK1l6yOX7VmeXztsgWpGc2NGSi/0D04wPePxoSW+lr98OkuyxUXLBPvvvl6Z3Nzk//hP/5BGR0ddtx0w834JFg6duokZ7XZPEsXLkSWlViJ6xmuJ4yXaEwA3+C3rEYgr9ifCcwE11Kn1Zb3+q384FgC79Hgp+/IYF2RjAWLRORUklYKJKFkyFAxSqJikuTUIvEqdhJIWUkgYSX+nIvwnI0eMuJNwPiRIWf4lwVoKyjOooKAYCPE5rbS99JwVs/AHDRqL1B6Yk5Y02GeQjMVHCJP8pCXLDAFEeOlbRLJc5r02tau3Oh4LhOq8rvrm8Ly6FgKI9FqY02hPtSmQucqiqoWqfX47E5r2OO12yRRUXlYu1JJSa+u81rdtioLrM7Qh9jJs2z9YeP0nGAFlGMYFnrB/olElFn+DsBUpZwMJ/xgPoaTAqs3wUBo6coKNP8wEc0GDPLeYXcQj9tDfB4fyjz0/bBITS1pnj6LWOwOZWh4WN6xY4f09NNPqz//+c+Vffv2lXdZ/BXgHKLMfy9oA5gdhTYIs5swgihYXNNQF71SO3PSMLwpVTLgjQasRrqJBgNwoGPcUl7Um9kx7FwtzPyNUDMSXM0ugRfsH6zv0S5XDqwALZEVSzFFlAnAdbUieqlo6gnGqAKz48XwoPHMMAS1Yz0xDssU41TELsF0TfQ9NyqLKaWhjGBXs47IFawPbu2jCxlGMALxl9FWzg+veLIaRsEnY4omcyrv4BR6th2rCyuH5WGC8gDWv/lzZgk8vf2NC6uixxMJadeBQ8Ha6gjfNzCUn9nSHBoeHcOXYqXN27YPhALBwvKlC8OL5s1tgsWwiqiVZy8BoBgF8hkZGyfvu3qdGvTaoctwVIHABXciI5AmHRYt2QILLmcXQJak99RAYIbJB5eETDan7Tp0VH3xjbeK9z/ydC5XKIxLsqKkcgVxNJZUT/cOKKd7+tWBaFzJ5QtiKOCN4PdCovG4VBDF0RuuuqyWWAQ7LO760VMd6r6jJ5Pvve5q96yFix0SZ82jgmm120k6PkYS41EQ5qylu7gmcOF0gABfqSBQBZkKP4y3IuQPSLdPa1C6B4cLyxfM9YEwwuH2v1Q6nTLzLLUfCI84phjM9kE386P9QNMtoqxxtVVB3LJF+VwoiiA896rPbd4uPvziJvn5N3fn589siS6Z2ZadO71JtNutNp/bzc1srPZ5rMRK238SsM54pD1uc/jQbTeAEhyM7z90jG9raqzec/BoPjoeFUChdKmcJfqDr3/Rff55S0PnLZqXfPH1LdIjz74sbdtzQMoV8tBAqrx5+66xnQePWufNbLUkMhkfUs54o9LFG/oCa/d3AaQVeWyOTxPoHo7Gtb/93s+Ku46ekocGuot7X38m9et/+XuydMHsmqLFa5V5F8llc+orG56XNr2+wXbnB+61NDe3okBkPF2md0v10aFBdef2LdmxsdHchRdf6t+z/5hLVfVsT1+f5KqfZZk7Y5o7k82L0B/JgllN3pUL2rMfuOnSIIxHDo+ax0HD23H74J8HoAG3PhVS2Ww04PNY2lvqG3iLxc9ZeGhhPts7PD4mFvJF6EOs8vCL27rkXJJIYIDVwJtyj0Ge5ItFbcvew/E7rr8kDHyzYh8fjye0kWhMfXHL3mLvYJSk0xkyPDxK0nhaGMwPeBId/bYP9AHssM+8vrO448BJZfb0JvzeGs2bd3iIu342kbLjVMDBhsG2TEYHSHyok2TGB0l2fIioIn5aCccA8Bf4lZE4OS+pXD6brm5sbNV43uqaNWeRHo9HM6lUvNh5+niL3eGQwpHq7PjYaCSXz5AZ7bNp+krU1tboXm9QGDpzNNPX151xOh14wBrlCRrKBRwy+AMGx6zgcNAtOjTKpP4zFVBRoFfDGAA2ssQwRryV+WBZJTrBWwYF2eNw8jY8TpE+Nnj3KLciwLD+WRkAKD30jzr+PGC9JvAI7bhWmP6VYRNhhkDXYVcw2G/Q4NZfvCnIxrsRjnMB9g/wommMdGZOzI95G7WhmNyG5ZC3BytPR6WNA2WOk2W8EciMCn6yJAuypFglUbaqsmYFu1MsSh40MLdSkwe7IqsuWBcDIATXgRJWu3TuzLqVC2f7JbHoeH7zDu3Wy9eoXpdLr68KpQ6dPO14+dWXtQceelCYO3s2H6mq1vyBgG/x4vMKx06cIGe6up263ePAVwawe+F7W3iDCMdziR0IpB34wrwYN/C3HGUSF3jdHcvlxEDQgTMc5bsFtykCr/EWip3n6WEadfYwabLXEL3VRfLTwM+lk7yHENFtIWmYD1K5PIFZmmaPB230BYrkaH2WdLeBMtfCEXc4QNx2J3HnebJ6LETq8/gxYY6ERBvJCgooWDJdtVV+In3YgtPH7LCKQ53AkRYk0uWRcZ4oFETFd8f11znqqxppGyjYPvi9R5aUJsY1M53M5UAlszdGmmwNvhagUqFMs4LQUxUOKKkRXQlojSrejGG8KvOrknMIs0dh30K76a4ETUEbpTKnMsx+iesUk5NNAzwHg1dTxqYG8sK7S5XnAJwNVh5VWMGGmjUe8GwHhcvjAQXM5yUwB+LbAjrIGRrO8XsPH1X/9PRzxe/9+w8K3/j6N5S//du/lb/zne9Ir776av7888/PzZw5889fpP4fBv9NgGH/HwVtbqPR8cI6D1qoF3PTcHY1OwheTIM/Ztg5jZkeF/kKP4ayDe20a0JnoYIWXHH5wQkWt3sw4cvoUkYcBJsYqZWGmTDjIaiAQWmGH/QzCq2Mz8INxxTAINMgaF4mDOtkL0PkKYFtRTTi0TBzUizHNcNM/3LcszGBBkhhRmWcLIPyCK/wx+4wsvyZYMT4x/wgD8gAB345azYRQAPS93lQuB7oPilX1TXbXFwBpiuN2OmNXkiNjQVxccrCJLggHDt5srBz7z511bJl7mn1dTZUmMbGY8roeFzr6evXr7viUltnd5905ORpbu0Fq7RF8+bUuD1utwWkLEjPsbYziEFyKfAUQkl/4rmXyIL25kTrtIYQCK+cFY/Ox/JNYdusF9Q5X8hpL23cql53xfq83+v2onDTPzisb9y6g/v9Uy+poNDEL7t4rb5m2SLe43LadFjUFJBtM9msOjAwKKVSKQmE6cL4eEzr7B/UXt+xN7//2CnSMzjs3XfspH3bzr3KnsPHyeYde9WLly/VW9tmuI51dBWdDke2tiriRoYUchlKmwICppRHoRvrhQsnRw+6cDhgUTGqisA7wnj8MW6xRAxFx3QUjPtHRgJ1NTXSotkzPSgADI2OppfOm+kEXhlH9mOu8AdllQCMwJfIkRfpvEiyBYk4bTw52tGpn+oZ4P7x43cmptXWeA6f7iQ/fPAJtbtvMNVYVyWuXjiXW79isdBcVx1YvWgOt2rhbG3+9BbQHS08x1sUF2i3kmY5ax3A8X7ewnlkLJbQ73/0aR4E9vyaFYttq5YusP3ol79W8SU/p8spHevs8QuCTbDbHUIoEPDMmdGq2ayChE8XN+/Yh+/VgcKpO5Yvmi/C4mENBwNcU1UY+garKP7SJxawsCBvzwlgLPLD5Enl2MG0Z/oG8z964DEN8i1+4rabxDuvvtB102UXecHtLBQLXNbZSPKKRd208SXpd7/+ueWzX/g7YeGipSCA4Z11DRQyVAiJfvLEEfWtrZuyLW3t0tJlq/3Qj0HWcqLCKnlcNnX5+WvtSnLQokpF2Waz2qGP836f24V1w9qgginnk/QwDHxqxWpYpvVslMNgBIIUQVSv2+O3Wa0O/CB633B0nOcsRcFqtdSF/T6iyS6wG/v+6bY5esX+gfMG3ps2c0QW9Q1F8eWlnNfj8jjsdv5kZ6/0vfufVl/adlB8bftBedeh0wJQSvBDyZAvsBX6M0gM+DAnGk8rr27Zpz71yvboqd4R1yffd40lEvQ4LYKNWF1+IiWHWR2x80BZeMGDEXJJUNBAEcEn0/jeGm4/xLlJhvGTKqjKky9stMuKml136dWeSFWd0253FXa8tSk+0N9XLcuiZfGSlenq6jrvc08/Yrn19rv0mrp6xWqz0afhCJxTBgb7laOH9hY2vfq8evWaZa7Wxnp8dEbpRyEFr2gQyCt8mo1uVATwFDXcxmuOy3MBeUuPgMaxYYwPZPOOQ8f5oWjMsnBGs7bqvIU6dAGYMnFxw3mTzV/9+H06KDcS8Fre2LlPba6v5u1W68SbUhXA8Y79GK/4Z/ohT6nTqPsE0MBKIJf/MrASy6BFooG60HGJ9UJ+wj9Vjs4J7IfwZ/DeUHxKBoEKAb5biFu6aXyoG20vaFeaykiL/dnMh/lT6wSY4SamiPJng+X55+TLFE2sF8g1OJly581t11vra10LZ7YKoBTEHn7hdYfP5VSvvnS9OmPWbBuoRLiF3CrwQr67p8vS29+vr129irdxKueGdQQVMfyUCGMZ/jAK8OaLKJrfuj+bKubDfnkbUZ7ftiMfbOLtdY0+N+RDFZlIzEZq4jBc4E+AddIp2PErzUT3WUi8FSJANy2GBJIJgTLGw3wGCjQaUYD6gTIVcytk1CuRArhFF37/UyHZnEiS6axek7fptQUHh0+4kI3DriIZcRZJ0q6Qoocj46Bo8RDmFllfxzM6BPgxa4LbFaN+q5aIE8nJu7jLL77AURtogBFmS25+c79jensVh3vyMS7OU/mClO/riWWmtYQDLeF2i9fh1TtHOiSb4LCFwh5+ftMC3q76s+PjcdI0jT09LwPLNTgGl8pmr+xXJRv4sSjwi3bDmH0YycK5B+UYmL8JNC6bnyEOzllsycO01KuMCgfaTJdpx2Dzirse8IkXvj5gA+Nyu3CuVqJjMa2js1t/Y8du/ZkNGwvDY9E8+Mkuj0e76OKLtYsuuoi7+b3vJR/60If5a6+91llfXw/zrh3m1AmU/K/GFDPk/xwmc5E1GnYQwwNA/Qy32XlM/uPvOxr4oeYsP1ZOOU8Whj+V+VNV3gAuFXQsQDi+uMueBLC4lcAodNDAP8urHA/duChgXpNTVo4zJqQwAHUsrkFX6WoAXaYPi2dayqBkoymlLUcoZ3t2mEnSpCIpyhMDqws18IO+1Bg8oKi0AzCMesHExrJhgZi+siy04h5iVH7RSLKqgwBaRB+hmCC6mIM4NKNS/DJ00tXb53K7XbrDyrZLQB7QoppaVxWxX37JRcq+Q0fyq5cvUuprq3SbYHXBeoQU4PY2uohTzmPWaGjmrBx8CpHJ5pRLzr9As7t8JUWMbblSCT2pCj/SidsK4A+FqAWzZiiz29uErr5+7bs/uk/+P/f9Jvfg0y8N1ddUR//pbz/jCocCPlCy0g63RwiEwvaaqurgzLZm32WrFvtntzS4GyKR6F03XhH48K03Wr/z5U85fv29f5R//b1vDn7g5utHIqFgYvb0ttjalcvSR8708J/46jc0r8fdv2DOrCqkG+nF+uAEi0dr88Y7OQj0w4Wzku8I4BNTcI36i6LMAwstyaxkWb1kIczfnNA7OCjjQ0uof+nkA5pNZWaQCN8NYm3O+IeheFRwoVAUGqtDnN0q2P/2e/eRf/r5g+lP3nHjwN+870bvigWzQkGfxwtRoV10DnhoA9HKBboDvrfmdjscXhCULfIkmRSfErU0NiAN+oY33pTf2LFH6xkacc+b0aa9+NobvN1mU9adf54A/LV9/t67Mv/4H78o7j54JJfKZGWr1eaY0z7D9/4br3Z998ufFteuPC/m93q0A8dOCkOjY5xg4UF4ZeVgVfDJIQrFdKviZAaaAH/al4zw8jhDwdxCuoeG4//809+BuphL/eKfvqJffuHyap/HGVBUlX6OQONhwXKFyUsvPqk++MAv7d/7wX22BQuX0NMfqXCeKwAtHDl18pj08guPZy6/5gZu1px5EWg7O05fIGRZQuEay6uvbiz09w8o1TOW2dwuB4gWDEMjcemZ17ZnU4kUaHSg3BUyoHjQ9/NZBIpz1K0CoHRZYRF3Qbtyw2Ox+MhY4mRTba0XGhFkepcf6kO/RcTewYKORHkyOeeJSxIIdeq///aZ4J1f+kGht7df7Bscje0+2pm0WvSRsM8Zv2BB89BwLDGWyhZFfCqI/TWWzMg/eeil4ns++2/Wb//6KZGzaL4F7c3FabUhB34kHh+So8LJdt5hf8SGRMXQbCegAbywnfC9TTaPQTjM+SNjcT2dySqf/vw/8Kqqe72+kHjfT74dhTEfEYtZe1Eu5qe1Theefeoh6/rLLucbm5rzEAZTgUTyeTwhErdx6iQeG1OffupPBZ/L5j1vwWwBeIAvVjJyKNCCBkKoYGhyiQn41AnG9J0KOO+Y480EtI8KBj/RQGBE4iNBendscjwToIxyw4m0pWAI0H8R8F7Z/wAoS2BNpjdGcP6mczhTbLGO7EYg1HPqqr4tLycD+4nd6aJzaeV4Zg1j5PUOGf455SFYu5upKu0AsKIbP8w/nk6QglSYEH6OKhtg/Qlj0xQcx4f9Pq+q67woS/ypnj4J1lDH+Yvn8hs2b1YsML6pBAO8rKuv961YsTo1OjZG8LtZ+OSkvD0RM0MFjMVFgzeOcB3HIPZbBpZt+iDtw4lEZiA3aG2dHsRPgVDSUAXyiKWlhvatDChXR2amSFd7nth0UCSInYicposczI+6qvOgNkJzkaJVIz2hIhnyFXFlg7QgT+RlGJcwNgtFfOGBC8ns8xJYWNqqkE53lspimHbcLZG0SyNnqgvkWGOOnKrNkYJ94uKD9OWiucwb2w7Y1124kridbvpCakvdDE2W9CjOxTABQj+l0Yunjw3FI9Vet83q5P3OIHHYnBa708ppsp7lFBvx8CGL02nnw+Eg6MiV/II2o1QamMhK1s8BFTHKdrAgf7EP4w0X3B7ogr6M72ihcYCSROUB+MMxU9GNJqDsPalwQGUS5B/2B5fLTdxuN7GDso43mMBPfu7VTePf+rcf67966NF8R0//2EWrVkS/9plPkHtufa/3Y3ff7vnUR+/1rli8wNdQFXK5bIILGs0BtE9cJP5K8H+9UpUTBgKdtJvh1TAlf9OAmz09eRcG71ahVo+G+mFaVnEMp5kZBkKpdULnonOAaSYC0+NNRbqHHzMF0JTww8JYmWUwOwokFJP7sBGV0mWA0kTpLAVSq5mUepthBtA1OWszDv01o9O8mAPJZ1YzEEA9ym6TlybM0JIxg0wmGL90IqZ2+GX/pYmaucpAfxRWaL3BbW5PpH5wBYWASycTVicRwS0b9GAeYMqZ0rTAZz0Wi1usFl7lULsCwEKtd3T2uI+fOl3Yc+AwaZk2zTI8Ohay2ewivYuMPIFJCvcwTwBkSBUTA9lsTlu2aMG4PxKeBiIoJGP0Yl1B9gLhHF9Pgfjgj4/kx+MJ7kxfv/K7R59w/foPjyXbmhoTzY0N0vWXX2L7+N23B559bYvr2VdeT61evtSNx7WPRMfGIA91dGhAf/TFjbmh6Pj47PbmWc+//pY4MhrNNlRH7FaeDxw9fqLlyPGTvvUXrrJ87iN3+j/1oTu8S5cs1iOhkAL0hoHn3PDwaAFaGPcY0u17AggQTrcX5FIUVjg6+Ro36yYAn4yZCyak1XKFYsHC6b5lc2fmA36/p1AQte0HDovrz19mg7pDTkYeOFeanYE2Cwrg5ZsP9Ao/KDtLiqKOJTPcb599lb/t2kvTj//HN/mW+tpWWZVtmsreIUPQ8UTbBfiMvAZD32+zlD/8bcJus5L6uhqkmbv0wtVaXXWV5nW5LEG/3/rSlu3Fz95zuz48nnAkoQ3DgUDwP77+Ra4mHCyCYpncffBwrqt3QFFk1eL3eQI3X32Z7auf+kjhI+97D8kVRSHo96SwUshL+KH8QQ6hgDGZDgR9GmbyYgrgXDC9od5/5/WXW/75cx/jQZEMAb9KCXD+yFg82uuvvSRte3OL5Stf+zZpnNYM44BtTcxk86jQ6gf27xLf2PRi+hOf/nsuHK7xUXpwbEB6tPuDEefhw8eE73z3O2MWd5g4/NVmGdA0ag76aPFff/MnMZXOUEGd0nxusg2UIyAXoC1FUGiTyXR+PODz8i3T6mZxFt02Fk8Wj5/uTsggieEijP2OtiFNXyIDDNpZf0Mgi2vDAdvHb7uqgO+GvfbmXpLNZMjlK+aMzW+r12++ZKmrtiron9VcS97cezzz1KbdsT1HO8afeGXH8EB0XIOuRd531fnylz70HvHyCxbzbo/HhgI6VQbxSRClGstjZdLtntDn6dNL4+YBTOIsnNphHI+NWly+wNjQQK/bahWkzs4TscuuvMk3Pj5qD4aq0tdcd6sSHxvxVVfX6mvWXILH1auC1ep85OEH9KHBvgzVFiE3sSg6XHZb461XXizbbXYXowACgAVYFLqZH1MiKGibGBGoPGLybmog/Tj2KsGalaUTRQn6m1o+sWYC6C0uFNYsdquVK+Jx229f3JQ4Z9+fssxzo5wN1h0uYGgfwvFlGFSWzZuYWCccW6hwYz9g7cxwLpIY3jawBKrIQ5b4aQa7w0Ho0168QWtkzkqbnNdE95/DgYJUJNHkOOkc6SMjiTGSyCa0juEubSQ5pomSLMdSSfXEUCfZ1rGX7O07TI4MniJFPKbeKPPtKUGAjzFvU76CwbmHB6Z+5NZr7AOj45Y3D57UbrzuelhOefpdSNw5JGuED4QieIqiVZdyRLDoRDaO5UdU9i1sD7wBxyo+de3NvgnQ8/mCjDIUKHd07cYOKEIeMZdExwkH0yRuGxz3S0Sx4/qAnxG1kiIsXKKmFvFmosYpGmfRNJfHShxOnuAuQ0yHwHGFn3ihlEBd8QREn8g+Jox+HlkgbXkPU9zQzyAZy047VJK346f0oe+BH1QbJ1KtP58t7D09yt9y9RXF9pYWO60vAOZX0CeCCYG3WXw+D7HZBHwixMVGc7jMWz30yHxQhmwe4nd7LelMnvM6/Hi7RN154KBWWxXBDT8A5BCWWeITBQZVDimzH7K2ZGMD516UcWC+oQqYA/otbhO00vdQWZsbVaXrNbadkc3UKIWBBSNSw3xwrcb1GZ+AOZ1O+g4YKuksQ1YWmuUL5+lf/cwnCt/56hds77/5urqWaQ31TqfNY7cJgsfr520OB4c7alRZJEohSz+ezW7m/fWhJOz83wI2TaViRf3ggn5TGfhncwYYXDPf0VSmRXFxgt0MZ1djLsKuQukwQV3ln7OAdGPnQ0PrQctmdkxSmZQOGmaFK9joCGI+tFxMYwAXFpMnJtCJSagv2qkvgJbFFlATNKlhSna8gAOFcNPPpJOFGQaZYgI8cCKcMNjNK1gwKktXTlOymYnMC7rBlCdrejHSMztNTN2MTnrcOE0Dk78CEjpoZW5LkdM5fPeJbRWhk4fxh8mxPVGZyOVyEkwCenUoBKlx+5IKgnp1rioSscxtbyvCpOiKjsdjLY31IPvrKtYbF/YSffQXFxLjzirYka7TnT0qzBuCqrAPp6If4z5SAG7IA4RgfWBoRP/G934k/+KBP+aWL5ovtTQ2qjAZOncdOOyYP3O6su6C5a77HnqEHxkZii6Y2W7Z8NrrGq9puaDX5Xv0mRfII8+8FG9raijmi1L4oac2pEEZyLdNqw2e7ugk//iD+7TnNm6NgyIhRYJ+7xMvbyz+/fd+mj58/ETxyvVr8wWxaFUVTR0bj+NRj9Arkd9AHyxoTq+P+IJhmCTxThi+K2YyvwzKUzDUjssawOV0qyvPW2zRVJXfuGM3mdXSmvd7vaUjjZELjBcMtEWQb9SgHTyNQBUYDoKS1lwdkb/9qQ9yyxfMxJPyvPikCeMhX+kOKkgGgj7B0xS7BobxKmXyRZUyHNsK/iqBimUilaJPq4I+t83jdujvu/ay9La9++03XLJKstmsgS17D+u8wMs9/UO83enwtExrDCXiaf+eQ0e13z/xnPY7MD39g3oun7OAYqy7nC53fVUkDwK0F28KYF1QyaGGCn2sfhSsQ5TmADQmKu0moE/yyxfO8VSHg6CIleuCcePZovbIE0/nf/+bn8vr1l/Oz54111Io4F1vCMc/UBY6O04XhwYGMh/9xBddbrfHT2Bk0DD4o/mAAfqFiy+9hn/wwT/aH33imbw90gLdGfsux4EQ6Qz63cLa8+YrZ/pG5KlofEcA4dCvgE8ORzjkD9kddl8mmyvuO3J6PJ/PFSJBrx1biwoG1EwsA8uk56aAqQQonMLqJbP8H33PRfpoPJ0eiSWVlQvaqhqq/G6Hw27FruF2OazQxvKZvmh89+GO7I7DZ6zHzgzZVsxvja9dMZd74rVd3mvWrXJDe/PY90sKCmU10sFoYWsBiHMgNOCCj++IoRvbhP5BYw8PdGc0mIPi8XFLJpMZ87rczj27tgQFwZpfvmKN0lA3LbBv7w4yY9YCNZlKpaFfeLa9+Ybl0KF9OY/XK2JhWFfoV/J7L79QnjO91Qv5oyxHyShxhWplzFXZJ8yujiGluBUw/dFQunH8VqQHP5CROMoA4KeuyMa7YEBTpcE/PFACdybizY1UNiOiCPiXoIJ6yIGuJLSYs2H22KkAYZDIXGdLBmk1DNYXlSScP+jTamxDaG+kgPLCJMQsHK+mHUHzmUjvVMAUKGiyuPgHfQfGIRrc1kqfxgFtNKaRGV4mtOM5UI7B6CpKEhmIjZDu0X69e2RAO9LRWfjNky+L33/gceX+xzboP37oGe07v/yD/H9+/Yj8q0dfUrt6h/ODAzE5lc9C1ctC69uXjP0EDxfBg0XM7a8mz8BfhoUUPJqbW602werEcY7LBd4Mwirh2giw5AoieLHvL6JCRtdMcKNBN25PlCXZrNo5wCiVVVXZuvW4o7mxGkYBtgtPJEknhYJKBp1Fcro6S/ojeXKqIUOSHhnoBzogHegukL8O06Lu0PHQUE5HDRmWBOgfGIfWBHPEgmAmr2AMfrk0acfvrDECcTuiX8KbfXTphGyYPybB+2VZyOtIsEiO+0UyaBPVV/t78r/cd5Bvb27Wzls01wMJK7f1WtYsW8aBLKL6fC5QjFBZsXD+kMN27NBQnMeNlhaB2Hg7WdK6yjmnYW7Gq9UAsyyKw24XYFp1mP0HuAqmgnAAUobkmWMEbwxgH8WbBLgtkG47RIN+ML+x04+ZwIvpWG/FCRrGJmUU8I6Wx+pMQePS1ij/0TIhPfygwf6P37lk2xChXDydGW9SGH9mPMZL3VpXU1Pl97p9sAY68HAbrB3SHYpUk/qmFqo8sjmb1Rh3HVX2678msF72/wDMJqeNTRuqDHSaxmzMd28wjZEW8kI/VoZZFrsiAfDPQC34A92TXc7GxLFAgfngoMfBcE6UOriR/6TMpyrKBJJZuk4R0fSqJA3ri4Ca0iteKpOinVa/wpP6oTEseCnxEb3AQo3hxl/KV8NlgroML3oxqs7mbrZ4llOADf1NA0A2IrvoNgfmhRM7F/a7id2i6BoMfEoj5SkzKDDgZBNLJqUDR46OdPX1dzqdLp/N4aAbEFFBevH1rY7O3p4helKYWIy1t7YEe/qGnDDIcduOkR+CXVHgLt3RwzCIMh5P4MLjQDfWnUc6ADjB4Z2m8VhKuf+hx/Tv/OCncRBMo7dcc3l3U329+1Nf+yfv8dMd2hc/dGcRhPvIR778LWtbfW1i5fxZwR/95kHhyjXnKc1Vvsh9v32IT8ZisU+8/2bryc6ewItvbM999PZrRVDMwvc/+hx379f+hff7PCN333KjsHP/Yf/23QfHo9GoduL0Ge5fv/4VS2vTtPDA4LA1m8sV07kMzl60hcz+gH0UeEK8HlgYJj8FNIDKJwMuqjo3Gk/oNeGQPeD1WkbG42TXgSOJqy9Z7YFFxVIUJYmNo3JedHwh04BHlHXGH/UDgGLNQzqYt606Ht8PxdHFC9NhG+byBeXw6S71qde36V/891+NfeWHv5O++ctHyFd/9IDts9/7Jf/Hl7aKHrcbj1Om+ZkQYcE/dPQkPdQBBWjIV2+f3pLdumOPCPQ7Owai6qnuAWlGU6MjkcnS7R8oWOw/djx/5FSnd2Q8Ztt7+Ljwg1//QfjTC686nt2w0ZZKZ6TamohoBcUFq4lpaLFm0fQK9QW+snkA+IARK0D5MwUwL5/HjS8jVzQE5MVZ9O/d/8f0o08/L19yyWXuS9ZdwbF+CDyE/IFvJJOKKZtffzF54cWX2QTBju86guQB48IYrFgiLpDR0aFMVXWdcMNNt2X37d2T3X1ySLX7q6BdFVJXFbLtP9GdGRyN6zWR4Fn8nBpn1Y0DoR30I5tDkhS9o7t/pJAvJObNaAwGfZ4QCAEurD9tDCoRVQLyAn8Od81NgE5GRkfJ6dMdQkN1yHPl+QvCK+dNj9RXBWtap9UGIwEvF/R4lZ1Hu/IdfdH86gUz1HDQX1jYPi3+s6/dk/jcnVeS7/7yGeGuG9YVWxqrXVQSK/VpAFYB6TEakQkwKFQj7yFIRcHRmITgH6kvFER9sK+Tb5s+kzS3zXBt3PhCYGiwT25sni5NnzkncPDgLrVYzJNgMBzz+X3e0ZER4akn/qgtXLQkWVtbH4R8KeNAgbbUhkMC5Al9HstnNEzmPQ2hNBqgqRl97MfwmgoQMDk/aAMLb+Epo/OiBMMaOxMNAtBMqQ2EKH10POkAKVYHfmjRRBa3B9GwdwsavyIJs+Lvu8sHWYXzKRqqwNOxhTM8+0Ng7XCeYgoYO0iHKdsT681gjFnABAooncynnPO5gTeIUMhFUP7STM0ygZ2QQYleYz5gZRhRsAxwm+VgHqahUeAqKRKJpmLk1HAn6R8bkvcf6yh8+8ePFx584vUUb1MTTY2BcafbMubwkrGaFtd468xIfHw8PfTUM7uFp57dw+/f11nMijkNt/gzYC+HeRzyRsPGIfIMP/ws03cQ8WRHvIFJFShaLYxHSEEU3ZCB1jM4pO8+dDht6vdoKlFUdLzZQNfKQrFAFTt8pzWby9L3HLP5HL0ZyoA1NTnAgNnRLMG7WCjK+7t71Lnza5y8xQZKmIY7E2g4sJbEQAHqC+alQSk3CksTrVvpD5QxUMRw/y3mBtlxQIcOyiCuY9QL6qrnoa5FzMuEbuPIMVDykg6JPiXDCo6DHbjBlBcjHuiaRISpAXWHLK+RPmtB/c3IoRGpvj4fl5Xi1esuUm2gthrRWfsD7HabcPBYrxgbT+JNYCQVuq3qHh/N+yw6fnaa9b7GQLN19cLzq0919o1J0Da11REs3+B2uU70CmmwP/L0JGQr7ZeowKBCg4oXzml0PgPDZDTsm/ikjr5aR7B78KCA4S1Nxgrsv0YfxnRGOQxgxzxov4YrdbKxifMmexcMn7SxcvH9MxwD+H418g/pNB8wIA1YFdrXaKPoNA4+qaub1kzqm1uhLjZUl1mZNA1QiIUyAfKvDv/XDvCYChOa3WiA/yzMfEp5weWsXKFt2eRChc7ShGWe9kevhh3+mTGTmpYJmFSCUWblhEszoInNuOw6ZXYGaBXMCEYyejEGBjrAhj4VoJ4lmHzAX5aVGWhcK+OiqXBXwvTGQUUHFgDjoqF8pD4438Av8I6VhTw0y2W8RNBTHQ1gehi/kCcbsDjhYTxqIDyfSaokPSDPaG6wqjB8cTKxwTyFA1osSkoimcoNDg+NBXx+OejzBoeGh8XBkVHvFevWCniHSZYV/cChI6mZ09vSqdiY0NLUVLV93yF145tvCevWXKC63S4Qtiv7HsvbBFW8YNJIZ7Piormzid3K2+ldUKiEJCvc6a4edcuOXeIrm7aIbpcruXjBXK29Pixt23tg+kNPPs/Pam7MfuWjd+W37TscfuipF6SP3X5DanQ84X51227pX770MXEoGg/9+rFn8Vz3sSvWLNd//OAT9lM9A+I9N12pvLh5h/Nnf3xSPtbZy91xw1WjrU31nrf27uPamppihaIYHByO6rddfQk/a/bcwJETpxVJEpVpDY2W/oFBfUZbi4MX2PuubAsl1AwWS15lx/GXqmsA2xAXaLwLhe2nKpr+1sHjYq5QtMyfNZ1s2rXXcvGq5YVZbdMChUIx4fd6kG+QVTkjZod2xvYHHiqwimG+uYJEsgV6rLO+Zc9+3W61KjdddiEy2Z4tFPU9h07oG97aLW7dc1juHh4rrFo4O3P3dZe6ptWEFWjjwrUXLR+7dMWi/HnzZspN0xqdw9E4zPkTK4BtgopmyO+1AH2ZfD6v7zl8XF80fzb38DMbbC3T6uUl82bZMwWRx3ENEz23eN5sVLCL6Wzeki8UgFSdHxmL8fFkGpTPMbGtuVFrra91OqywfGGHpOWwvoIvJuNeeLRX8uCcwHiG9RzQH3vhtdzjr72ZWzB/gffO/4+9/wCz47jOhOHuG/rmfCfnwcwg5wwQgQQJgpmURJGicrJlBcuy5c+7clpZtpy06yRLtnKOFClGkCAYAILIOQ0GYRAmp5tjx++8Vd137oAgJe3+z//sR/nM1K2cTp06dU5XdfX7P0oqL9QBPDnk34I7feqEfPzYoatb73jAFQyGYyyXVShrH15OL2lXLl9M+wMhJRAI+lvbO8L9ly4Ud+zcoa66aas94CjbSOmwLZvb6VnQ016IhHz4eDZIQhBxOgjK34yWwv36lhMODVnVlEy+lBubSqRb6uMRwVCDU8lsOZHKpvAtOsrG6ENye6lsPC0F0C+EZ6LD15WKxZe6kUxZ73cxxEIKFnHhCC3c7lDQE5jV3GAfS6YLXS11wUKp3NhYExLmzGqJvHzoXOnhOzeIa5ctiFL7qLAqQFGEI2scUblqCo+Is+FWOBIqXAwdPLmmlvVX9p0oFoyAc9PNW72HD+zxnTx5SL3t9gemNt18e7D/Yq/61OM/cSxbvi41d+5sPwlEnmee/IWeyaRSn/7M5wJOp8OF/hdLBfXVF55UNizpsdfEolyqZ2DSEnDDkIEfCqNxd7k9rBFQOvI53BpJ8weCrUWHpqkG+NmxUPAnE1Du8MRE+cS5y1I0HBJuXb9S9Hk8YGBmCqQRhYmplEJ0L3W3N9t3vnbQduhkb37L2qXual5YDVa7LTcMAJwfDzSZIHVdC80k1wHmBfKjSaab/qrBHDHqOgQ5zp8AuLSlKMvGxWsjYiaX12n+8y2RKqCR5eVS+VY5DBDGdrdIWLRo4g0A/fR4sLvB5e3qCix6gg1cwYZyoir8OnuZaAx8tUyKRRl2mfwUNjWVVF87err04v7DhXP9V9Qzl/vV433ny4eOX9AOHT1n9F8dM5YsbFXuu3N1sKEx5vMGJW9dQ9jb2Bj1hsO+cCTs98+d2+RdvqwzG474knv29Xknc0k1MZEVQgGv6MFH+Yle2C4DtQfHcdE+Pp5o8xv0mfCSTGfFZ/cctqVSabkmGtObm5vdZU0QFcqKXLlspny+76x7+ZKFztqAm1ZzCqUxwS2zUCYsnEwL4hz/XEifFtzxGRKqUCmRFkfzWT167pKkKrrN4bLrqqiCuLRiQc7JRU0hhUPSdZtuszs9NGZ2t4e/s802uyx5AkoajiSSt5jHzh8Pp18ln5ULbrfDR+0gwMM/3jbsE495ZCEvKcKwvyyMkjIGIcNJ7cN0K1OndSoTdITSSKFTklOZ0RUty4OT42ll2803OZvqasNYU9g8oLJZs8jQ/BcPHTmpHjpwxabIqr2xNaSODCTz2YSmb73pZk/Q52cTFfiC8pXOZHKDw2NSKOh3tjQ2StRUomeiUYYzvvvFlBzsyBLdAp+gX7wWARv9QrgD/WM2GdLCgH/EgW5hpgE+jiMA2oy2sHFD2eRn6ekHYVjz2GUfEimBNBegkMFGu9huGNXHcICCYFhWXi9+UBPcaCsUyEAoLNQ0NAlumluKTPOjXBKKpMAXSJkHz8tmUkImMUn0lqZ24YGR+dH1twiwwf+/CTA41YYRjjmgb2asdNebG5dFftPmHstfbUAkM+uHDTAtBtVuDlYansdyI9xiShW78svrqw61oLp8MxsBHKZSZwIP4YbVjZnD/JVMPJwMm4gVm4dX+sjawg2LrPJzA5yYeRh+pvPDzxgC0vEqmY08ANY+dMLsCIurosBK+VQQykAP2VEIqxcUR8KlbhdxEYBmw6LCnuJQVCKVyqez2UliDNrcnu4Gv89bGwwFXPfdeXsDKUWih2RBlIHya+I1wvlLV8NtLU3OXKFcwGJYJKE1ncsZaAMSoYka/UAJ561F9ZV24yX+HDmc+FAyKRnGkZNnhL/8x39Vz5w7P9ne0lxcOHe26HTY7FNTk87vPr695YU9B/QHbr0p9bmPvVf44RPbY8dOn8m+7/5thZcPHPXFo4HyP//p7ztP912K/cW/flMlpp24f8t6/afbXw69dPBYYCqZFn/y9IvOx158Fdefe2hhkEnYcFK16obly6AY1O947YDzlo03iSF/IKjTCpROp43W5uYcyceiP+BjHXJ7sfli9ob8Nl3hYwUEEsCyDD8awIUJAJa4clmR/V6vMZnMAP/FWS2NwZEx3MKv2PKlcuV4m2XzhZ8v9pVyIDjxaKFQkvXLQ+Oyz+fWSJl07T50XP/CV75XPniqd6qzqb747nu26J9+973uBV1ttVSmf9XCOcHPvO9t3tWL5sTmdLbUNDfU1hZLcuUGx2pAbWjH0y/uKcVjYS2VyRgfedcDwvFzFxKHzpyz3b5hjU7KgwPjC2pF+0i4991762bPR9/1Nnnb5rVZKkKmIgq0sGpnz192jE+m3LSwEb5NmqQ81+Pp1wbkfZM8fZeuKl/58S8Lra3t0pp1G1yBQIAJ4myho/mRTCbUo4f3jy1fud4bCEXqWVsoH4QrxOOpIl58Gx0eTNY3NDkikWicFksXJXOs33SbX3K6ch/9o79InBvKl2jRNBxOp+SSnDUUb8dNiv6mBYK/YQ4rcxpugGgCRdVKpKQnSdgsBLxex+yO1oZsrqCNTaRwCwgJcMEwZcVNGNR+7NrRpLf6jnZDEbsOFRg7/PGdKhufh8hjpSObRo1S2W0+rzvw9i0r29qbauouDU6IU+kClEP5zo1LvCsWdoUIJ5S0SokgpsPHrCoMdIkywb+oPpAw2sCwijaSgQCbzKQ1EkaF3jPHHS+/+IyyZOmazE2bbotks1n9uWceV0LhWGH5iuX2SDTiOXr4gHD58sXCxz7+Gbw34UUZxHONi+fOySJ1moS2697XgtvEMSwTKXxsq9MBOJ+1kt8IQNnAWzWgujUL5qGD+LivMT6Z1C0eUCmK0vh8HjFfKMoQukhILo+lsh4qDBrxm4I19y3go2iWzwzcSAPGDzeaMi20sTgWz/NWA/DAFYjqXTAep9DkePHAcfnrv9iuvHT4yPiOowfSF64OFSCMokz0w1IGrFK5nxt+tJDXz8bf/ANY7UI8hE3sAFg7Y9hJwk19pXKZlOySgE+O5PIFHI/HUVTcossubsFOUZkETDyQwjyGgmYZ4n3yl3/yROnlI0eUaI1PsLsNdSqdLpfLmloXDyk3rZpffvD+9caKFd2+kl6WcnLBoeiqk7qOb+7B2AgXNIyiRPwh1tNVX7tp45xS1BtUB8emsi/tP1rECV3MO6ALLBm4w7t0oGm0B4r9DENxpNySrQselytN2RxLFi5QSRvAORUwwAruqQRmEz9X7IQXvJOE9+jYTgnZbreHfWfP43Gz94dwSUTQ78M3pQybw65OpfIqrcO63eHUNdGem8rJiURBzdy8ZtnU5cvp7PhkOg8NSzTsIo5be/wer0mJTlp+nZBjVAWXg1CguYGEqS2XcIMwKWI5mgf8zAuNm0NITRUyeHCLUwQeP24qdbBXIfJlPOCg3tC8G/KWhXG3IohQXuivLOMGZdAeChd10ALVp1y+PCKPXi76RV1Sbt98U2DR3J6ApYgxMPGEeRiPh+Pveu9675ZtPdmj+wcc+SnNFglEpZA3YHOK/FIdgElvRIY2/fLgoLZwTo/Eg0CDXDZihtqAd6hJzhAkp50Zt9MmuCU7HhILLjwgdFA86JYM/ZsU/UYA3IHncUB9EuGLlU2Iloj2cUtmKBgUIuEQ2SEh4Peb75652NzgPGlmLfBZIeBjIB7gqEJAAHLjO4/D164Kl/rOChfPnRUu9Z4W+sl9+XyvcOXCOeHqhT7h6sU+4eKpo8KZA7uFkSsXKVtVGf8fhypR+P9usAb0jcxvBEQsnF64zYicRRCYbkxBy8XSsEgWzeCNCPv6MJTN6c4kPmbMOOuX/nmQGVEFyMfr5DZLYTUCvkpgFVjRZMOJNjCvFU7AwmEosBLP/DNNJZw7q8Da1jbTXZegUoblN40FzG0G8DZwN3taRm68UIodSQtlZscFTZXxzhge8RE3xCUehpDKZDNuyZGpj8dqQ8FAmBYXOzLguNbg0IiLyjRw3AZlqLSSa7qiv/POLfbHduxyBWlVOHTspMctubOSUzJoUWdn5/FejoHzCCZy7Tqe3LOTjgSiSAusI0BM6NKVAf3P/v6fS8dOnR751IcfuXT7zRtrf/H09tD42EgimUw6v/mTx2Mnz10U/scnPzg1q7XZ/8hnvxCcSCbT65YuNP7mK98Jfuydd6fv2LjG8fzuA7k/+5dv2iaTaVtDXVysiUdrh8Ynxc0rFiX+/o8/ltCJORcKpQC1Rmysr9Pvv22Lc8OqpRGSoQN1sVi5NhbJjowMZalzuBVS+NC7H1buuHVLdGR0wkbMU4w1NrOn61w5IsCOGKHRwrtpVYAJqlW0Sgu0QWuty+50lM5fuaJFQiGcQ5d27NlbxGUN45OJSS7E8pLYOze4SRJjCD+VZTFOjDGSUVNBQs7L14al93/u78TnXzuc+OwH35n4ow8/HF25YE6YhiagqYYbx5CQntqEtchFSoOPhA5202C+fIMdFQDFkaZs3L5prUoKm+eOmzeI9966Kd5aV9/43gfuTM+b3SlRf67LSjRttzlbGxt8G1autAV9HjSZ6jckohtcs6VKDhuhEORHBjIJ6xfv3/8O3ChfNl/Q/vl7P0/++Rf+iao2oouXrCBFuMyERCgzZBu7X3kp1TV7vlxTW19vjSlfRnmX8MRy4NrVXCAUtXu9vgAieIwoyLLgW7N+a8gmpx2f/+dvCklZgtJppqD55/IJobZFgtMXpgaa9PIm4HDYJL/XQ+PlDes2w3Oyr38ily9mauPhaCjoDdvtNhImIDg40GFSvsydWWq3phZpDpMCiUlvAtJyvJIgSMJbd9cs9i0a9B/UZNEYAH6GQ1IySabVRidT2rzOJsnrkqg5Xr/LhV2fKhyjbEhmrF8Ih83HcVoR4zYE9OqsJHSL6XQucOrkYen73/2qtvnWezL3v+N9QeqXdGDvy4XBgX7pHe98d6axsSm099Vdtu9952v6ylXryz2z5wWRH0J/KpVS/+1Lny+vnttlC/hw09rrAVWyLsHAxwJYVAX42jRtT0MVHslA6J4BVKjf78WFO8LA6Hjp7KXL1HEeBYATVUWCQbuqKySNCkIs4CH2IzioqOsnzK8FfLhulPPXKw1jAwUBigt4ARtvFs4s4ic2Y//J3vSxcxdL69d0Tb3jgZXh+oag4g06qP3AENgMr4uLgvwPgLHGuFjAQtnYUzijB04LUCo8bq8QjkaJJn1CiRSsTDolZLNpMhm2XuD7dtgJgsJlKjTG1cGxUjKT18qyosuqog+nxoWJzBT1Bf1AZaJ29tKVcnt7fOJd9212d7bWB7s7G0PrVswJ37RqTmj10tmB9vb6oOAwfJlS3olLOZgSiqz0w3vBgfUFts0mrVo8J/zOrZsDD9y6zrXv1Dlj79FThQtXB8vjU0kjmc7q+aKM7znh25G4eIe3F8oXlBHi2XgQyU4EkU1KC7sJhARv98a1a6OkxM7YjsCpCdi5okyKGs0fzCFz/mDHy0kCvd3hMAjPOil3eiqdl/ccO13+wld/oPzu5//N8bkvf0f8y//4ofLVXzxXGExm0zV19TVLFs5vun3LpqYly9rUy30pSbJ7aZwlfNLKiyZN9xvf96R1IKcJuawmKApfozXFJqgUjs/jQaHEbbPgm9cuJzIH91wh/VCy2Rya7HTZSGlWoEiyvltH8yH9oRLgQSF2QVECDWFhz87eiZ9+e1/px999Te47OFnujswvf+KR9zlXLVoYDYcCaBs7NWGZasDra3ZR8tQ2hNylopI5dWDK5iiHxK03r8c3RBhOLd5Gypt98bw5je978D5vwOclfQu7c0SHpGx5Sdnyu5xCwO0U/JJToFjBDcWLcO0gnHNlDWVRQTObUIHr21YB1m4ej7ZAocY3wJpbWoTZc+cIc+YvIKUyznayEG+VY80nAO/BNCCGpbvOgI5loj88yMjl8kIikRDS6TSNY04o03zC8Vko2NbRWcpEhs9XRS4JyckxCv+Vz4f+PwP/Vx1T/P8XXE+joA0EwGasGjZNSjAi7uaGCZY0qRFIXg7wm9RnzqMZxAg3T4u8Zi42U0wnTTDOQq+DShB3WJMUlcBl/VbAjLeScSDPzADmtcpCGXCiVSysKpzbPIgZSsX8VeGY9FZZ6BtXnpDSEgAwWXkcMrGntCYKGPCsDJiTfggdfCGkP2J+DO8AjjtRKGYTWkDIlBvr6r1auSCQcCz4vW6Xw+EIUBK8EMGEfROMJ57boXjcHnnVsqUuirPTGOpOhyPde+Waf05XV/nx7TvEvv5+e7FU8szp6Zbr4nEftvLxDSwcgaRGEwMlYZH1lQLI5Ap546ePPaleGxo2tr+8O/vAtltlUkzEi5ev2Z/csVNyGkZiIpWOPLlzN4SwwoPbNo9fujYc/s7j273FcllprImrR86ckz7zwYeS568ORr/182eKfVcGAhuXL07/2cfeK29etZRkSafn5tVLy3duWmsnZadufle7cde2rYkHtt1mGJoi/vTp56WTvefV81euCleHh0n4dJc6WhrDoxMThbFERm5tbqIiHNLho8eUttZWY/Hqta4UMS+lXOJKJimyM77pZNoA7DdAIbW+CwbMa4qqv3b8TCmTL+AprLJy4XzHrgNHbQ/ffWsulck4u9qbaS2wuS3a4cyX0wGjDfMpLOZUtiALeVr8SOlQXz10zOZzu4tf+IMP5x+66xYPKWAxSmfL5nP4eCmhm9NQkYSHdLZA8jt2V9huCY21XSgSjRSKpJSbdGgBmHdDbVzYe+SEvvO1A4l7tmz0UhbX9t37xHfdfVueSCE8kUyzOc3Bsnl7vR6Xq7OlOUcadb5Ylu0+r6e8oGeWbW5HEwmy05Me9ULwQJvwhPD6dvwquD49BL/tu/crBUe0RAJgjdvjtc2fv4hwp5pHzuzCxQvniud6T01u2HhbraJqbuAEc4b3gPEs48jhvQWiSbmxqck8dgja5W293H9e6L943r1izS1y/6W+5Et7D7lntzWJtdEAIdUm2iWP4Im30piXhOLEZcr+5n2iwkVF0TSijQwJnumGmqi3viYWw9FQWiypSDtVb/I5tAEDSk6dpCU8VyHQ+6+NJL0kIEHJxnEqCKtYaOFGv2trYkKUBGF8m6ZIgjD4M47r4MmthUMSxLRLg2NTKxd1+2piEammhgsN0wBaIppE/dxbNewQQslQfZjrrJ12pyB5A9NjpKvGgRN9+f2Hj3mXr7zJvu2OtzsJrc7x0eHk2dNHXcuWr1NXr1lfc/bMCfGJX/5MveWWrWP3v/1hP9GFG0VQf/SnHv9ZySglCjRvvKQtVl7KtwA4Ai1ZdTKLKiGlks0FzKM8CS448sbwU8luthEZeCbTSQ0kHM0AQkIfbmydSslrlizwLp4728xsAjIaRv7ImfOBZfN6xCsDg/qBU+edt61eLNIcn9ZcqgDtrW73TEBbXl/FmwG6BbqGwm4JyBZUo4xGVD/e119+dv9+48H7Vtgaan1xUdVs2UJZHBpO2RsbQ067iINbr6+wElYdSw50MRgKsd0v1I0n/sRK2azHQxGcpACdWMDysg7xUuAsFEvqKweO57LEnH6y/cXc8/sPqRcHrmlDE5NiMOS2+V1eER/VHhmdkL//9IvqbeuXBh0Om8dRUES7pouawyaqNHcKalnMlHJiXi0KTrbxI7JvW6ES0CkMcGv1AG0MuX1Ce6RZhOivJdK2JsFW+P7zu8VXjp0Rdx06rjz+4l48jbC1NdTi/Z4ZQ2OVw+YAfGQTny48s/tgoK2lyd7a3CKCh8vUFtJxGKTTyeKlC32e7u4esac5ThzE0EkpZfx6fCqlne2/qh8+e8HYf/ys8ejOPerz+44QHlKix+eXb7tpVfH2TTepW25ara1eusgeDARqiNDZeUXiqqLuLIinT18pNrdHaALoTNEBgK6J4ogWMKcRhhw4zgvyJEWshF1hTkMsPXEam+IpHXp1QHjf2+6xq56MmM3mVbvd6c7n+btyKIYVReXwHUNoVlQeGZXg+KHzqe65Te4HbrtDuX3tBmXD6hX2ns5OfB2afyH6eqAQC59AJ3g3jj9DE1y7cOXk9pde810dGrbHIsH8gjndfloH2fSSSP4wd7ZsbiI+5mZ+xPEjiWxXl5UM4OPEXSaYjmk/d/Hu8fTVeXDcEe974UKvENE+FK54bR2ZGiEcibKjgwD2iY5igSlK/KEAx69lWYAyLQNg9XInGxOGXyhSZj6GJzOB1S4WarWRLV9VawiFubx+oa65na2ZbwX4rVTGLKimH4ilICw2IeHHQkC2NUErbthkpgkGfhANXJx4mJvTDAMcpaswDcTzYHIScUFxQLkoFGEsvMo2DQ+xfmcCawv/Z4CiGHlWAvhTDpiKoIFwy7YyM4uHsfQ8aNpv5SWLswIYC6bdjEejq8yH6vkTNvSR9bMqW6UU+oEixs87EyOldLLK8QaAH/VmE+O6z8gq9XU1Hnyw1UWMC0I5Fm2MGCamtUDh2Mgre/bmH3nH/Xm/z+unOLuD/mpra7zXBoaSp8+e9aQzWbGlsUG4747bixtXr/AHfB5an9A7NBSLEpgosX2bQ8hks8ZPn3xWe+3A4ZLH6y5tWb8aV8T6Xtq7Tzt++iw0PZ/H5cycuzwQOnjiLF56NiIBv7J6yfwiLoWQHA65vamufOh0X9hht8u1kZBTVfXiPVvWu959z632NUvm+yKhgI/w5aK87NtbJCCyDz36PS77ipu3uQ1Nc9u0svOOzRuM2nhUe3HPfpEWjZSfau69dNm+58hJW0N9XXnh3DkStVs8cOy4tnDubEMrlyQN74CRAGyQkC2yd3R4HxnyOZotiylitP7wxYzqLxLzpbJLJOCqqxfN91wbHpcS2XTqljUrcClBsSYSZpI82srohIDRO2wyeGeCM19DSGaLQolW80IhJ796+IR029ql6Xds3RSj+YAb99j4kQBgTKXSwoWrQ8ZjL+1V7KItmcpmy1eGx5VT5/vVhpqYjheis0WFCdHXA4Sl1uZ6obutWb1p+RLvRCKVJPyHvvvY0/KHHrzXPplMuxKZnJkaYOLCtECvvRcvGkfPnHMumdct37x2pQ2vxXU21pKERkJBFe7QXqaMedh3e83wXw3Xp4Ufx612vHogtXjZKtvLr77qX7NmnRCNxQhtUD7sOMph/OgH3566720POxxOd1RVcagGNMoXJCrD6L90vpROJhKLlq6MUxyTxNFe8JrhwWvCzuefEHrmLBDaZ3W7orFa29nei+lnXjokTCqkZ3obhHElZusfGFHGJkaVzMilFJEku3yjQhzXQVlWSpqhFdwuSQr7vcFAKOZWfPWlscH+SZfL4aO2gfmxtIzfAXfoD5tXNiGRyarHz14qdDbXeymh3aI5JLNQhNxIj5fD8aFQHDv2BwLsyTt7z4uAyE+f19mkzGprCdEcZ9/+44BCqGRGJyhpJjA6JT6Dd1wsIRs5kFzyh2h8iR9QQ/KFvP7E87s1f6zJ9uDDHyJW4nBMTk7kJiZG7cnEpLT5ljuk4eFB+4+//3V1waLFkx/4yCeCHo8XfICNy5lTx9PPPfHTHNGSe83iuQFVVqeFS56I1QPBCDb+WL/J4LIdjDHah/cnrLnJlEsAL8C0LSf34Brt6Qi2tqnHey8p10YnXKsWzdNWLJjjYO1AEhjeJOPl/YdtaxbP08YmJtWXDp6QNi6br9IY33A3r7rd1QA/irs+3Ox2FfB4tk6QbeABCwn02IpDXppjlQKqi8qR1vO9p1/UV69t0buCoUBkQLN5U7rgU+3ll/ef1suS4YhF/Qbe13HYHIRv0BzHM4oh28gXS6RgqaJbInphhXOll+1esVqwQ0J4tsYKaaobUUEaGUozMjVFCtgr8qKeNi1QIwXjLT73rFk1QiTkMybGc8lMLu8eLyTEA/3n8r1XhooLZ7WKjQ0xv5STxehITvBmFGHKVhYSOvFJlZQ/XRVqCzahK+0UAqpNSLqoHlP+rKCFbJduE2qcfqEx3CiUNUUoJRKC89KoLWyzS8vam7TW5W36soWzjLXz55UffX6PFgn5jdb6Woeh4wwgSFE3RieSub7ei6Vn9x3THEThsWBAoDWyuGPfUV99XZ0yq7MT39djiphMBrWnU4nSpYt9bq8/qF8bGtKJp9v2HDurv3L4hHJpaFSbTOX0XEkrxmOx8oLZ3cYta1eJm9etNpYtnOtqqq9zh4JBdvEPoU4iwztEv1iFi2peOHPhUtkXkJw+n5tYAK0EIk6ms1PPeITCkgPAh5ksoBJPYLthmB982LyOgHbxzJQ8r7NbWjS/W7o2cU3L5vI6pXcrCk45mCNIDuymka7AcOu0S9gR19IT5cKq+StcNy24yV8frXNjl5DmI63NOkSWCjC6Mg3agzi4qdU0f0lrc/iEiBSzNURjXsJr1u/15CWHPbpp5RKH1y3ZyC3A4B01zCfwPKs8FDZdFVxVPsQToA8MpqMqTsThwQLetcJDKqxZfp+PPeTCjm8wGBK8fj87VYHbLwuFPNv9paVESExNCYnJKSFFfuxWMX6Bf9jVMKON0wBcIC174EVyAMtnJqzkYEFmXxnAbdrc4u5KvCDUt3exh3VvBTCn9G8xmAOLX04I3J6eBOYkh6Ew+mfuCjA/ijHzsiiUwNPwMPzQPxQFJDaB1UE2p2f8TMdxgN8yvxpQAiuqymZVswZyd3VRlhPRTAmiECs9N2gvN7x/Jh7AWJCO8qIHICILPwiEBZv1yHTDsoAFVQcQII+DlQ2ljBZDCGQm8H5hUSchPZuy4wPCNwJWLn7pH22ZSiTFl/fsm/RILg+1mRWIev1er3P1siW11waHPSuXLSr/xWd/X3v73bfX4EY71M9qooRQlvlEF419B49o/+Mf/7WsK+rIu952j/yeB+5SntzxYuSxp55OjI9N6D6v21i3dEHm6tCIR8YHiwj8Xnf5E+99R/Jd925r+N1HHnDevXm9mk7nwvO72sf+9o9+L/+hB+82Pvzg3bFFPZ0hl9NJdYsQisC1qMNYSPjKBEMMVIw1tTlskkcsFkr4PpDb4XR4Y+FQ/iMPPeD9nXe/Q1o6tyd/z+Y1yU985AM+n9/nymZzxtVrgwIhzCgXcnynC0fEFOyKcfxadGsBC6V62VMv1gYWjJfNDVKQnEGfrxwOhXwTqYSyccUKd6aQ1yLBAJ5lzDi6YpZUBdwPAVImZo46SRFlgXXxqI+YNA0ZewlPuDI0Kj/18mv6n/7b95Rndu8fL5VKE7sOH7f1D475qF2ueDhYcjkcBgRSLBo3AhRMgr74zCt7pX/61g8zsXAwkM8XxObaWF4U7b48CXtsQWDAbcsHnJDiJq5bvtT+qQ88QgJEV5ZIIS/hBXMSyqYfLMA2heHfEFDH64DC9h09ne29PGBraax3j46PCQ2NTZU4NPDK1UuKz++dJMEnTH23oS0Ayy7k81o+l0mvWbe5jkbWgbmLvKgvk0kJX//qPwpr128ReuYuxFiIDY2twbvueUcwT9LnV772rdIX/+Vrpede2qX80Wc+Xf7Yxz85dazvajlXLCQYEQJu0GwS9l1ulytEipKXFnv7yNhY+vL5s4lYyF8zMp7MTibSBaALadGO6R0U9pBG33vkbHHxnA4bhD+kAfDeWMBzoy/AOXYpguZ7C9j9CpAbAgQNsa27s81fV1eDK6TNvLzBOFZaXSrRkYGX4a1xoJFku3DgH6BD0H+pmCPBTq7gb2g8KZ7oPe+YO3dR2e32itkc9cvQS8eO7PMvWLzCWSgWnP/+L39jeDyeydu23o0n4D6UDoVzYmIi/d3vfl1riEU873/gTh/VQQMzPb8ZmM0zh5K1Ce3hdGoGssT0Y9nELipQ5ZwGTqvVQPzVURsNYcvQTbF4QsIjTIDPSZwmR4CjWy4J0j/hTNOKsG8IaIrpnAnVodMNNNFeAcwj9JM99Z9Ka/bT/Vr/riPyL7bvNnYdOVXKFcsaxVAJ/I+tN6Kon7s8qGqOwuDs7ganJ63bHCVDcJQNsVF3Bz66fGlp3/bjiW8/9qJ6qLdXvTgwpEAcJCU0NzA6oeF94d5L17KvHjk1fuB038TYZDJD00DDGgChETTA4PWNxYQjzFEaGOJDGh42kRkYHs+/sPtw+fZ1i/Wyuxweyo45dEOTiHb94bAvOG9hU2iqnBrv7b04sTjn0rf0zHIvmdcZ1PBVlXxJwBtZdpVMUREUXaFqqA1UXV2OhGhNFDwqzotSUNX6iPXYpzmEzgmb0HQlL+SGR4TxXEIAzxfwRXwidZdN9IsOLVCylQOtTfHI1g0rSheOnCnmT57Xi6cvGlf6+vNP7NxXGtqxt9Q8lbdt8niz//jtn6e+8+QO/fGX9rBtEQVXElpjWIUSl8fHGnPkyCHH0y/t0ZKZ4sTKpYumHrxnW/mhe+8qPfLAvcK7H7gzePP61eHFC+ZifvpofuIhDb5Ng+WJbZZfD1CFfZLf3jk7pux8qs+WHC/pdgM37HE+QHg1qUHU2YMAGjib7KKFhbMRa/hAWz5HWE+M5/T53bMUm+GwqSUaY1Vw4+Zd6wEAQzSWX3Khe6Sh6iPDycLhQxeSK9pXacu6lvrcTg8efuFhHMcA/YI8pg1X9nFixyM5BJ/LKYS8xK9gPJIQYsYt+DySfeXC2ba+K1fjq5fOd3g9/FvGjB8xw0pnUOW8IfB8pptbrCuWGzQEWQ4PsPC9L6eLK2M4yQE+iWOCSVK2RoeHhP6Ll9QLfedLw0NDwtjYGClhSXZ0kGQJ9j4kV8TMggFmxRYfZUBu+KsN8uGhGR4mcX5GUF1OFcykBZ6ffshlyqEUGozGhO4lK9lJibcK/FbvjFWolQYfBAAawLRkNv2ABjhhUJhJIdyLXxAIPCbAjTyWmwALBiMkAvxabqaEmUTFgZfN46dDWQPMILPGGWD5WXlkW/7qdDPDzTrph9VvlV8F02mRhptKeuawwrifp0HANHBUYXHlbiwcbyiy8iJJQKOySDxxkg0RRFaxGCI/cM9t4DM5NmAE7UW5qb7OpauyiGNKuNUHdeAWJTwpRzo0bCqZKp84eSbXf/Wae/3qlS5aXO0XL1/Rd+7aU9x36FD5Y+9/T/HWjevjLkkKUAG0IKCV/Egi1odMNiPuO3xc3v7yK6VDJ06n1yxfMvbAHVtq+69e9f3DV77hnJyYmKKmevANj8Wzu21//80fBpfNm5MgxhcIBwLyZz70SLaxvrZmz6Hj2kuvHcJ3zNTfffcDiYfuujVWEwuFqJV4KYlzf5MG3hCoTRBix8fHhbGRYRCX8ej2F4uzO9r0pob6QCZXEIdGxkvzurujTa1tuNI+NTo26vrl09vLN69b7fYHQ7RcUR1KkZYu6wZFbgAk2KvFcplEEV0lgcimKrKIY1AW3efyRW3H3iPK7FmdxsRUwlUslguzZ7UFh0bHUnNntdGaM30ejJVJg8cELARQGVCcINzgqepUtsCU7UQ6I+87dkq646YVqdaGWt/hsxeUnz/zSvm1oyflptp47l3bNsq3rFoaWbN4XvCmZQvss9ubVGpaPp3P2xriMZKlHVLRvCHreoAw1VJfq14dHknHo9H02uUL4odP9wqNtTWl2ljEd3UE5815XvxWl4LjZCR0yxNTScjsntp43Dc2mSBSE9WOxjo3pxOASf+00GEBxhGP6+fCG8Hr0+FpvG78w9e+l+9sbzca23sCR48dtd16251sIUMLE1OTpe9/5+u5e+59p+zzh+rxwdJqgLLS23syH4/V2QOkMKNTfIzt7En/zueeEJpbO4T1G7aYneY3Zh4+tEfq7prju+9tj6RoLhR3vfycPKtnXqqxqbl8+PAR4b7b1sTYdjEa+TpgCgULpzFWJqbSGUJgMSjpNbTIq0/sPFjqaKlz+L0kfeBpL1OAeAZqr7F992H5lYNn8++4fX2EgipPmZlNP0R/BikEoqzISiqdU5PJjJwtFDF0tlyxJJbKihCLhoUwO1oTswUCASeVa5XC6bcyXtMgSU71n773y/H5Xa1u6psdx0Dx3gwDhhdFsLvcgjcQY3gFHs9dvKI99+rp9Mabb5d8fr8zm8kke08d80+MDDtnz18kfv/bXzYampuTDz78fq2mptYdCoY8REB6KpHIf/87X1MCLrv0qXff56iLR714vwgPRyzAcLBGUz3gYRZ90OgxG+8s2WwOpjBO74xVzTETGNq408xLyis7yonh4wDnwOikeLT3km314gXqioVzcQkEYnhDqExCofGtx7YXtt202jM2Pmk8t/ewY+PyebqPxpEVch2gvVCkbkTX6BOzq1rKqoONP/IAT31XBuUX9hwu7tq1v9g7PqUN53LGfF8geWVsvHTw6hVbbbPkcNACgfEgVUXIazn9xUPH1fbOWKmlOVprLxqCu1CpSfQ4Jf/mWR225qa67MWRTPn5Q4dtJy5eEvacPGM7dflC8cV9x/W27rDS1dkQ6r88Jj352j7b4MiE2lJfJ3rdrmmEYW2hNprtJANFgGqwDAH6TfQjH+69UG5oDjpLzpI/Vc6g80xsxzgV5BIULMkT8fjX+et9sx0ht0sXpEFHUZwoJIW6NHlwBpH+SWMQkhSJCRGSSbinavDdqzGPJqTcnJ6hnEqik9LYSUkThGiOJgXxV5nyFn12QXU5BKMsC3iDeoxWmxJ1CTOjIVQndtTXix2GKLmKZYnSiHIiXSqnM9qS5sYoTmSEJZd/6aI5eXytcVF3R+po70VvPBoXe7q67ODd2BnDbYpordPp1C9e6JPnLVqiffJ971I2rFgUpWXPGwwGPU6X5KGmOykLU2IYqljrLeC+G5ENgLAt2j2qY3QyNYF1Ohb3QxHiihhlyqSK2V07zpSTiXwpk1D05uYaB+GaXWvP5z7xVUrb5G/Lh3xhdVZHcxBqfCKbki9cvaqGo3528gSA19BZh6hcWh+NVDKXVNSi8oFt7w001zX4SdkDsB0rXIjBLs6guYojhFC8vEz5ksg4BDfJBDhWiPe8sDbwB9iYkeDHvHP4DEdDPJ6Z1z2LdCS3k1rA0vGH4Jx30VKE1olYA3D0s1iWdaIzRdXZ63cyrRllRS5TlIp5TizWzr7v5XTCsA+R6+Q2sGNYpPzZfLGcSKXLI+MTpYlkUh0anVAnaF0ZHRsvD41NpKmEsoQXxYgNMfRRO6uHBuVgd83qA8Oc6QYgHPPTAihf4FU4lsjATGrxNVjMDS/wY5pqNyuT2Zy/ePwBoXPBUqGmqZWX8RaB31pljA04c3AL78kwGwRoEiHzw9CEtsL4s0wO8CPbdFkzCcgyFYC7KhxMpSqWAaNjxLOnAJUsJq1O52XESROW+RGHv4p72gAo2HRwwyzThoPlMgOtME78COf2tEFS+mN1I5rl4NnJAI/MJoSB+3L8TfcTeASwNKaNPjNRj3x4QRUypkJCNjFwMjwnrYEMJkYHRbeaVNuam+yaqtj4y8G02ph1gBmh7ShrcHDY+MXT28V3P3g/vm7r/bdvfKvocblSc7o6xTu33uKMRiJhErwduOqd38yIJ8IOIZcr6M+9tMt4ZucriYDfX74yMGg8eM8d6cVze5oefWq75z++/zOjraEmMTqZCOXzhWI4FJR2HToeKsvq2Gc//Ij39g2rHM31tcbhU+e8l64MZNxul3bf1pttq5cuxEVQUUKMQyTOj1YydDCk8H6a6HwdIEVmclQYuHZNyBXKxrMv7yYECdm1yxcHifnZD508k2+qjYnRSNTrdrvzhFTjwKFD7kRiKrd25YpAIIhvAZNyJRcEvAXNFXhRuDI8qp48d3G0VJaTBgnRxPoNt8shqYpKAiqEPdZCIZnNGjv2Hi0vnN2l7j12Utq8eoXQd/lKub2hNjN3VnsMRVppAUxINP0QIHFMEUIMqXtCIosH7KJAipztyOlztq6WhvJzew47XU5nZsvaFeLdt6x1zG5r9uPyRt3QscVB5IaNE7sUj4R8hENHIpPVaWycZc0kkOsAi9fc7g5RllWB8mj18Vjw37//i8yiOV12h0Nyp3P5yuyrtNp00LzUSLlUs7m8ls5mS9l8Qe67dFkhJc42q7EWSj1Pa9aMxQcL1P+pMmazi/rzew7L77pvmzRVFDxDpHSvXLWOLWaFfM546YXtk1cuX7Lffd87IkTzEvAJJYvNLyoPV0wnJyeznbN6glQcSfRoJpVL7cN7YlcuXxDuvPtB9i4M8mBhPXv6uHD18iVxw+bbBZ8/4Kutq3cvWrIKBGKPhwKUWffMqg/m4pFwAK2eRtZMSGfySapLDgW9bk3XQgMj4ynJ4RRHJpLisnmdHgwe3plAO2EwT6eSGfXR7a+lN6yYVyK3O1soiVCIMjT/hicS+uWBkczAyGR6cipVzOWLxUwmj1dpxEQmXzrXP1DcdeiMHSIXlFKMUe+lAdtkKqs47XbD65bYtebskTur02woAeonvOnHzlwU1y2dSxKrYcd7QNjlAM5wOx5EoGCkTpDcPjO/KOzcvT97+vxQZs26zeFSqVA4dfxo+ejRfb67H3iX4+UXnjJ8Xu/kJz/1x3r/pfPujs4un8vlEg8f2lc+fGh/eufzT8X/5EPvKC+e1+NHYewFdarnenSiHoxLpbnkgBtPgBHOlLF8jmgCH7rligEfZZ6OA2Y2t9F20Ga1gERzSR0YmygdONXnWj5/trB6yQLsThAaaM5SebBJ8BEfffaFwpb1q9y5bNb2zO6DwtI5nbZYKEA4B1g1mjVRPTdWxqYBQ2EB1j6LP0AAPX9tKPvYc7tLG2I1wsbWFqm7NuZYVF9vbyaNtmV+g+3wwLVMtph1R+olPVlKinlbUhzLj6m9fQP5JYtb64h32NKCLNgUQ/CVqK9WM3DSrNbja5pX64w3u4pnewcLm7d02ZYsbdICUbfc3BmInDh/aWLPgT7prrvm6ad6r+rdzS1iJBhgRzer23wjQDXgpdlCofzs7oNyTsgo3qjTV9JIJaJIlIFjWXg4pBJeFWLaMdUh1suSiGOFI5IslLSyEGAKlyj4FMIh2VmXJhRIPG/J2oS6ol24EtSESVLCEhKVxaiGlGxSzvm40vjjBAdxSs0pCumQUyiKRCdqWXCAh1P7Mh6Ks4MpQNC3C3F/SLJPZZw6LkCidgZqos6O7g5JnUoLSbms9o+NG50Le5zLly6UauJR/7Xh8XxJNdw93d1Yl0VLGQMQXao4vkbrnLervcXtlfCWNVv+fyVYlAqYQTrkZnFUSFZOFV5+4XRg7oIGxRd0O3RBY1FEa8aely7kG9v8tgXzurSXnz9rLF7ehtMA7KEOU5rJ4EFvdlTINdXX+QL+gBNxhqiouw8ezJaLmuQPuB3sAiGqi8k1VD2tH+V8uqjevfaOcGu0idYmUriIb3Kly8ku0YDbTfJH5Vgh5aX/G8DMQHOOQIn1dLY2+70eYo/Ii5MXok2ZTKWN/msD+vlLV43jveeMI6d6hd0HjqZ9Hk8eM9QpuRTscBF/oSwOvOvl8nq8ErVdJ2VNTaRztDZfK1+8clV/cucu8dmX9ygv7NlfPnLidDYSDmUKpZKBy2Q8brcWCQedQa/PEfR77bFwOEhF+ai5eGfvxkBth7yFuY5+8Z5wm8uE2LXkn7GB4TthLCkzSMlS45/yMeUTtsk7KgZ/zI10UGRBtzxNrKFFaOzoecscT7Tgt3tnzAQQC2jFYrxsoeAO+qcYMxwAIuG29QNigTGJx/RjUsLNaPY64GlY4TyvGWqVwd3sl/0RCfJw/PPE0zYCWQT3c+BhLIsZbrWtAjwJtyo/sKojeDBzWm76Yf6qMO7jYLmAMr7gmn5yWGjkYdyH9FDEMJFJD2MMLl/W2M4Y0iEVM3DThBwfHRT8QkZrJWWMBBNSxpwCrpdnCzsZTFCUCYZQG48ZuUI2+dhTz+kBnzfziY98QJgza1Y8Gg17aEWRNOz+4MOulBVX3uLJ02v7j+gf/uyf6iuXLBx+/zsfCP/o8aelDauWpxbP6279x3//mv3lPfsLH33n3QO/eP6VtslURsoVZRI4p3ybVy+d+Pe//Kzz2tBI9Iv/8V08vSrdf/styZvXrIj3dLb53Lj7VRRxEpO0FhJ2GBIsA4DNx+xGgP5BQJwiRtt76Yrx8+d2Fj/xvofSxBQjz+/aU25vacrUxWIxQ1dENTU61hSPxP7wb/5JwwvSXe1tvoCXqidFTNQZg1SuDo/md7y2f3RWS/PUotmzmmujJG37fEGf1024Eez4YCd/8k7tokZdHR7Xdu49Ih48daZ4+4a1WIY9tOYVt960qoEEISbMTQO5IdSZfWPKGBReSlMsK0IyV2SM9crAsHGy76Lt5Pkrtj/+0EMTVBatDbQq2B1OTTdsmWyOjSPAon+Y8alk+d9+/JRzw4pFtKSIN+TIKglAPR0twvO79yWWzu9x07iUCG/lrvZWUlQMhyxzkYYDL5tRNtUzPpEoPrp9hzoyPmF0dbT5O1sbiSwdzrpoyKiLBCT0g/1RAWyRIGOnxRpXNvP58+tBdVp800s3RPHP/uk/5E9/8BHvtUTRnkilhPkLFuMYifH8s08WPD6PXF/fKM1fsCiI3RO0A09EOepF5a/+4tPq/e94D27N9KM3Fm2hnsMHdusdnd1aS2s7O9qIvpaKBeHA/lcEUi6EcDRO6agBImEfL6OFozbSf7T+y/1GwKmJczub8Y6EdfZvGqgaWVWzJFB43JIzMDSeKF0eGB5ub6iJuVxO3/krQ4n53W1hq68QXDH2BMa+433yNx57Oft7D2/TGmtChYHhscyXv/eM8g/ffjLX01qb9EuS5HdLbq/L6SHBE0d5vCR4eLxul7utocbeUhfLNNeEc5oqT7mcNuXgyQuJ4dGJ7FM793m+8J+PGgGXTSahRcTRVwLdYXfg+KJYoH7tO34uNZFIOVYtmiMpmmrDrV4sEeEG37fxBSOCJxiDgMTwl8vnjQOHjmZG0kqgZ84Ccf9rrwyQmB1fsnS178C+3YJSzhceeNvD2vbtT4j+QFCZM3e+50ff/2bh/MXzUwf37/F/52//W3bp/Nn4FhzrfBk7YySs3AiAH/5AicC08Z4HeBt/Z4yUMfYAie8Avx6Qh4xZBG5igyJnAZWvXRseU/edPOdavnC2sGbpQpsBocma7zyNODg6nulpb/UX8gXlqV37hfkdrSo+EG5SFfvlAL71q5UxC5DfrIYBsmTzxfHM6QuBjV0dPqIjl5s95rc5SKoXC2FdivWEtZMnro0/8cypwt79/c4QNeOxn5/OLVrYlG9qigXzuaJNJoSgl8ESlFnejqxPFUallFC0F+yeoNOzYFGjB68oEcvyxOI+r1202evqgt5FSxszRB2Z44fG5I3LF3j9RHSsAAZvzJeBMFLmSv/6oyf1JSuaE9G6QC3Rk6nI8XdkmJuS1smSsDodFNpKbsGr24WL/oKQItViUdojxMp2IUEK2KRHE8Y8CilgTqEt6+DKGeUd9xqCSgskaBkKlYMUMdycB3xLdomNb8ntEAo+SciTyicT/2ub0oS6FDHqsiDEs4KQ89Kct0HRFoWGUI1g83uN4viUXpAVfYzmz0sD1/R/2fmq8OLlq84DY+PqeuLzhk1ylXRiCnZnYTKZtnd0dEBysVUrY7Jc1g/tf9Xm9fnFWe3tRsjjqLrt8M3BGidABcdkW+EQxHNyWjlwsM+Yu6DR5fYRoyUARknRSl8+nHW/4547pIZ4nSMS9heffuqgvbE5bCc+YcMRW0Zb2eKErehzz5/T5aISoTKQQqtpr546bgv7PBO0iOSJs/gpLf6Z7JZLFlPrZq1xr56zyOWieQeFC3IGvyIeCa0WWgAfNzPDATw921GjcshNS6Jm5AtFPZ3JqH1XBvTvP/aM8qVv/ED4yVM7nE++sKs8lUxpxPLKkYAvu+WmNcVb1q4MNzfV+epq4q5oNIo7gXBDrY7LNHov9Bf+80ePZv/pWz8af2nfoQmq49rcrk49Ho0k169YUt68ZoVty02rxVs2rg+RnBBsrK/zNtbV+WKRsMfv81LX7A5ZkbGOVhp/fR8sP2gZfcFSwN7BBTczeL9B6/h+Ht7SqMgOyFkp03RX+VEW98PNgk2be6wG8SD6JYPjt6FYjeANsEtq3zLwW62MgRA405h+4FthIuTg7koIIzrGVk1i4ZPS8ppuZl9vZpTC/FY4cjObfjDRkY7Fw4aSYtlmWgCXZSwfQVUcyrWAlUM/zJgtYFkRzi1erukHWGFWPniYYGD64USqahtOctHkY8k47rAAsckIN4LYj9mKaSD+RP2hOsjtlkiotYukjJHCwHDNyyG5nhnM+fGhK1pUKpVaGxvdpEiJ/IODxJ9ZXZzhmdUKxWIJ1/EVb795g3PzTWtjFBHUdJV9/FLX2a3NlMXGdn1Onjmr/PLZF/Lf+dnjmXu3bim2tTRFv/mjnxnzujpyC7rbo3//b//pmEwmc3dvvqm0fff+5nSuqH347Xcl7t68jhS+Qm7pvB7H6b7L7nNXBrIffeg+ZeumdbSge2qIKfEVk1WFR07EwIhRWfjjBsAHlYfPBN4dYFgUJpIZ4/k9B+S7btmQnNXcXH/0TC/efZlaOLsrmspkbDtfOzj23ntvjYwnktJPnnlR23rTGqMlFnQH8KyL6rbRUqqoquJ1SerKRfMiPq+nlgRQWjwJu/ijisBIoYxx4QwhpKBMJbXn9xwsEYN3rV+x2HZ1aFTramt1tzfGJRzFQEJktq58rx5odlQBwh794RbFTEGGsCecvzqQ7710Wfr8770ntXnN0hiVIE3jQxDy+QITOlnfsUISQPEZm0op+0+ds9+8eoWuGuwjwK8D1Dm3q10gwSgbDgakQqk8SWExGk8xUyhB2TNTcmCdp34SfehOu8O+aukicVZrM552Fo6cOlvsvzYorlw4Vw96JRd22/CuAXZk+AILIcn5v6eMkRFJsIIgOzoxJScSSfn2jWsdk0XBcenKVWHe/EVEx3njsUd/lIxGa3yEW+ecuQtxBRrb9UMbUMyV/j6toaE12d09N0rI55OA/oHnsZFBYf/eV8obb96mO5wSV14p05FDe4R0MiGsWL2RpWMFmYA50thQo27ZuEoeuXBcWjiny4eNJjN6BlBeKV8oqZOpdJLqNZrronWZfNGWSGaSJBQp9bWRIFMAKTfqQb/R/ly+pJCypmxcPjcaiwRq6mLh8E0r5tpvXT1fPHjsvONnOw8ZP3n+Nf2Vw73lXYfPymcvD6rJgpZsaW4uqaoqTkxmSIaSgjT/I6Rc+9vq476ulkYvKY7qbWsWOc5dGjR+un1v9tKVofKrR85oB0+el9OZ/NQ3H32+9I2fveBatmCWsHx+t1OWZdwQyvqCY5t2hyT4wzWCXcLtmOa81FTjC//8Tc0brnFGYvFMfX1z9NrlS6FkYsIYHb5WuGXLHYWrV/vts7p6yrPnzPOcPX2q8KMfftNdHw17Pv2ue4wVi+bECQcV/EHhw24xmydVWAVu2O7+dePhdElMGcPRYaaMMUWOC/usDFaIZUwgJ3woD8YCiPdXh8eEvSd6nSsWzjFWL5pnwzFNi18DUP/A6JhcEw675HLJePKVA/YlPR1CY23UfGpeVQ8B8ASlD+2vBninS612T6dDHlywcXJozGiwO+0Bl8suu3kKSP7YG1fiNmdbT8Q5d2Gs3NDkz587PZHcenuPXl8XqlVkxYXp7FfsQsekW3CYx80A40ESDnENIa0tIs1TSsYWKiifxPJEHGEjn83lcLp7j07kro4mYmsXzdZ8Hg/7QDcHbrMHqAQWmsCSRiYT+R2HD8pr13YbvoC7tqyUbXhHhyVBPexPEGpkpzA/5xPwqBDNA0y4FMGJSzcUPiU1Cu/3K0KWFLQaUs5wLBFqpUakMOHRBR3rJOGZ+JPgIJs9BKI//l4ZajFICcPemyG4SVtqTKLNFEwGVp646aSuGC7VrZ89f1U9dKFfeO3yVeOZU7364aFRI5MrCZ1tLcUHtt1a2Lpxre4PBtz4mAjj7IS1gZFxo7WllRRN0YbT4VDIACR8K0cP7RNi8Tp7FylrYS8/5/LrAOe7ZjstYNXxAPwWtYKoiLnJfKnkj8b5h5EpwhgbTZXqgg32NYtXOP2uoHN22yzx6PEzOZdP9PjDbnZSQ1W04tNPH7e9/bbblJDf74NChaOFPsmlnD17UVFsRZrKEVpDCLtE9KxWu6ilktniPatu97tdLlOxpHE0Bx5pmIt7mYVRZqPOxt6SDamplCmTL+hjU1P6hf4r6tEzferxM+fKvZeu6E+9tFt57dhpef/RU3J9bUz+gw+/R37n3duUt92xRbvtpjXlJfPn2IIBn3tgaNR96dqAePZ8v3p5aExNptPK5WsDuWOnezOPbX+pFAkFivO7O8X3vf0+z91bb4muWbG4qSYei0VCwZjL5Q467A63aLPjNmlgFs1n3WQ2NRlzH7ckWjhHErNrLMRKDEC4JR/gARbWdfBM8CPcsIgUfN5U5axYb+CnQvn4A2fTNuL5bhsCuY2HDjieCON0EZN4C8Fv/c6YxXAx8PivBsaETEA8I1BikIw0LAJBGIiEHHBzYYPHW09QMMWhZDBtAomQz7TZL3mwzY30FUZfIUKeykqOMBaOshCEMPyRbU01HmZNCss9HcfCyMHiYTM/C62Em1GvM/iBjQWdhyGQAxgS82ERon5AAAO/tvoECwyNpaF86C/rJ3nxYUIcUSzJulBkr1nzRQx5kQdlQXG6dvGUEvY55VmtjV5dKQkuUsaYoEHpUY4l7AGgpDU31PnjsbiPhEsnXrRm3xiikrGzMJlMGT9+/Gl5anIqVygWCzlimnfcsqFULsuR03198nvfdk9RV9TIv37rh87G2lhiy9qVygt7DwdJIJIfuvvWzNzO9sCO1w7ZO5rrlJpo1Fi7dL64afVyfygU8Bu6wXZQGJIIYNmpXnzbywIzigCO6XTVABwwMMMn0zkxHArKpCD6hsfGnMd7z6duWb3CS4zRc/7Ktcx9W9bZa8LB4OWhce3Jl/fKW9astDXXxSR8cNMS8AgvDpfLiSvRpyU0E1ANU56I2VoKC86wXxke1XfsPZr51Hsfkq4Oj7jxTlxtLOJvromwp7XUUnOzz1yhLaAwHKlCmZBlUrkyKWQKa8ulqwNiX/9V/d333Oqgskzhx8KDyD6Wind3sKZZY4p8Zy5esfX2D5Q2rV4qkdJut+KoPxq52WKN41ZzOolh2x1qKp3OB/3B4I49+5yL5812ZAulSr9Zm6uAFhdtaHQiOzAyJtIiZQsFA57ZXR1uRVHU9oYayS4a+J4VUxL5kS6c6KMFXpIEn89XaeevApaOmoonjNwtEl5K5ZN9F7UNK5dLBd3pOHzyjLBo8RIhkZgq4/2iYCSCRdM+b/5C3DrGgL1LUC4bRw/vyazfeJvf4XSwdyAY7RGg7B9856vG4iUr9bbObnZLJ/6zmbTw0x99XXjbg+8TAoEQC+XA+QYp1XJne33Zq0yo6cSoVBuLOrweFxpbSQfQKGEmm09RdeUISTsBnyd4eWA4nUpnc5FIwFMbDUtEH2xsKwIKAeYsCfbippUL7H6PhGsoSXjitBkJ+qWl8zs9Ny3qNjqaavB9O+dEImM7dPayezSR8cqGU1o8d4lhd/j1YCAs222e8qlribzg8KsBb1gRHQH16NlLekPU537XtvVCd1sTjjFKpy5csyUzGeNI72W5valGX9zdKc/pavZDGUO/IFDgkw6heIPgdPuojSQko79E09cGB4r/65uPemI1denVazb7Dux7JXjxfK/g9bkz69ZtUrO5tFFf3ygTE5EPHXotdPLMWWHVnObiJx+5T1wyrydI+OGIM9FXKlrvjFUTIPDDlTHr4QPnjtgZgzKGizw1geogJVxhOdkT6BllECCLWQ9zUpk4qmgBCWVMsH7t+FnH8vk9xuqF8yrKqAUQ9Gm+Fsuy7CJqcOx49ZBtVmuD0FJfQ0UCKTMBfNyiZcRaBoDWWd23gMfx/tIc17fv2V+qrw3oNRG3Oy2VbEPxsgDVxVW0C6pdE6aiJZth01yS5AiGHPZAS1MoQHVGNI34LJXk0YieMpLgIYWs0neKKDtUoQBlDN1zEwcm8sPn0+QiCZNMgCReJ2v6lUvJ0rHjg95o0J8fHksq0VDQSfRsIo334HoAyR4+25dQnYqnpSnuL5IihlsXWUr6seYgoLvgEfykVVohaMdld1Eo2XUhpJOSTWHDblnI2DlfSTp1YcpFtEj9yjoNYQrviTGcYuXlZVt/qAw8iK+RKJ0sVdC9acVIFYr6pURC295/RTh8ddg41ntNHxicUjLFMnE3R7muubG8dtVy4+Z1K431K5c5Fs2d7YlFwx7iZW6qC5yXlVcihbzv0lVbY1OLhIcCqmZY74wZxKflM6ePu/z+kKOjs9NWG5Rex1dvBKBti0YYwG2133SAPhRNs2uufOnIgX69o6uOlApBTKeKxau9Kdu2jZv1oN9Haxm+w2x3TmaSmb5LF+ykYNE0shNdC+VzZ4dLH7r/XuqRy+l186OGAa9P9Ps82VcOHHN4/M481SS53XgMZzfSiVxhUcMSdW5Hp59RKDWlen6ga8A1HoRAEWa7nxTN+a5olImoSGES9pKStXPvIaVIEsXY5CTxKVGJhiNGS3ODsHLxInHd8sVGS12N48S5C+K1kXF/Ip2l9fBK+uz5S+p4IiFevDKo/fjJ7Y5nX94jUbGltqYmmZQsvbYmKsxqbXXOn93t27JudYAU6Eh9PO6PRiO+YCDgorkLQqtgFrwE9GHxXgvNVgJ2sQYeDFFHrdd1ANMughkDZQGlNwd6er1hVhWYARWLHOyfB3B+QQZyIAsy/YhHmOU3DWivZ+kawR+OsvxvJeCj81sOJg0wG2sgUxIw8HBTAJ5aQ5nC96ccDth8u5r54a4yePjAnpZTXCWPmc5JebkCwsu1lBG8CIo4UCMIjgstzMviOXHy9lmGsUmK43mmwytg5rGgUkYlvTl52C8HaiLV/XrD+kRxzCCM0vIy2A8rE4B2c+CTFL7pVryeOzM8wKYkwFGZFkauhJlpybJy4Rw9MUQjm886corEhAvUwNpi1sHXDqs+OHEs0ObQFNmmEcPBjg0ubAPPfHbnLv3Pvvil1MolC6dWr1hmuzow7J/V1lY6fPJ084kzvcWPv/sd+oWLF6Of/5f/tNXGwqOxcNBFjdA/+8GHsg/dsSV3qu9C5PuPP5t85O4t2Ufu2ebZsn5VLB6LhqgpWImoEWg5bz1aVK2IWU00+dcbQnU0srASKVMkGCQZ0O3uu3SlsHh2D8lAdt/Jvgtlwo/mdbvDWBwGxyaF2e1NeP+L5HP+An91eW9WNwQ+Fm0mQnsLhTJWI13TNc+rh06UOlubcfGBbXBkdIrGj2cw088sGgvUdEiJCaBmfwwdlwHodtGmWzRkAfwuF6KtvIgnQ//4PhIlUPCEFkIjCdNqJpPVS3I5WaFFIlaahyINSShXKKhOp+ghpcEgRQok8zqwaM4luRxzujvCS+b3iOFgQO6/Ojjxy+d3TuHj3pLTqZfLuEofu394QEArPSmLVK5ACjzlntmHNwLWRghVoFczD8ojGnPXRmO4VdRWFwmQ4orvSakkLMqlmpp6dWpizCBlAd8hZeDEewweiV0tHa9rlR1Op4e9Q2Yp0VQPlK4rl/vkeYuXU3WYaTyur/eUsGLVBiFWU49xYGFoCZtLlETXFdGjZYwFrdHG4fGUdqK3X71+jADAfyjkC4WCPhzBcz+/+0if0+EsdbQ0xII+r9/ndQdQKhPuzfyw8TCEhCWajLorky8WWAQDxplo+Gy22pqIf83invCn3rnV8fmPvk383Xs2JsfGJ7I/fewp9cdf/vLkqeefyW1/+cDkyavjsqHbw9cGx32/fHFv6OmX94a+/8udga/8ZKfy06de03767C7/lcEx97qF3epDt60NfOkP3xf9q99/j23TmgUOwheT3jFn8HTY5Qvxb4uRPEMN5S0irL+465Du9QXL9z3wiCuVmvLvemm7QX3LqGXFwLenGhqb9Z//5PvimbMn9NGREdlZmrT95Sc/5OnpaAtRf6toDhimPxOVGA3LAEAHlhtQ7avgnyy4uGEjNh1Q5TS9rwND14lV2/ChWaNYgPV6AG37PB7v+NSU6nI65MaaYJlokRM9wfV1VPxWQAUogP9bvoqhWrCrov/w2Vdy3W0tSmtPKHgllHH0+7JCQSgJ4w2aMNxeFq61FgRFJP5NQyJny0JurGAn/c2FT9gBQ9hp6kx4hFBxWuGEIgYunHIogkpjy3HHLxIqlRQS8EmIxlF4miuapslnzo6UhkbTrge3radlRXQns1ksdW8KVKSYLxaJoekSbkPE0Wg2WuaQWWMHG++DWQBXWdSFCbssZEnRPBYoCgdDOWHAVRZkPOQhvCgOQ8iRmnk8UhYuBojnUIdQGqMPs3wLQF5Q4B1Ou1Eolov9l0fl14716f9r1x7j86/ut/3H0ZPOfUMjUwsWLZj4nXc+mH3PO+7TH3nbPfYH77g1sHnVinBXZ7s/FAz5aTq6iEnYCQHsKHN1NcT7DEUltUjFt1HMQAaQYWxY2MRiPktyvWYi4Y0B/TepdiawDlpOqxBR8LsC6J9bVQxcKmV4JHfhwMsX8+21bc5aUkJAkrjIy+NyiPdsXR3v7KlLDl6bksHuJKfk9dSK5RBpXlgHcYEQU1x13bFk9ux4W1PNhNtnc124MHD50qWB0mRyPLu2dU1+28r1UZok7BIrvDsNXk2yiUZKUungybPymQv9RZRHcQatP0o6l1VOn7+kbd+1R//7r35H+c+fPDHe1dmW27hmZXZuV6d639Zb/BtXrQg11cc9iWRGevaV1xL/8NVvJ/7Hv37ddq7/qn9odNxOcofznltvDj7ywF3Bu7fc7L3v9ptFj9tjpLJ5ZzQQ8t66cV1oxeIFAVLKiK96vcAJtYtJjoxhsif+1wFDNlLwKPbLwuDgwB4qmu43BBDd6yb3r8plpq9Y5GBuHlDxcy8Vz+VhLm+TIbrGWLHmgyJ0VYjWNwq+UJhneIvBf70zZoJFHtP0xdkFM+YP99OfGQFZCm6IOCAki5gsP+KZEELJWTiLg4+XYREeFBEAXjZFuFUWDJpjhfF8PC0ArqpVnvmnY6v9vD4LmJMCWLlUA7PN+Gk3frix4rgf8ZWAGW60n9lkYXpj/lo2d1F6FsZxBi4CgM1i6V8jg++L0fqJwhmjYFoAFULlGxdPH9Yb6mqUeW017nTZJvhpwcITWQAWJeB0ukVUJBWECzooq5FMJsW9h46Wv/Wjn+c72loyH//Ae+0XLvVHP/fFL2l45+r5V16NCOVC+t5bN9r++svfDP/yhd12yqdMJtP6reuWF4nh+x/fuQc3j9nvvmV9+m23b4oF/P6QzS5KVPdMJJuAIAwv9JXXx/J4DtOx1cXAybz0g4V4PJEVVFoAdry6HxfD5xbO7vL39l8WSOFILp0/N1Qb9pNM7tBf2HdM9Xq88pxZnfaGmgjewEApbwqoB3VAAYBhCz+FAafnrwzm+odG7f3XBh1v23ZLORwIeIqlsrGop71MhfvZ4CE/+50G+LHbgMsR4B6dyrLxpEVEO3jitDwwMi48cOt6oTYeZccNedf5b4mEY3wrjo2oiRQw51ePHFfsuqIsW7TIfenaYMHjdhWOnj0rN9TU+J3QUAiw09zV3ixkcnmVFKhSsVj2J1Jpo6W5yUHCGTvCQgK4kUpndJmETOopLnwQcvmC+twrewqj45MOinbV18SDs9pbpImphH1OW5ODFgQ7Ja4AnKAxl1sSohEsErydbwjUD/SB7SJUpcU8Smdy6p7DJ9S1y+ZLot1pdwQbSHAsCNnJ4XK2pNhqa+tsY2NjqQULlwSo/WzqQWE933e2GItFXeFIzMVk5aomnD511JjVPVfpmT3fzY7nUuML+Zyw99Wdwi233cNu6WNQITriB/Q3OjykXj29S14xf5Y3GvQVRyeTpdbGWlLAqfFV/ae0DJfJdCY/NplKrlzU0xwK+kMQXkhtJAFekWnesOOnqMLiFzhuArwlU5lysazKAZL8WQQB0jA+Sf+EK1FWFKfX63LP62kNPLh2qX3zgu7M8uVLgvPXrwv3NNQELhw4VHxp586J7+zc7Tna26dfuHpFCARd5Vnt9UpHe52+ZsW83NpFs42e9kZPTW1EamqsdZIAlOpubazHji0u0lBIobJRMwPROjY21rtiwEdyalL72g9/4Viw+rZye9ss36M/+w61yih1z54nj4wMqR2zevTtT/406Ha5hEwmG143r0P5hz/5hIP8bJxYR1jH8M+9pVKRPZG+HlAnBBHQiAXIg0tXcBQWT+it2xQtYHyXxkAhjlAmYiZ9Hd+IgizJKmPrDHbbWH+Ae5s4OpHI7zpyyt1cX1veun6V09SxKgD8F2VZ3Xv8tNzRXG/fe/S0GA0FxI5mfDGBPQZEN5gBoA4uOFXHmLGmImLVj7pUTSXhXtV37j+eba6vETo7IpGr6as2jAcDrJtemhNSkX1nS1MMoTRVFsqjRcFwOwUR0xzFEXOtL7qFupzLqoZGzBBSblmwGYRHQk06qAm2kIPWFUUok+5kYJExAVkgxS6Y1yxvWLg4G/NHAruOnKQQh97ZWAchF2g0S54JOKKVLKWLZy8MeNw+SXS58a5U9eQw+0thdtIYIyoOKYqkWOpCrzcnlEh3dIh2gXpHyhZ2WSg3xhH9pXGm1nOcArf0x4RUSk+lGsBTqawYqWRWHxlN6Wd6rynPvnBc7e0dtI+MpfSiqioLl8yV79ywPvfwbTfn7r19S01HW1sgEPDjgieJ2oEb8tFAy7wpEDWWT527qLe1tRNjktiNimxnjPqIOX7m5FGnzxcQunrmirVBF5u+N4Lp4CrX9WmZn80UBpLdKaiGKp+7fEGbM6vd45E8+tWrE9odm25ydTY0OMJ+rxD0uQUPOyUj2msa/cauXadsLa21NJXsRqu3VV7SM9vHaIvwaw0RxdmW9MzFJWDuZYu7ald1LB9d13GTrbm+PprJ58SR8Un9zIXL+vHe89rjO14q/fDJ54R9R0/bsMtVKsvq6MRUdmB4rHx5cLg8OjFJSqpRbmmoL95+0zp19dKFOBUp7T92qvTXX/5G7PuPP6sTnaX9fn9x/pye4trli8K3b97gmkwkhN6LV7D2iblCUfyd9zwoxSJhF7VJwoO+F3bvdVI7HK1NDbZNa1cBJTOxRT50iV3SQ2v8NNYIZqYkwNQ1nQByW+mZnISCquB12W8I06lQNnzMph9mwHvI5vwB8i4ewpm0zB+YsjD2cI7CQDg09VkZ4FkuSRL8oYhQ39Iu9CxbI7R0z2dz4q0Ib81e/YZgEQ7RSoVopg1niHx3CG5u810wsk033ymbTmeZmWVgB8xGBGZ+Td3cEWMESO2YWe+0qRA2I3KezmovY9TMzeNREEvD7Ok8nAHxfAhAEIyV/s0MTzNdFsrmbWNR0+FV1ITw6nXJDGGAtNYzHGbRj8UjoWHgBkW4+eI0HafRYprLpsVYvI6WJChpfPHHk30wE662cWDMhQQWPE2ZTCT1R596Rnv+lT3jxLRyn/uDT9hu3bQ+/uMnngw9/vzO5JrlS4vHTp8Jdrc0ZFuaGqX/+PFjrsuDI6xptDiSXG9zpLMFjZij8rFH7jXefe9WqbWhrgHCOloGbDK8XgcIYbii9kEJ5b2YBp4FYdN5q4upcvJkhAgs0hcuXzOKxfzUmiULPVeHRpwTk4mxlQvn4W1WCR8uHZ9KpUl5UCWXUyXG5rIUMZRXbd4IIBAwY/qh5NJCIU0kUk5SwnLNdbXeqVSqgKv6JZcUs9LO7B0HxEFY5LbOblNkgA+NElqiQb9Nwi0sJvAyzJIoD2O81Y2lsLGpjKejpVnCx1rzhWJ+YHg04HK6Ba/HwzqK3CwfpSXJQe/paAmPTia08URSPHjspErKuUxpjNPnL2in+i5M/uLZF5Tv/+Ip/dVDR7Xnd+3Rzvdfsf386R3Kf/7oUeNrP/mF8IPHn3WMTyVxKQh1A6VzAyd7WEAd4cfA3oAOKMwyTAkj6r0eUC4pMfYrQyO2k30XZbcoC22tLYLDUIXmmpBjYOCq5vMHhWRiSoQgzjHO6tKTiQllzpy59ngsDBwQn+Hl43ho/8VeY87chezmRaqY4WVk+JoQq6kTgkFSHivFwJr20JyyJdM5O/pHSm1kaGzKce7StSy6zBJUA5El1Su2N9XGqXyHqunqRDI7RQpZmZRFc2x52Zxv8AdUCImEg976ONNiTcB3xLDj5yZF020ks4Xc7iO9+cGxhAql2RZyu+tm1TU4Y65QrjTmzKhJmx6W5LU3LfM9cvva/O8+uEX+4w/crXzx9x/S/+j9d7vuu2VVIOz1xEiC09w+bwnv9eGins7mBh8EStAkdsTAL9y+IHtfDPRujSOejA8Oj2r9w1Pq4iUrjN6zJ2xD1/pLTc1t2fPnem1oY27sotbTHMdpJOEdt63Jf+yR+2jOOfDxdlYG6yzGHw5eLHXTctwAGGHBRrZp2uH0w23qg3p1eKx4oveisuvwiVLf5YHRvsvXRlOZTCpLk4L0DSZrU1JWFH5ZM5ihkUYhCLW2Ra8D5Al43WImW0Qeu8ftshVkBVeUM9bNMpvA22bhrDrGBAoCL4fyAgUUD3pIz9Mf3/Faqr2h1t4zp8Y/oY9QdiwgaB2lp7TZbF4oTBSF3FhJyIwXhUKmLOgu4vy0bgK3SAcbt0lYNeMKw7SkCKdCaaE/mBVkvH+VlwRHCpcL8COAFpgoJmOIks0ZbmgM1Z0fv1TCZQbjk4ny6UtXctQok2G9HvDAp6WuzufzeDL7910oEB/QrGdyKBc9QZvgGXSVhbP+vHDRWxJOkY0PN7tIycC6jR0AXMqBtYINB3BF61ZJLQpFtQS+Ax6DCx/UwcFJ5eSpy/qOF0/pO3ae1LfvPKE/9+IpmpdiYdXyWcqd2xaXH7x/vfbRdz5gv2PjLe6enp6oPRisxfltS9ljBu36jUC0lUpFB477W3l533CwjV2iRDzVsGmEAtTD4m4AHN8w/O91YGaEBcPwQ/yiK95lb69tN7BDR0pVrpDR7XXhqM3tIhxSPFXJ+uV2eISOQLd7ckQuamVBqPHG1fntXU7Mc06fSMePFuJ9W7fT459TM0f0FWrU4YFM/cv7D4f+9Ts/Ff7p2z/V/+27Pyu+tP9wJpcvZBfO7jI+9b53qn/+yQ9rn/2d9zseeeBex5IFc0Mdbc3u8akElFP3ZCrjHh6dMEYTCT2RzRXzJXxv1HpDUHCsovV63YplsXg0UkfoxIf07W6Xu0pqEvBQlc1HtHVsfFIZGhlj8cRLcQ6EhVuGfpiNtQdHmBm1oTYzzvRUDAu6Lgz/eDDGAEh8Q0Da6bphLLkTPAlyMN4dx5yAsT5ezW6apPZJ1D6EWzKyxce44WMHAze+khOJ1wrNHbOEjrkLhFnzFwr1re3swaOu4ATKWxP+a2esCkAYzMYfaI/5AAiBZdnMWTEAECWcnEhpgUAc/bFwcsMPEaRCxCBGpMcv4058IrA2wDA3j2fpTLf5b9qWhwP30y/LDxtenoC7mbMC1/urAesi7xMloqbBX50eTrTYeqmZ9Y8MBBxEYNFDDLqFSWYBQpEOT0sYLlCuGaeY59CZQgaWRNlQHHOSXSqW9COvbjfWrVmfbw7bfbhNyu2gElldVh3Y2VHwHg3eFRJe2bNX+/RffIEEyrax333fuyItzY0BVdWkP/mrv9N37z+UntPVLm5/cXcslcrIV4ZGpffctzVBMqX7ZN8lNy0qhY+9857kp9779uLKxfMaO1uaPB7cVy0KTtYls+FgZugLvFZf4GJPhKj1EHKnwwEUR0wJiwiM2UMWDqBsrwOUD4HxwsCocejkmfT9WzZKU6ms/+S5CxOb1yyvoQFyoaypqUShKGvZw2fPBVvq64vN9bX+ptobn6++vhrLj5dz+Qv9wDsXjp/dfSB/dXjU+d6331sslUp+EvpKkVDIN6u59kbNrQAWQbYzRmNUpnEZT+MmRcpB5vS58yS+qNpdG1fhPbiKhoLyUHfefGeMy4u8FvpVt792RFva02UUFMVQNE38xfMviXdv2YhvzjkJT2znBhtkHc2NwBuRiU0iRUUN+QOZb/zsSennz+x0PLfrNe3QiTP2sxf63YOjY9Lo+KTt7MV+GwlhQiqTlWRVdfk9Hny5wJ5Ip3SP5MqvnNcl0aIzfRaqCrD5E4/HycXnHYDRhOnBsTdk5XsKNwZaVG2zO9uK3/nF0/Y71q+0ZVS7LRZ0C4ZSUs5fGxlbsnhZ9LXXXjFam9tK0ViNFzQ0PHitePXaZW3FyjVewqsNF9rgRWq8S5bLZoWBa1eFZSvW2YBDtAXfnzl+9IDQ2NgqxGvrLLQScAdoDJCaGtMmRy9mtqxZ4qZ2OWviYdt//9J3kretXSr5vO7p71LhlzRMSsPe3RkjLX1oLDHV2VIXdUtOP81NdtMmhsVagCFcweZ80I5jYiLS4Emo1+MiGzsImFc2cXgiJf/tNx+funD2Su65I2eNWa11jmjIJ0KZx443OeytzbFAa1udf+m8Du+8ziZ3S0Pc5fd6XaVi2f7tR1/UFFFIhcOhksftwBNYL9UlknLhIkVLZN/7IlzZSFgIxhupTdQ2KMxQaAlnarlgPL7j1aIrPmeypqYucnDfrmJLS4v92NFD3o7uuVOLu5qU8eGr/lOXx1z/4xMfKLz9to1xvhNoYZYs6qfpqYQW8QHVN9gZAz8hlDN3Pl80JpPpImlYpfOXB0s035PP796fPH9lMJlK5/Lze9rlnvYmvSYSitfFIv6A3+fzExKpH6YQhyrxoJDzKAD4xNDoRGHXkVOe7rZmZetNqyQ8ULgeSICSRyenbA3xqHjhyjVtZHxSXDxnFgQvXrZZHm8zlAlLIUO9qJWPt6WEcYGY0pA6R+SckohYW3vCgUH9kq2sy4KcM0/A0Q+UYIWUJ9KT2RqAMAN0Q/1A5RWlR1aFpJYXwqJbsBs2UnJk4XQ4KUi6XZibCgmxslsIFJ1CLOkS3JpNSHmmT9lh6ZIMwguV6XP7hZKRF3SHlg1GXMnR7IC/OdSM7x9GQC9mlhmAcvD9gvrGsBQLhlIv7D9EhGwTg0Gv3eXEDeq4UAOn9nT6M4QCrVVZpy7IRFoQoDm+QG9YJziuWE1kiF9qclnRU6mCPnYtI7/26nnh6LGrzgsXRzW/wyt3NMZLc7taMu+66zb1pjVzQnUNAXd9fczVUtviaqvtkgKeEE0iO3bxK23HlLX6/psC5dWPnO7Vmpua8JFnUj5ImSGSQeEGNfXMqeOay+12zeqabdQE3Tb22sWbgEkdbAxnAPmhnOIZTsDjFiIBrxAK+Mj4tYHhkfxUccrVWBcXBi5P2m5Zs9pGVVqaBLcIk5LD5Vi7dEHm8adfc96xbqPmc3mQzpUvldREKmNMJJJaX/8V7YVX96tf+uaPjKdf3GO8tO9Yub4mrsai0cLKJQsz9229uXzXlg2uDSuW+Gd3tEoNtTXYrJLOXx0Q/+XbP5a/99jT5YnJpPHS3sPC+uVLSgu62+VFs7vtbU0NwaaGem99Xa2blC73yNhk9rXDx3D8wFg4t8fe3dlmM9EGPij2XriUO3q610M0jf1a+11bNonRcJjiReH85Sv5Xz7/Esg9/7Y7topzujrZLZ0WsEKAQGZgIYSF3hCsuXk94OPlOIGCcqwUFZscyIcTkPzYIHgJ5ydsE8JhbkxY8gzFsfWdxoHZrIDp8pi/AnBDHhTZCY1wLMaUrpaOHiFe3yD4gmFBcrkreXE5GAiRnVrgLOgtBf+ljN0ALHKvZhbTxAR6qvgYcHrjhMyizDTcmG4eyNKzhDfgigiyyp6RHr4Zbh6FkEp65qkKZ4H44WEVuC6MpWemOhEHFkYrFo+z4hHGXdN4IkM/ELhpXptMn/5gM2Ol5DZ2Ea08ZlE40sS4EfJDoavOgpdkUEaxlBf27PipsXHzreWWkN3rsfNjVxA0rad+5VLZOHbqjEFKWPnFPa9lv/njn+fv33Zr+UPvelBSFNU9Mjom/s+vfkPYfeCwjYQ5R+/Fy35N0yGcCXdvXpPyeTwREnSMOzasSv3hBx/CDXp+Euyi5oJcQdN026kvEN5YBG80egcGg6+tYEGGO5cvlFDGVCqjjU8llCtDY6XBkfEiMcGC1+0mOZS4m1WiWQd1p+KGYgeh5pcv7S3XxaNyU0Nt6NCps/n53R2iFx+4oqRUbrG7sWaKRLzGVw8eNxbN7imQIOWvi73xGWuzeG5THcAhdgogoFrh2Gl55eBxxe8P5JbNmx2/MjiMY56SIYpSF44tUR+tcq4HKMrY0YSwly8qQipfYsI49UU/fLqXUGXI2zasFkmInKnkUDtyBX6UC2PLAdgUjBcPHBeXzunISW4fjjra5szqkDtbmhFp0MLAntxCKWlvbmACIPK5aXV3OR2eJ1981TmeSNqpf3aKw82RWMxZ89F3WVFs1Db4RShHksMuI2t9LCIs6GqzOfEGMSKv6zB2pILBICsJ+LIEeow9rR7M/YZIqoJwwI+joAWSHQxcI+4QNSGbSWjf/sXThc2bbvGWi4XcK6+8oC1dttInSS6RlAI1Go2X29o6Avz9Br5rhmudh4eu6TgO19HZzZQdPp8F4ZWdz7D3xVzuyslAAhL8SXnL5bOC3xcQEpNj6ujgJRLUl+HdBJuP5gcpqnIikymTAO9m8qPVISq3WCqT3lrOel2SvbUxFlc03V4oFLI0/NCp2CUr1YbhBTYWdzw5dTrZk09MAwin6ANKj4UDYizgVXOJvG15V5v2g+2vlWVFNrzUHrfLyW46g+JBdKaXFVUkxc4gvUU80z+kf/nHO2SatbmPPLgVR3XDpKQEuTKMhz0GKWJltnsIvz9SByGTufl8Jp1eV4WRkZHij58/XAjG6u3PPfHTAtUtJyZGXPM6W68um9OmDQ8NhFL5svMf/vuntfmzmgNUOt8iZcD7iP4CMAZUL/1TWwsFQ9VURJhpWbxRlmUIjHKONMnLAyOJHCGR8KMRfpR4PCa0NdW5uprr/Qu7OgI9nc0hCg9TeV40GyNMxbBKTfTy0sngXVkmwFAgcD82lSy9fOiku7utSdm6HsqYNcemweF02C5fHVL9Xkk8d+maMDieENYsnCNa48lqoj+miEFRojDLyIpaPHGh38jkiyLxOJUUSjFdzOvDiQnl9PAF+drghGoLlco2T86nCapYLimCnOdjgTmLtYSzIHRg+hdtZ3WRjxDILuPQJLsw6i0J456SMOQpsPq7s0EhLEvTG5DUdZdqF9IeqofWDQcpZp3JgNCc8gp+TRLKIVqDSEyWXA4feMLeVwcdqqyFiDcrLkkSiQfcUPqDgOp3+W3tNXWujpYG/cq1sWLcFbGFwwFnQSnydQmDg7ZTu7nSRTYzeKZAqgzRrCzLepoUr5GRtH7tSkIbvDJlXDo7ZSSGS3h904iHI/lHtm0sPnj7LcaWdavE1cuWSN0dXWGPO+h1OL2k/HhontSLYV+c0e/rR/P/DIhn40P4amtzk9Pp8trBVa2r7al32sTEOI76OqCMxYJem+tXKmP8F/OfC/gOdsww6PMKQb9XCPg8gscNfkB0S4kJa/aRsYR86dyoUMoYentDk2P5/LnYda8cDQWqVVUV8A5nsVwyBgZGFVoTxUvXBh1nzvcbR06d1Z56ebd25PR5rX9gSK6LReR33rlFfuC2jcJ9t20SN6xabps3p8cbjYQCA8NjnrHJKePAkVPajj37xFO9F0qvHTmRaWtqLD549+32h++9w9HV0aq+svegFItF/D0d7X67w+6iZc3m9ftoqtlEp92uHjp1RqM5LLbU1aq1sag0t6cL9Mm6j3XwzPlLhZO9531bblqdaayrKd+6Ya0Du9BIMjA8Wj5w7KQ94PcW3/u2e3yRUPC6T8gQgJ9x/JhIZT83BLPa62B6zUc8Hw8oWDQm5EYb2WkvNscpjtIgHauPZ68CxLFxYO4KVCVldZDBMupyufBtSyFCSlhtY4tQ29wmeMnPCsGYoiAyvN2YQ/RL7XHilluy32rwX8rYdcAIjRl4WAh+OFQ5WQIzXYUwAXCyzJbFAqzklZScwFiMGQgKrsSahlvMxWzzj0XD5m7Ty8MJQOwIZH4WZuWB2wyHzYzpMdPwrNOhcFzvB3AGyJd/Ni3Ii6tuMbGxANFaytx8PiEttzGpnTTROfB4KGHWGxAVZYzciGOLGbNJWMxljf3bfyDcftfDelNAd0HQh5A/MDisSpIjOzI67vrx40+WJxPJbFtTk5rL5hwL586W33b37brT4bDncjnpH778Ndueg0f0+7dsSJL4Io1NpRzEZJQlczpzPW0tYntLk23L2mX2ObPawz6Py0N1s6dRaHEFB1WAhZUJkCZSLfrB9gy6CXcmlyv+bPtL6dHxRHFkMjGRyRdkkgzVhtpaW2NtnPiSHbfcQVJiZXAABlAW57dgitl8QT3cezG5dN7s4E+f3qF2t7cWmuvr8c6afXh0Qsnmspn1y+bHT/cP2U/2XtRWL1mg1scj3kjQz4u8EZjtZRURYGcEl1HgmBBDPAExPv3JV15T6mI1aqFccsQikXI46PcVyTO7o/GGgpwFKAdKJHCYzJXYZwtAn7RoqkfO9OIJsrF17XKbz+c1n3ByLKDMXD6PdMzN8UqKHZX14oETtoU9nbIvEPQ//+oB48E7btWnkikh4Pe7aSypHIMYvROCKxPq0De0cCKREp5+aY+YyuZ4Z38FKKpqL8mKVCR8NNXGyivn9UjU9ko7ARx1/Ca+TDrNlKBITZ3gYJ+VQzUsAU8MeGNUMaBxtgf9AfVbjz6trF7QLcSCHme5VHb854+eLd+8eYPQ0jYrevzYoeTQ0IAXgs+3vvHvyj33vl3yeH0SFFfgGYqoy+UWTp44ohqaLra0dVKziSZp7iWmJoShoWvCoiUrqFnWgsZpYGJ8TMgXskKspoaUsdF8ZnIgd8emFX6as3gwapvf3SLhenhVN9Tmuhie9lY6RuMie73uAClU3lQmL2dzxYyXpCmaXNUaH6sHBk9WLVSwMBC5CaAPCKsoHnXP7mjxzp3bprn8Lt3ndqeOnz2vTGXywksHzyojkymjr3/YduhMv/L07mO2PUf7ytdGJ0sTyWy5ralGfu99mx1EB2GiCwfnJaAh0HiZ7QBjQCSPn70rhnbAT60hSxNSiUnlr/7le/reo6fd165eMkKxuF4f9tnff9/W0uI5nb6fP7Uj3NJQq3/h0x911UeDPtJQTEWd8pt9wg2tY5MJ5eLAYGF4bLKYJmZAY1xQNbZThB32SsdprHRSaAv5YhkfKRcbauOheDQcIAXdF4tGfPFo1Etj65ZLRQnv0RFtM97EaJy128IvHKaBRQH2ygeCCb/UrrHJZOmlgyfcHU0N6raNayQoQDzjNBDqxb7LV8sOynZ5cMgYTWSkdYvm2ImXMhSB7zEFgz104OPF6ydlTNVSL+w9Ku4+elrNEMMbLYyVxuSRkrOQ0yWPbGts9zkWFEOBunHJHs66hKKsCCmxxMYH3WEP4FgrWFW8K/iBQAiHgt12XdBcVC/pSUiLG+JBRjbdJjSU3YJHm36+g10w2W4Io4GCQCqcEC1JQmPGy441SoooFH26ILt4jTQ+qq5rqQPHLvvtkp4dn0gX2xrr8d7tjLlvAfpLP/aoN+hqidVp+VxZjMcCzqlCirWeJiHDOU5yAF+4BalYxK5XXr90ccw43zcmXDhP9rkR2a6KWke0WZnXNqt829pV2p2bVtvuvmWjfuv6Vf6OtnZvPB53ubxeqazojhLxUsIztQA7STieTLqJiTey/n8KwMmxM71ac2Oj0+0N2LBGyyAZiqO+ycmpSepPQpo1q0eIhTw2z410V2oU5gTQ6MKFG24XjsKSAuYRQn6P4Cc3jtmzXVwzCxzoC61LYjwa0UulcjmZzNjuvPkmp5u0ZCiyuWIBDzj1KwNDxhM7XjFeOXRc3X/0uHDy/GX/ZDJlm9XaIrc01indtL7fsnaFvm3jWmHzmuWe+d2dHppaUqEsO1KZrO3Y2Qv6rv1HSulcVj1xpq80PjlVHB6fFI6eOe968M7blLu2bAjO7ur018RjblLSXYlkWv3hE8+KJ3svYCdaX7NssQ07PDhmR0jB7rZy7PRZmZQqiYhHrKmJOhfM7uYfo6eu0fwxTvWdL+w/etK3YvEC+3//5O/ioSFkAdZ/0RALJVLS53V3KquWLvbxBwIshhvCpfWHf/xUxc40+GGu1wPWfE0pY4ypSPAKKodstmvLbMp3XVZe03XAK5kG0CAFMeUOD9vcHsFLynYgEBD8wZDgJ9vj8TB8IV6ieOy40sRmfID90fwEsHawNF7BXllb31pwgxnzX4BhxmDzp1iM2RAT4bTGwl9nrLjp/AhDHMJ4PMgXMTwPcyGS/SMdDLkpMU9vYD6b4TyMpTXDeNnIyQpicSyeBcA5nc8MqgDCZwL5GccjJ2Pi7McsH+UwLwMsaohGEMrmBMQVMOuIEwOzPL40cMAkd5NUxycaByy8TJYAsPQwSDMdwJz0i480E+hOj5dVpNPi1nex3/jc3/y9/I0f/tj4zJ99vtzR2jL5vgff7tt/9JjfsIm5aCyqRSNhpyaXov/ti//Lduj4KePtt20aXrFgjjdfKDs2LV808O2//dz4n3/8g9L9t22KzG5vCeJbs1QfX+EJqvvP2zUNDEdVCRBvJyRBgKF1Q//Fcy+PPrHz1attjXXats1rvPfcvL5l67qVjcRg62qioSjlDVEukhpQMDcMP6wiblulk1tcs2Rh5OCJ0+KcztaJnvbWGNGLo1gqC7sPHkn3dLT5iiXZiRutcEzP4bC5SSA2c5uAtlrtre6YCbxuHKox/ZQGu1gO0S4VCnnbyNhEkgSTMFlFxdDwCZz860uZBlYeswWhLKuVKnHDGS2kKSfeuHYQxlh/p4H5zbwc0C7IYKTekSRAgqLreO95Y/OqpXkSbAMk3xgOpohxwPygDrJ/C2RqQEt9baKrrbFoBv1aAOFg+bwuHNeEtEMhaBuPY80kGxeU5ItFdrsintyho6wPFRxP53kzwDzqbm/2f/w9bzc+9Md/mRocGi6F3Hbtzq0bjaGhQTkajTo/9sk/jA8PDV394fe+nikVi9lQJOrGDg/qAy1ipykcDgrJybFkU0sLoddJihgEQTspXKNCQ0MzU9YYX2Pt4zSmyGV2pBRII2XSaGlqcElu3AfO2+X3eqRtm1b6fvn8q/lkclIFf7LA7XL6CU/2q8OTk6WyPEXEHaT57royNDZozQ8LFRDi3whYa1g/aAwZ0yObtJzW5rrwhlWLa37nkTuaP/eJ99o3rVyUPXNxuPjozoP6t598VfzZjgN6R1Pt0J9+7MHUn3zkneJfffrd0p989O3BObNaQ6SkinggAIUZO774Lg5XxPiQeAIRhhsA+J1BwrMmF4zXjpws7Dl2zrFq9fokCZqeD7z3fdqX/uwzrmXzZgU/+3dfDne0Nimf/ci7vX52+QjNFGo0V3A5XhOpdHL7y3sv5wul0Za6OmFedwcJY53hmmgk7iYegy7yFnBDUpo9FPAH2pvrQ5LLGcAwoDDMAqYsgZ7YP9Jz4HVanipTDSTQUAmmB0AJzDSyynbnbgg0DtgFUxPpDBMmkYutTzR+2Mmg5jK88bk2E7xuKf6xh+5x/MkH36EqZU3uXhEJrm6pj6wTmoKr802+ppTb58vbHVCcvEUH+3h5RHUJiwu1gl+RGL2hkVbJBrBgQy/wcEcRNFKsNBzusptEiMZxF60LunDFnxNoRmDbhClcdqpnjBQxGRcpESpwiQbwiPUMRsX+CkOrIXi8km/BombHux9ZNrD+plmOTD6fY0LirwRRGJ6Ysr104LjToTtUvCtDeBPm13UJTf56FUrdqRNX5N2vnBGefvKYfcdzpx3Hjw2o1xKT4zevnTf+15/6iPYXH/9d8ZMfeJfrofvvDK1dvTwwa1aXJxgK+9weL8mgLhF8M50rEK8psxshZ7SKd+AN4c1j3xxIOXUCnel8AcfBBSeNvwVsn8Mp4cS5TVZku/lsgLeHDOgDylc44BNwwqCxJio0xKNCDfEo7IR5XCSMgyewAaxkZg/ecORaLpdxtT7eP/KTUhr9yMP3h0hpcZy92F/6ydM7tP/5jR/YPvPX/yx8/svfSnfN6hh/zwN35R+6/95yNl9QGmtr9KXzur0rF80Pzuls97U0NHptDqfj9IXL8k+efsH4+k8eF//0S/9uO3Cit7Bi0fz82++61XHbhjXOj733ne5svujddeBokNpvo7H0ko3j2LyVIJqKhCAI2UJBJ4XCwG6PRYmYFuh7X/8VN61VHlqieNdYPOYk1g3+eRmaa3ivzYswFk54a2ioi3zig4+4N6xcgSv3kYzASsF5djVwP8VZEbyaaf8bgE7zqcKj2e+vhmoeVAFqM3g3PxIvkPLlEkLhkBCL1whRMuFIhO2E4ftglTWA0iGPCp5M44wjk5YsiYftXDGj8ojeXN6AIHn9lba+1aBqOf0vqAZruKeJlC+w8F5vWLzpxuSrDq/4q9JUAw+3yiZjBiIfHJYfP5BNWChs5jaFFhjy8T8ex4EvMNZ7XdPA8zEXJagkfxPAMoj6kJ75US5zIQ7Mg7vfDNBO9h0WpCWDnTQ816NSqQBejlk8AzMZC4Mpl0tohDA5NamSUiC/duCo/o9f+UbR63Zrjz+9w/2Bh9+R6upoj//JF/5GemXPXjkzNSa+7ZZ1/tzESOxi31nj/MVLenN9bZEW10BZlov/+P98cuIvP/3h+qbaeJOThCPqGxN+ULdlWX204Ho/zi8jlI0DSaekKuiZbDZ/bXB05MyFK0Nv27rJM79rVuumVcu9xNADuqFL1F9GFsjPxwECIBx8vGAjHCE4nggH3GVVt49NTNlpIcosmz+Pfaw5VygYL+7ZN/W222+xk7DsnUznhP3HTpYuXBkQp9KZMt7BYWPGykEpJlS7qwBjYY2BtdBDEEnnc8XjfRfEW9au8k4mk4ZM3DMeDIIz+szkNwTGUKlA7BjhnUALCE92VVFlEpQVJmheB8jH24F2Aj9wU1tUBSfSFLvToSya011eNK/H/eLeg3nRZnOUZKVSAdsFYF3k/cQvVSauXjJf/9T7HlY7WpoKbU11ua7WxhwJF1DOpht3HeDY4oWrwxCczTRVlmmwgKAfMik0hWyKv2iMPqBvyGZm+XWA+IDY1dYUe+EH/x5MZ7JpKlPbsrQnfvjkCYMUyrLfFwj8/h/8SUc4HCtS23znz51NpEhbAP+AIoa+l4tF9VL/edfsrk69qTHGrsDHotZ/8bzQ1NzG0mBBhGGKCCFIVstM8IESRAKv0+d22dnHvyodFYSmeMTVVBdxf/BPvyynk8nKwJGSI4+MJ8ba6mNSNBKsGR6fLEwmsxNdbQ3N1TzDevoKsPjVGwGOoljvY3IwcFzMO3tWc/O2zavaDz/6pcje738x+4u/+8yVo9/5G+WLf/T+1q72psaAH7cYCt5SSXaWy7II+oUShh0xKGKEQmoLb5PT5aVFnu8cW7WIuob3BpV///6TutMpDY2PDfiefuKJ3Cc/9HCD166HIgG/84mv/n3yf37u94MeN3bPeVmVEshCWDQcijxy/7ZZ83s6Wmvj0YDX4/FRMBR60NKNu04osUqrgBmAHGyNYArfNNDKYLreAKhEq4lvMO1vCDh1UF8bs2mqboDHEq0ZeDDDyqiMYRWw9glCrliUXzvWW/7FSy+pvzj4nN60wiGRDGsnxQuTEl8pEezK9JyG1SGHhdnFqFAre4UecjNhF4AKILdZXaQKDIn4rFR1FI/CrGNLLIz8ObcmnGlJCWPhkjASLQqnGhPCiK/AlDNQXcGjCUN1ZSEdIrtVFfL8+R7Lj7GLRfy1nR2NrVcvZaSA3+f3e1wz3tepBpQHmgaWZ7e3CBtXLOpPThSLypRNT1wuy48/tk/+yje2qwdeu2gfuJZSwxFvcc3a9uRD71w7/uf/z8PKN//iv9d94L53N86ftyBQX9/gcZE2SHQnOuxOcXqO4hucspDCZzRk6wIfAmpTpVVVg4FxsADN5k2/cft/PSAM22x6HluYVBC7Rd0sjsiR9ERJAZ8q0qQj5YwdNYyTstVYExNa62uE5ro4Pt1BSrqLXeSA9qHl+EwIHpRgV594G3t3qVAsMZuMgfUtlc3qV4dHtdcOn1Sf2vmq/JUf/Lz4uS99tfz4cy9r0Wi4cM/NG1Pf/rs/yz72lX8I3XPbzQ3trS3h+V0d/s//4e+OJ9KZwmf+5l+EXQeOFH709I78n3zpy5l//e5PyrQUqdtu2ZAgGk+ksgW8UxZorK+L18SiPrvN4VY11Z7PF3RFVUVKI8qqSmncpFyb9xERsimPsyYaYb653Z1AUAXx+NUNzeH2uIn9EOcl01BfU4bChkiWjEILpYI9HAwoTodTrRpJ5qIkOBbvqYlHNUlyUglV48eqYT8msAK5E1CJgsMyNwJat4gv8hRV+Rlc758JrL2UEf0GXqivQiDgF6LRmBCvqRMi0SiF+QQb1iQ+P9jcYjRr9oVYDOGC1i3gldYdrFEsnkWa5RO9OJwuwfEW+8jz9fAruPhvLzBiIEJgRAobDhbEHSycucx4K9wMhN9yw8dJz0yLcNNmBl7QnemuCCvwk8EgVdLBbxn6QVq4rbR8sUYcK4LnxR9Lx1ycyNlkQKUs2bQ9A3ga/lTWzGKGoUeohxWHEBYHBwyfTDAVyQJh5IZsh9zsoYdpeGnkRjKWmKDSTITAiCRg5vVSIef46v/6S8+f/+0/GF/5xteVJfO6ciTo62+/644pfyCg/a+vfl04cbq3/DvvvK949803hZ55/gXfUy/syg+OTkz9wQfemf3rP/iI/ukPPOTetHZ50O/z1suyyrirhXMLpn1oHfAHN/3gH3gkm++YsiNq2kQyrZ4+fzE9NDwyXC6Vs5Fw0L18fk8DLaSho2fOjXhcko/3g/eQdcu0GQOi3jPFhSm9iDDrAX9n9eO4Y0E4cOJUtqu9VdIMw02CpnH8bF927YqlNlImw8ls3vjhk9tTHa2NpYbauE7CNKQgFIQSfy3AWKM9FrNEzmKhaJfLqm3t4oUK9Tl0/ExfrjYa9eH6bFAY2ncjQBkQ6FAUe5+JjJUSRwARQU2jRaii9zFAzaAg1gKehgMFlBXVRgsbocMmRINB3+lzl7ytjQ35M+cv6RgHM1lVm8jHnOz9DBwDkVqbGoVH7tsmzJnV7qDxxzn8KiX8hiCivYQXWsPNds2gVtA270IumxFGhoeYEmYtLJVkvwGwY0CK6ls0r7vG5XI5uxpCSlAoivlCrgh8SKSVrN94c+zuu+/Xm1pacbrFxXe/+IzP5jI5mYQZUjzywYDfqImFGZ/I5TKCl32cmlLRD9JD2GP4gcJMSiR2PLLpTMkmGlCUsUKyNiGTXTTs77tzDS6KKH/pO0+XxhMpIlhWjq0mEogmsjkSngrZeCTkaqyLNkABmgGo2AQ+j8yjMORn/Mk0DNjYk78i5PA4oFVVdRJOVTcJALXzFnZ2eGtDIdyOBsUS7yOgyRwXfAgwCDL1Dcqy1R/84tgLrx1+sulfVcrG48+/ql0bnvCTUOz54t98UVm7emX02sl9NhznsdltThIuawlXjHfMaHMVgP7xcWbgAG5mzDhW0Q3ASodYFAkbeTCPGJjZqqvj/B8BVYEErF1mGGjRygOLCIb5ZuSgeqsBvIAUSFeuVNRp2hR4S6BLWaVWAauL14kjbU+9uF/Tg3lj/rJGX7TOH9NE3TYeLgiXm9LCZISUIlwyZxYCxcujOYWcTRGyNlkYdeQZV2FfvGIbMGa70FEHxZjH3Nkv6mUIYE4GoCOX0y7E8iQ8K3YhIynM4IIPYBbHdR2SkytiTVRnkHBDVYDXsuOWlJ9GjJQeXTl3caS451ivJ5nOlqxxhmHrBQ0Vja2RzGTVk+cvKzv2HNK/++RO99OvHmr9+XMvuw4fvVDIZsr55UvmFj713neon3j//er7H77N8eBdW53vuO2OyN3rbq9d1bMq0FTTjOnDyyWbrevwk82xKrBd9zQpYnioxfmziRWzzwysMDiZAz88pJry/reA2uaw2YidlNmSzuYqn14EwIddpmUYN73aiVaEWChICpkPdMb6AvrlBi3hrcHOFy6xgSFlDN8xM3CaZDKRVA8cO608ueMV5adPv6D+8JfPlsifuTY6mnE4HcrNa1dof/qJD9g/9YGHHZtXLvW0NTcEevuv+l7ae0h/eucu9emdLxd+/uyOwlQiQ9TrBgXZxyaTOb/fZ3z+M59w//ePf8R987pV/o6W5tjCufNYD85euMQumOJ4w7dfJVIoolA8C6Ro6I31tQaO17FxAdIpXdDnM5obatjErI/H2LgBTxhH2NQ9+8I5szVKU3DY7ermNSuBtgrWiMWLyxbMV//k4x/KdrQ25aG1oW4Ya9zBCyRJwmFcno9H83jmhm2lZgFV5lcD4zeQ7+C2DP3A5mC6KpF87LHrC+XU5/MLgWCQHTn0+v0CXl9nihWBJUugQNQDsHBTmUeEM6fk4nyYlT+dFunYmob3Bh20Rlnhb1GoEMZ/wUywCIIRKzmZlwWZ4RXX6wH0NhP44vqGwFYC9m/+cLs6D48DAXObednvNFhRVv3MYoFwcLh+lwxR1EPuuQFUJoYJVnFsMSIXm2uYy1Ydln09UDhKQnHgOZwpTwOLY4nIxQwPB/A8mpCcHLGpimwbunTKe6a31yXLRXXHS7tC5/v73e1tzVpDNOCfmpoUN61cMnnmwiXHoZNnS/FYbPyB2zcrN69ZHt2yZkW0Nh4PSk6nhwRP6xHXjHagCdNdmI7hYfBbsTQWJPjpql4+f3lgUFeVkSXdHXpXW1NDbU20zud1RyiJI5cvGCG/f4RQxL61ZOW3xmhG7RRWYatYkKvSIP3Zi/2pzatXKJFgIABmeKy3r0xlkz8YpkVQ2PnqvvySBQuK7U2NEYfDYYSCAQO3Hf0mAIGc0bzpR3PyJblUKBX0upqotO/YCaW7s02zMwkII0NWpZ03AFYQdsbIMGWTJy+WZDkS8hAhoHN4Xn0dmPkAjIGbKUpl2UFKnY00OFsilRYmphKTYxNTQcKB4PPyq+1RPp608mbxX2SHUNzSVGf3+zz+E+cuZHfuOTSgKXJ26bzZmVUL5k011cdzlCxL5nX35xZlxUbtv66d8E4HAW+gbXzHq6KI/R+CYdDyTxJiwOv2djTUOoaHBksoloxYyOdt8dp6vCtHMrPbB0GSV2kIx48dywwOXjMuXDiP2YmnuCzT6OggCdjeGU3ji6JNiETjtKiGBOjYbqdhw0WObP4D/2wMqH9KEceN3P/y2XfZTvRemviPnz5XwEe3ScB1kC6sUJQeDwcipCt68I1YUmLf4EgoHxdY1sJ8Q0D9VmNZmuvT4WiqlZlbUPAwDtW8C07+7TwzgADpXG7z2AtFwMJnKC5fGZT/7TuPi8VSOfHzn/1QuP3WLdGpvqM2JZ/haQm4cvQm7X4D+LVSU1vQzOq2WmQ2XR3qhgBvuWG4m4Npm9aMoqjtYa/PEfQ6xWy+KJrTksOMSkn3cTjEdLYgkzCpGQatHnh51wJUaBl4iSVQy/WT5/pt7Qu9ypzuZrzb5ErmcsIk4S4nFIV8QBZqJ72Cr1Rhv0y9U22acNo7KbwaGBSGPBnB7qQyiXWVDE1QaM0SoYSRgsXZjpkR/WYv5nIfmg7hzuWyC27NLtSl3EI07xTiGUnoSoSEeRNhIaa42PeY2OEwKh+KIFqNfMChSrjB/YcFWSlPDOXtt65cUv6dt92ei8fCblKTDEVW1IlEWjnXP6A89co++Q/+8Wv6n/779x1f/unT6q79R/Oz2pqz775na/Zzn/pw8q8/+wnnH/3O+0PvvPeu4Jab1vk3Ldvk3bZ6q7Ru3lrXnOY5YiwYEyR28SZQyOsHoHvoCwy+oZzO5tiOGB42cJo2OwyAF5ZpvxFU5fjNgQpH0xob65yJdNqFh2GgUMZsecmiy+P2kqJmKxWL7H0y6483cLpx1EvCNf+mVLlcVieTKfXilQF198Gj2l/+09fkj37ub3Nf/s7PClOpVLGlqTF17203p37/w+9RH7p7a/CRe24P375htbe+Ju4fGZ+y7zp0JP+xv/iHzLd+/lTi7/7je450oSgvXzx//K4tNyuPPHCv7c4tG8PtrU14QId12eW02Rw+n9vllJwSrQU0+qItFglBWVPwDTUc0mBDQIbkG2d3W5vtrltuGqcQ1U40A8WgGvxerz0ejeFct078lTR6KGoE1jgSLXW1t8S/8aW/yd+7dVORsDBN9ASEVvuyBfOi61YsCyyeO1sh3FSN4rTT63FHRHYVL2taVR28Hg5VWRlc778xgG5AU69LjQAzzlK+8LmRQDAghEJhIRDAeuvDlqjAcAMlleYxL8sqjbeR0TUZ/OEfadmOL5UJm9M9xVI4dtGgzDmcEn83zDx5ZNA8eF0b32LwXxd4XAeMBkGhBJC9sOQyAmNEhjD4zXRM3oJigdTczezKD6NBlh5EOBOwBPA8Zjbu504CTrgVML2caZu26WfRzM8iuJ/9wp7pny6fA5aiaZhuC1e2bgwsxoxG+kr70ReymaJFDoYX5rYSkKF8DIem1wK2xlMAV9TMMiic4ZcCrl08U3z5iW9oSqkor9y4LacVkmIoUienklOOu269ZWrhnO7A/oOHHDQoubfffrPt5jXLXEvm9Xgaa+MRKgJHidgjLb7omgoKVYlugAmw7jA/C2Fo5ChgP9QWFjkDcCUyMRNbQ000GPS6w1QHaRcMdTwnOWgRlRtqI8VgwF9bwYMJXDGeGYZKUABkDiZ4mIA250q66Ha7ceWbeOb8RS2RSmbWLFviI+XE8cqBw+XW+vpCe0tLvFQqi6RsaLetX1Woj4WR/tcDqhfvDal4OR5tJYM+JDMZ8cV9R7LhUMhDgll+6YI53kw+V4qFg66muihusqNeXN8PAsoPJRFPQHG6JZ0vs2BeZlaL+T36lbEJcduGlU6vmz3BrACUQhxXYbsK0NjQHPqbTKTLB0/16WuWzDeO0gJKCpl2cWDIdefm9aJLMl9+pvLxlLOno4XRjjVuR8/0UXmqVhePS/FoxLFh9TI/LYS+JQvm2RbM6bEvmtfjWLV4AXbMlPbmhmQml5OpDbjG3eaWHPqi7nbDLUkz2omhRn0WQMjwkLITi8V4vZb5TYGVCWMIcrmE43WkfGWF7bv2FtvbZ2FRdGWzGRlxtXUNbmhsnK7ZfNPPn+stjY+P2tes2+itb2hyAH/pTEbY/szjwoZNW9lih7QW8B0BgV3wUd/QIOTG+xMLuxrdrU11HiqQYqhc4FItk60JPo/b5XU7tad3HS+7XVK2qS7mI2UY14B5QDsk5BcyxeKkz03aDsn0vBaRKXpMqLG6Z0EVDv/3wMxP5bDy8aCE3SwJnsJ3/KwnwEiLcLw8jvfF2E2XDAyhVMxpX/i372lZSv74449pK5YurZk4f1zMjg9d18SZ486hyn9dWgssF67UxwOD63kCAOXiuKkFqAa3yuFyAKTPZqc/+oy0jFdibKj9SIswVo9ZGWGEDI4CWcMgCiVFll/Ye1S6NDhq/N7D9+ONKatpHFAQAbE37drQiCE5bdKpi1elNYvmYLeDCjTrIEBSJoxRU46fu1jedfSMfP9ta51FveQtqAWhbOBTGTQOlLa25BZiSR97/wuAt55ydlno9SSEkkNlx7JZn8h4dIewJB8XAoIkpF2EK6oHdaJm1ke2MW+1gsLJTfOU2kxxJPYimkiV9T5ScAmSZmPvo8XykhAsOIUijibi3Vrghcrjn1bBUVadCFbSv/ofL+aInkPxSMh98ny/vufYGe1YX7/t2VcPCWeuDGm5smq0NdYX33fv1uz733aX7f47bnWuWDxf6upoC0YiUb/b46FhdFCzqBSOn9eDFUbo4CNo0QOO8OlCJp/HAyjOj28A1aGVnMxxfXpg7dcDai1TTtn3ogg3fo9LCHk9glKWlRde26+vWLocL06JJZXzZYwFKWJTfb2nAs1t7WpHS7O9IeJl4SgLLVFV3cjmC/qVwWH96tCwcuDoifLhU2eN3QePqcd7z5fCIX/hvls3aQ9s3SRtWrPcOa+7y9nd1Rnw+vyuVDrnIIVUOdl3oXS675J67My5zKL5c/MdLS3S7TetcMXDQeXI6XPee27dbJ8/uytMFXuoWlzHIp690K/SWimF/AElkc7ali+cb3c6SdNHByjRVDJd3nPoqIN0bMfD990hul0uxDA8RCPhYjgY8N26YU2hoabWRbigQTTHEamI6JfMn1PcuHpZgcK02pq4h0ew7GQxN60dkiedzqa9Pp+HymMfyWdFoCBKRJYdzJOKMwUTM6/pIhxWvNxCPtOYMCO8AtXuGwMURg18iPgHq4bGHTeE4h01dvSQxh0P8vAuHC7asI60s7abYPaT5eXhaDNQxemIKVkom5VvzQPkggP12tjlHQ7solK98CMNT4Z8sEmBI54IZc2MectBZfB/2wEMAwyPLWywiTgrhoVjUbfc1eHIifymza3X0UslnGy42SJcyWv6TeBZzQlLfxYhY6oSbXODOJNQKwaET+FEymYcAvGPHxC9wfOZBiCydpCjqn4A+oM/Vg75rfSoG8VikvFUJsBhJTKBpzCBHHAzwZ25pxNDqWW2GW7lgZ/hlyps617sbJ+7wuH1RhMffs97vH/4ex8prFx/q3jbppsSjfV1klbMGts2rNH/7JMfivS0t9b5PN4AlYurZllZFj7YH6varJ8sOwmmjAnQH4QBGNY9lna6nXAxQz/gm6YAYjM0zW4JekhfjUpd03Ikt05/ANbsHfzVY26BtRCyehFtGjBN1TBcFG7vHxjU+i5fSW1evcqj65r7p8/sUFVFz82mxYsUM7vKvj0q2mkdwceKWLm/CjhuOI2zVqFt9I+wXK5gS+RKyquHT2ibVi+3X742hNspcVLOziQk4AF5rgNWBP1gDHG8hhdMQIl1Q5eofQq1E5g0I6oBJVoZ4AK+aOHQdUdNyCcWi7KWTqVLV4dHfds2rM0E/f4ZB8qxCwIhphqPpZLMbh/TSIiw2+y0zvh8JDBJdofdp2qKbWh0QoXgeW1k1DE+MRVqa260L184Nz+rvSWXL7BjQirD0nSzGPB+kgM4RG+gDFRj5Lr0bwjIYhmz0Wg+Fif45rQ3O70ONfCDH353KpfNloulojA0OEBSuUiyK2gGadmPIZcLxvIVq0WP1+uCMqKSYoIFkr8Txh6ykpn+AwQDYSEcipIA5hJSOVmlhZe/mEP5WGpKxuctCcu6Lt6xfnHw3Xes0r/9yxddX/7BM4nJZKagaLoxOpFMkdxWqouE6qZS2SxvG8+PvrAyq6GCwDcD3sY3BarARm23SV72LpjDRXok+o5PKzC65mWgHXjS66R41h4TcNPE9x/druw+cs7+3/7bn8hLFi0MT/QdFVODlygW9MfTcWHhV7TnTbpTPe+trlvGghnFszhz/jDDjxyyNPQDXsV4RjWOEF/lZ9nM8mekI3hdV6oCPC6XrSTLxNREB/FSHNdluXn9qBv8ih1D0w6d6Su/cOCEct/m1Y46b60nIaeEPCljqBx5DFKMpvxFIRGiMIK8VxUuxZLCMf+YkHYSXSIVyIPKMwjHcdUj1CpeobHoE5z8ngMGGDInPvZr7vpbQiC+ccQf3RCuHIYwVF8U+hozQsEJxZXGj4p3KqSwle1CMOsQQkWX4HA7iacQb1A0MgopHEQlmkNQZK1MfMu/+9gZ4bn9x5VEXlZq6mrLG9eszP/5p3+n9Def/bj6j5/7fePzf/C7/g1rV9U0NTYEgqGQx26XiEcDK6iSOm7iHHb1OFsGvJG5zWQWIAy32vIHY9xvASgZf1Ygo6eqBLxy/DBHBaqKmAYzH+gHl2z4PW4h7PcIsWBAiIf8ZPvZ976glNXFY+XE1JQdOZANvWS5yeO23uchN5RatFnTNGN0fEp5Zd/h4tMv7c6cONuXP3b6bCGbzRS7O9rErRvWaH/woUdsf/Gpjwbuv/XmeG08GirLqjQ8NqFfuDKQ7b1wJdl/7Wrm8tBwThPE8pxZnfYH7txq++RHPhDpntVR31RfF4qGI958seQpE40mMzlaIvk8wB/xO2N+V6fmkiSjub7WUBRFS6QzGlu36Q94a2moE9ubm7RZra15u23ma4GS5PSWFVmd29UZ9/u97I59jtEKbm1Bvy/a3Njg8Xl9/OvO9GPFYhyQg3ilbfXyJdrI6LjOlBT88UFiwKs0C0ceMmgjFCJceob3NImPGcjLlCETzOTMVDJWoNp9PaBGblApdqckUrSgdOETLbjxEAaKGNrAeCSVDeQwuqvUY/aDDFe40DfTRhhLR4ayIB+jdeLHwDErCzyNgF3oQTIYwrFWWcaia14bu8CNPaR9q8L0SvRbDIzEMPBwkw1GYjFA5qfxByFVGCdslhp5Tb+Z3qScCljpANP5zF8rTyWcoOIwwaRnXqzpYQF87gLgYn8IroTxgpgfo1xdLpsk02l5I6bBjDYnE3Mxg0Wf1QEHQSUXj64Aa5lZJg+2WkM4ZPY0sHBqH8cFflgwZUFOy8NcDk1W9EIh5//lL39m9A8MZ1etXlt874Nvj92+eWN0VntbOOD3Bg2N3UrEyzKhqmkEPJz1g1VhsBf4PSSIVvpnZqByjFyxmKwEzAD0khgP5RdNpnIjyOQKxNNxvZ4FrFLTzAQ+hgx7M4ECIEzilahCoWiQwlC4c/NGvNztPX62z/C63MltG9did4TtDJHCq/g8kh7yuane19fzRgCcAXfcwy1ALl9U5ne2BpbMnY33vgKyohRDwYBnMpERjvb2XeLk8HocgaoxDNgAlPEU1QqnYBLWdcjstFC6cTW/GTUNVWWiDG7jHRzVpotO/eCpsyVyY3EtLprTjV3JGWVAUMA7dtWtmqbbqvlGgHLRjrndszzLF813hIOBIim0DqWsOGnxcNRGw0Y8HCqRAE9SXXVOExBEBqVj/PD5hsrcuUHy3xTQF8wg0n4d21YtVI8d2Ve7ffuTxsTYiLBn7x6FFjWDHe1wwOCWOxvGKZfLZeVSiQiG2mDtnPhokcUsnJ7bJpAX+Glp7xQCAZ/h8UoRm81wirRIcooEbaJfSMw75XDYnPffsiKyadls49Hn99m/+B+PpkgRG6+Jhzy10VD0wKkLuVjIL/GHFnzRx6LNgDXKNL8W/BrpzCQGdsR0TZBLBbb7BEC7mYhM/2gH8MQ3UpGJjK4KBw+fUL/72AupP/7jP8q+992PuBPnDtszI9cqbeZ9Zz9vAL9uX94cqnlXNXC6na7f7A53IM+MpnFeQhyKt5vicUukGcPiLJhRXVU4wGa32TPZnJjJExmhDLSA6AT5mYxGhniG9uL+o8p/Pvq8a3QyaVweGBt79dCZcRfRJBQjFA+D9TNPbQApiiS6ZgNFYaQ2JyhOznNUYhQq1gIykDnHvSXhmi8nnA+nhbKd2k5NQ90er0twe/BeYFXD2RDx3STsh2qUX5NJSaT0ZQe1gfLqNkOQPVQXuVEH5qlRIJ4qy0JJxofSqU/ERlAUPrLt9bgdf/DBh9QvfOZjjk+8/yHpQ++4z79xzYpgd3ubv6Em7nfYHdhbYx9A5rKB1VMA8IhZi7/p0OsBY3EjQDjY1XS5HJifuabzsbHEeMDNg0yorvX1LcB8xvtdEb9XqA1z5SvkI2Hc5cLNhUwhAFg5SfkFj5WoPexMB9pn1UfCPNt2JZ4s4jg6rVcGKUlp4kMTS+b3lG67abV77bJF3nfccat/zdLFoa62Zm8kFPKXyyVnX//V8tMvvpr/0RPbJ1OZ7FA4HCzO6ZnlWTivx7dgdk/4ppVLwz2d7aG21mZa0dw+QggNPqNNdjtfoazpxZJMzcLiNd1PoKSlqYE9eAkE/RKtWWoql52Bcp/X41w4Z5b2V5/9uNPrdeOJbKVTpJyKfq9HxskODlUdZsAVFOInjmgkzNbemcDTo0WxcDA2mZic4A/FeSwAvAX8CLRI+Dag/FB92uWrg6WfPPlM6SdPPDOeSKWmiMbU7//8l4UjJ89oOBY4E6b7/JsC2oJdL1y+gZ0v7D6hTSixmu4YmA23fhkPwJoAfmCGcuA0yx+8W7KYmaK68wRM6cQpDUrChg/MgaWfrpvxPArDqyo47fBWBT7bfouBDbs5/pzxwU0DTwZnnzl9MObC6MSyOaHBwf6nAWEzbG5VSLASTfln5qz4YM+gWasMCmMGbhZgumHTSLKwKqikx/pjRV6XqNKCqjqYbSU0+8HKYXbVtDPzgIiqpyNLaxZklQ/fDEHC/GW5zPMnSGuln3YIRnJyTLnWf6Z4ufeA0LrxfuP3P/Bw7n3vejdxZk+95HK6CI+4DGK6cAKrH68HqrEqzk56UqSxnQaWfwvGAjAZnGnHU55pmO4l0tJST63jQsIbgijiq8VB00dg0s3rgMoDUyNmbeHBSoXiceMU4dQ4crpXJcG74HFJkctDw/rBE2dy92zZSM20sSvhiGlrskpJHM68yyW5bljVGwElBn1Xtw9OKtM5ODYxtXhut+2pF19Jd3e0eUqlspYvFcdWLpjbijnyZoDScA1zNei0SiuKLoWDPt0juV5XgkU/DNAu6j9udZNlRZ7KZJwN9TV6vlT2ffDt90DIfv1CiPGDIF5VTDKdMbA7hvmM4OoqqD6IHnj53L159UrvfVtvgSCRx3HPfUdPSUPjU65UNme+9/dGwGkLShHr9a+Le9YY7pwx8FXAgonGaQz86xf1yPt2v2gvFsuFTHLCTosZrYegU6RiR9xsjY2t0cmJMaVEHeZ0TcoQtauppUPI5/Du03SV1QD69nolIxytcXWtvsfuiTRRMgwPlY0MVU9mASSwuP/wg+/w3nfbGmPfiT7xP3/yfC6Zyqn5Yrnc0VRraJA9bHYdV+kTTVIRb9DBXwk3au115dDc0ZUyCeFFIZeeZEduAZyceX5cToK5LXl8DB+GRjSilYXE1KS6/dD58k8ee0r4vd/5qHvq/HFXPjHOBBMAp0dexo3n728GN+oNwCq6ugrunJ6XoF6LD7FxZD8kFLE/2DAmmA4kseY2/siLkUEUdlbfsEOUQmxsbFQuDwzRcgj+wKfqND5EoVAqKwPjifLvP3Jf8gsff6+tuT4eD/bI/oIzwcgF+VgeTRSWXawT4jn+6TmERsoeYV2mWbg12SYsz9UKGxLNwtxClL3TJds04UwwJYxKRVafkwRWfAzYJfFXbxDGu1AFNFyoU2W3NRqCzUnCrovTLN5pseN77lQxssWvisLsk04hPmkX3AWb0DTlEMJF7PLhcga3TXI6S7NaWhyBgN9FQjJOGbBnb8QPyXBc8jZMNwJ94ob//fpg5sQ/lQsFr6yQ8InGVAEfYxOq6rWcb1QjaB7HDvmHld2keAWExnhQqIsG2fe9oARAMGZrEPjFdNEVMD94XyaFi0nEjK0QoL3BcJg5y6USwx+QEgkGws31dY1+jzeoq7otmUwrw6Pj5aGR8eSJcxeTx8/0TfUPjqXC4VDuvttvVT744H2xrvaWtppIJOrzenGVPPF1MDaG4RsMNtpqF8KhQLkmFlWjoRC1hAVzQxki4ZDnj3/3AyPUJvvC+XP0GfgjF/EDRzAQ0HFRjRnIgRLhjGlDbQ0ODzFtjOebzs2A2gTFFR/pZ14WaEKVh+aAa9mChYQ5DejS8TBybHJK3bXvkPboU88p3/zxo8UfP/ZU7ktf+VbhU3/2xdzeo0e1BXN6yg/evS1UXxsP/+zJ53L/+aNHXS/sfo2QwXkSH+03GvE3AkpvZbOyUjvRKPrhxgTWfI75CnDsIcw0KIRYAstPbvZnloFfhm9KBwPycWAHzucX/MGwEIrWCIFYnWB34qsJrBCWn0NVpaxMUupIEdPZR/rfmmCN6m8dYMixSLCZQTOVLzS/hqlKj7zsjwqDuREgGHFIz/3V+c02sBgCBJg0aCZnXkb3NxipakK3CoEb8gML50HkRmSV/7rfShnch+BpYHFYvPnazZIhGE2Fn3mQBpalUEzblSJZwipAHAFaxozZ/kpHCODC4l/IZzMeX1CetWCVun7dFtnn99YUZJWWD5x15mk58HZYawmrnjlYZBXwdCgfAhmuIZeL+eqqGSjsXW6D3d1VKYZ+0C8cH+CVs1AGHIdV7adO1UZDTpdHYufELXM9TOPLDGBlAOcE9IN46xathppobvmCOYFCoSC8sv9w+bab1hAi7DGUW5ZlY2RsYhzfHbPZRYPdpPgbAHBtPcniLQB9YnewJNTHo47L1wZtm9esVmjh9g6Ojee7WpuipLCYkpHZ3iqo7jNuv7N6Dpvy6bjsgRZq3Y7PbvMoVgYzwAkRPfJijkA44eWotrYGEvJV3U9krrfU13oSqTS71r0a4GNHGigPakQryKFRTezlQcB1WSpA9eHYSWzlkoWujauXy831tUo6X9Qmk1kqg6sT7Kfi4ERotRm3TPG4XxOssqrzVPur2knD4fyjD73LNaupRt/5wna/LMtuuVzQ+VPsSkKxqaW5lEql3K2tnZUjtCTgCO0d3cLIyBCSTAtdzOJ/PB0pyF63SpNDVwsZagbCeWMg/HAX/eKfylbkou/999/i3bp2sdpSHzHOXryWOdF7aTIU8Pnt1DBN08uWUvO/D6j1egOwbAJyQk4sFgt4uszGA8AtixZ1djxRcnkZXWFXu1Qoqv/6zR9oy1dvFFcsXxYvjV31ZEevsfzIez1t/VrwBll4y/FnAQ+ZNvRLFtpaDcxLZaL9zMPK55UwugPPZ27L8LgKkB/rDgCXjziddpnGxiRc9sszXgcoZ35Xp33fyT58GBooUzleLCNAQZLee9cWN/Eb/3ee2Gk/fumCdvjMBWcpj0HgfcEOWUiWhIBK/JYtHsRfye4cCQte2cGex8UUr+BXTZ5FeahXgoMiHDSncITO5/Ww3RBgDwIp48FVgN6hgdj2MnBojPJiXhRixBs9uoDe4kp9VK/hB0B6WiBvFxqTTqGBlLGWEZvgKRn6tcEJN/EWW208Bt7NvoOIogHoMwyAh7/e/DpAKVla8F3wN8tgnBAO/FbWUXOQrHpNqwKo0jIA5IOC5XVJQiToE2IhvxEN+oxwwGv4iT+5JGAWN/5p7EZIPOzL5ArauYuX5cMnzxZHJxJp1ggCXpdBNMMWFIXax95uYDvNJpBSw9LqOh6ZCcbo+GTq9PlLY2cuXpqYSKYSyUwmmyvkVYfTrpHy5G5rrPcvX7wguHb5kmhHa3Ot0+UM2ygStWFNtmir0nX44aj4uQEt93S2uz72vneWli2c58RDcp4SCXBrqMu1ad3KMPUzvWzeXHt9TZwrVhQNg+OukWDIKNHaCd5t5eW5oXyzfR+mxLFAM59l8EO8DSuYu5rHWWNHKGTlEr4Mt8vh27X/YOGfvvZd7W//7evqf37/Z+rhE6dzhM5iTTSmtTY1iR946H7jf/7l/+N9+N473fN7uoJE766rg8OFHz72dJKKtbe3NJvnhFkt04Y15lcBCMR0WkD+/5e9vwCw47jyxeHuy0zDTBqNWCOWLLAsk8yOOU6c2GHa0CYvsJuF4IYZHCbHdmKOQbYl2WJmGmlAo2G+cxmavvOr6r73zkh27H3737cv7zszdYurTp06VXVOdXW1UQpri27YaQzQoyAsXwPKofWYeDUHFGkUjXwYd3jnzOZ0Cm6vT/AGgoIvGBJ8/pDg8vjYO2IisRPKQJ8xAhUgB9Zj7Kfb7OEHGXwTbUq9f0fwv7tC/l8J6HLe2XzynuKnDld0GzyCHTDIdCyMEiAMOcjS89HPNEBYYbDhNsJRNvdj4uD2dOCDgbM/fpmhn5xtuMngh9kMLi4LoIuQrxVNkI9gw04vEPUYuDB8KBmiCsONdFPcZGOtLNijZZDzUZt563XIVU9h5DZoQhOcWF7TFCoqqfS3LNkge50Ol0WkRYsWXJs49cmHUb8RZkRxG62ivxzHY6k3CSoJb4mJYRrgFz/+dtqs1mxGwg17U4C1W+87o448cJoYuHi9Ho8VH8lgMZcCnha0uggojGIpzsSUGRKexOb6Or/NYnU+tXmbOLOuNtZUW+1FSlCrq6c/XhQK2PEBSlo3gQUr5o0AUvIxAOLzMABNgGpGlkjPk93n+wcSDVWVRd19fQp2qe34ommujkvUpfch1DB8rNRIgTqSybRaFgzIVSUhkqmwlz21BCxkeAcEZDRwgpXISGJbd5/21607TDMba+RjZ9vTfp8bl2zoOTnAl+OHXJQmZLMSWyiM2gwhdjpQ/eL8WTO9t16zIfSJ975TWL9yqSQpMgmikIbzReZr1fmB6mTK2GsBS8Sdbw54Rowal9PhmNNUl+jrPS/H4zHP97/7dTUcnlBw9A50A9CiZ65raCSvyaJPN4LL5RBWXbZW6L3QJWSl/GUqU4D8ZrOokCU6qDglS+zPFACKIxqLBSdKIQzjQg5FzmB32Pmpd7+laM3SuY6GmlKry2m3nO8bjlMfWikrVfKfavSbAlLw2dX1EG45rZhVADjq6RScJAyg3YgiS3n02S1K3FaVfu9732tKhUct450n2HiaTppCmM5vF8HrRKNm1H/pInjgdIGDpSXDx0JhRh1JIDsNYdY+3Ri/BpgFExMzCeySLFHOqfEGEJ6i3+O0xvD5KB2Mqnh12CjShFf2HhG//YcnTO3DvVF7XSJDI35k4EIio8g6siT6p00KmwvwEWaN5vBxMSs4MlwRM2DSkRX6nUma0KB00ZxnEQWP2y7gwYWOL4VTDOW3EYNabbiAA0edKD2xJo4l4s1og0x4r8yRNAv2FH+9lSliNOa7qjLCeECmGki7oFkMl3uYweZEd5vNqRzY02e++6ZrcRy7YEcL/K87/wbk+SOfAYo0lAfwJ5QfvM/MVyqRkQAA//RJREFUlC9Ka+BrAPgDxzxxhO1SgKQ8D5+zMe5tNqtAfSWUBP34HqBQXhzQrBZTdnwirJw6d05+dvM25dsP/l7+9H98V/3J7/+c+fOzL0mP/PVF6bu//GPqg//8tfGnNm2ORWOJxIyGWqmqvNhrookA5bIj0LhAxoahTNWBNwk/4GgAKTu4KAr3wlhw7WZJKOSa1VhX3NJQFyovLioqLw4Fq8pKvUWBgAd3/7hdLis+2UEFsRkYczKuRff4fIKDBHj+btQbIzYtsfaWhgaN5j9+NeUUIPlNUT31NVUS8ZCvKOC3GvIXgNZUq5v4SyZGnVobfJrgBDLgLBaZHyVoO19HSKGzktpLhBocGqGmE8+yPhPVru6+zM79h+WegaHsS9t2SR/+56+aM5msvGjBnMkrLluR+Mi73p755Pvud99507We6spS8Ye//iOVZHK4HA4rlW0mPqFaNGV8YlIqLgqAVZWZMxpFhX/B5b8IQAtqF1sIeZ8abcQ4M/iLGT2UQ2H/Y+3DusEvGUIfBoqKhGBJqRAIFdF866V5Fx965kcgsZ6gPBoILC/7Q7HM0A/zAHi9hh+0VWRJkLNpHv53Bpyb/h8CdCFnLtbVzGYKGPEFjaScIgabHVNkabnBGDZsZKR/ViCzdeAiGQeEG3HMzWweYPgNMMIBuQEPA4ZnA4SHFk6ADAq8hTEsG2zmwc/fBr0q7iaDtQ8MYoSzOBgd4Gdp9PBcGgBzY8CiDI6/wWy5NDq1GF1g6CcXRcBohDC90cFQpeZ22mUs0+gvu5DVS9BxIOBJycAmo/tYPAtCRaw2AvLjDHIqOsnqKQT0h5lmxkSm4A5mAt5elHgxIE9hPwJQJbP0cE4Jnt+gCeiD6MKsPI6MXpdEgibaSklMp9o7taHx8PjqpQtdFGVFm/uHhvEF5YzLYQ/QgijWlJeyhfTNAF+kCpAgIOHBlExl5PFIVJ7T3OSYiEbNJ9o6ExWlZU5agQoquLguRg/8UV9B+MgBhVM5powk2bDuXIqcWIxBA4YRKweg4f01jRY0a2lRyFQUCgoBr0cym61QSKcAJm4cZyqkKXDE0zIS6jRJJimRa+AaCUQaDo8A4Od8ywzYxWS3Wjxzmhs9sqKS0scKYjClaAIIi9iNhlLEyPFa5J+e8bWgIL+OGnfTIr1m8VxbU00lG1JHD+2z/eT7/xHZs293//DwYJwWcSUYCJSVlVdK3d2dxlBgMHPmTPai9vj4GOsTUra1bDaLF4LYrRAQMFRVUtKZjGTDq/hYMNGBBi5MdmLVamcvDIY37zs5SvoYVcmETFdZcSD40s6jsYGRcAo78UQPkfiE2Aj9/0Ya/lpEez3AnKxMuZ2QP83npSEM87jd6RHc/hDF8ZmI2i6/vPNgdsvBjuz3vvtt0azK7rH2o4LZ6sjR6/XwMerKw2ulzfcd4ysIJbBfu2hWVGHxGAlsPDABBn78cUBZSMzsXCiA3KytRli+wIKimdA3Jds08LjdwpwmHFdFcdgtx3suUPxJpaM6JZJkI4lk+JNvvy36bx+8z02yeKD/Qtpd2+Sn8QKkOLYJiyIcKR0XBlxJ4WwgKoyR4jUazDD08BZSwiIJbb5JIWbhHx7HN6qKQj7B7Xay935sFqvgYO+1YAWgFlDTLDbChRQxvCeG7R4LNgtwazkBcDPTnzNKfp2YeG+stzwjTLhUIWwnoZDqLomZhQj5O2pkYWJuQLU7quSrV61KLJ4300PDgj0Ve6PA+xVN5nM6xkX+qRfhqMsUbwQsFnw82cOOETodNqZsgQ4OsnHRBt7vKsK7XgGf5rRatFgsqnR296QOnzidfn7rjvTvn3w287OHHlN+8eiTyRe27YuSkjXx3re+Jfb1T390/L133xq/ccPayduu3RD98H13Zb7/L59y33vz9a5lrfO8OLTQcb5XPdHWkaC1JvHyzj2JF7fvHRoeHU+D5Ml0ivMCfnQgZcy7oHVpLB6LiWifw2m3BQJ+c0lRyBz0+0zYHIQiCgA9sY/HTj2iEEYuPvfgiPdUBZQiDXIhXcGfHkR0sagul/M1NRTUV1NRbqE+wONyfX8YP8yItRWVqgVPidFvBYBqXU67h9ojTkajNF1C6hDw3rZyqq0je7q9M9s3OKxs2ror/ZUf/FzevHOPNDA8lj19tiP+7MuvjH3qS9/Ufvzbh03f/9XvpMGR0fHv//tnrRuvWOO5cvWKoitWLwuEAn4/1WHBOnT8TLvUPzxi6+geUPPrNvGQaFJpLs7+4/sewA5f0o4zkW8K0ArdwLoE8JNTnBqglZHDGDMGPzOsYLPxj00QKylfTlK+/CSbkfJVVCwEgkWCi5QvC97HpexMpkA5KJcZzgOFUEh11Gis9gDWJcgH+YcZVZAzpIz9Hb47xmet/0cAkwRnCO5mE+MUwydP7jZsMnpantdgLCoQNi+agIexcPiYm6dneVmYnkZ3w4N6WCDC2C+Bzp2G32BWbudS5SOQn9yIMQYOA93Jh5H+a0RBWGHxsHmZfMFnDh4HZ4ENwAKHyQLzBbPJsImUDP4MBQLpYQy3UQjS4g9rNAufAlMDjGxoHvrA6nTZA/iEP4CELxP7IgzPA9soz8jHAIGsLj0eNvvTgRx8kciF5ADCht1ux2Kcm0GMtv4tYP3LHdxMA4YDcGETL8Oe44c41KHTlQHllyWsI7gyPKkdOX028Y5br5doUvQiTTKZVPccOZ6YUV/jpDCTRIuG1WpTCrnz9cCoB81kPMrycQOBfWhkzGS2WO0t9XXWp156Nbti0QKS3jRLKk2zIgFrB8qADb9uOL/z8QNBxABWsqpkw7G4i5SpLCWehii1HwsyLc7seALlpx9KpAmpdFq1W63y9etXRy/0DZrLiovcbAwVAJJjYfd78T0tHoc+Ky8u0kbDYdMzL29Tf//4M/KhE23Rrp5eedf+Q+qOvQeU423ntI4LPcrA8IhCi68WjydkScrS4iioeLeNlJY0MGEFFoARgCeYuJUKBjgw4KTlYLgLifRaUBAHGuQL5PVRW5w1FSU8gHT12hK/1lxb4dAEU0ZRFXydTGyob3QMDPSpWDh5HyGvIqy7/Gr2dCyVTDLej8cjEh71Ig3opMhqNjwxnvRYNSu7Hp4q5OjoSEHAB0qqlnXarZKNMqHsGJWnyJL5rTeur9iwckF1IpkhPiHWgeTO8C9o1P82oCxuUDIUMfABQ4QBtzH3kuLNPirq9vpz8eCPE+e64g89vyf57e//UKmoqPCNd58RMtGwPib/MwBMXh+YIqb3R0GXTgOd53UbTt3HbAaEIspAf8EY7YIFN/PrYbB1F9GDyqFCaKTjLkIWnMlmk7m00wD1e9wObdGcWex4IuhmJuPDh15J6MJDbVIWbG+76crShS0Noa7uIVtPdzS5aHWprf98RJDx4S69aDwRG7NlhCNF48IFT1KwyBah25sWuutTwkgoI9hlszAvHBRKFBeV7xSCATe72RYbHD6XV3A78UFZM2sD+gh9m8kqQjIj0TylCbhfwiLivUSKp7rwFFeWNCFtJhTIr5AiNlAqCeM+VbAoZsEqkwCOAUFFZe0m1V1Zp7hslZmnX9ieXbl4vpVae/ET96nei2CKXAE3Gd6HfyPjawD2u1xQvLxuIeT3CqGAj2wfNqEEn9slZDOS/NQLm9Ov7j0QPXT8TLztfLdE7c/OaWmSrl27UvvYu94mf+1TH7F+4SPvCtZWlIViyZR/bHKyaGwyEhyZCId6BoZ97Rd6zd19g5nj7R2RJ1/Yktx35Hh095ETsdMdXcmevuF0wOfNNjfW4HMgttqyIoXGGntxB9MA2AYtg7LZ2DTTlUjE4+if0uIiobQoJAQJZwu1AfGgCZ5eg4vZZlsBz3F3Ad9yb57fCRBUCJyriT9MFjsp7sSM8NJPQX78gPY2ux0XCbHbcHk+Doirrip3BQN+NheysZ/LK2gTk+HMY8+/lD1+uj1FioAGZeu7v/qj8skvfdOyc9/h2CNPPxf7xk9/Zdux/7BtZGxC6yBlOBjwWW64er33g/ffk/7cR96T/sLHPqg01tXEv/6TX2pHT54lOqgmMlzJp3oUTUuw63oJEum4zPDXESDFWMxkJUff4JBaX12ZmIzE0hiDhW34mwAivg77AY3pPJorHSgSPthgdEDx8vgEXzDIn3yR8YdCNK96+Y2IpEgDd1YOK4vbUKD4pp4ersfx+gps+gWwtlEYwjGnT1HgWFlcKft7g/9nvjNmdDT63ZggGX9QGM0R3M/i0N+IN9IZceRAfr0M7svbAIRDYEZ6lo4H58ow8jHhCjb7JWCD72JA6NQY7svNNXoks6gwFk4GdRnA3foAYQG5H93ihfC8cNNESTZczEsuY9JkYYZhYRAEkIMLFkQlViRzMwdPzMPwOx1oFUReOPUfIy2zdbfRP4JosZY5VVuVOyMksRxkE0CEIqkjlSwt3BCIKZzAwBkAN7zczrcH5WOXB7cpiiqEzukDXBNxpS/PIkIuYOlBn9eDwjpeEyje2AlBWrQYObAY4DsfVAKP1CGSSAmReEqIxRM0E2nh5vraYgrGLpn2tQd/m735ynWp4kDAB7mYFlbN73Nri2Y3Q3H9G4jw+kEMfIsJ66y+AchAkRV1066DqWQ646RFBuffo0vnzfbvPXpSCvrdFxqqKoqn9i13IwwfKcUNkBIpkhMxprcxQNzYxHjM7bBqpUVF5obqKn5cBXjoBic7odwkkvHcEw/6F4+0dZmLQqHJ4mDAOzAyIS2eP9tBOabsFmJHeW5zPQkwHoYNhLlwNKb+/E9PmDdt32sdGh5VikL+8eb6ulQmk4k89vxmlRZD2+DIqNTe2S2d6+oWDp08I2zatlPYc/iY2NHVo5EQIyWTCWFBU52dE4yD4cICid1eHNEI0QLF6FBIllwOHQrjLgV6erQbR+/wYnxhFlKwTPuOncl09g7Yrl29ZHRwdMy+dEaNo65hhluwONgdzaFgyPL8s0/iiploWXkFKUUWM1gcH+zEBZ/PPvNnIR6JkDIWz7hcHlpvraQ2mYXykkDszKmT6cuXtBRJyUkgwZoM3kS5Ai69UGUx5He7q0qDbpwzTWbZkzEslBZNVk37T3ZMVpUXW3wel0skyYvz2N9q9JsBTiDgM51nDVAURUgkkuxYoscbIPz5iMNGR//QaPKOj3zFdcVV14j333+/Mx0Jm4ZPH8zRvaCHdfvSUMAKBVAQVuA0W/gnNDD/p9NJ9pkBY10pLAVl4t0o8JQBCHO4XIJEeZLUJjbnFWRi/cJs/CKCRxouhiYZJsjBpiG2ee8RUySeFN91+w2TJKu+5vcIiTHMsVh84sDJNtfVly1TqyrKLTUNzey9j0h4ItetJzu7Mt/7wzNZk2RS4onYZLDEnk5EJIvNzj7uSi3CnGcSyEd/wAM8ZRIcZHyTFsGbtQo2UpLSdk1TijHdaoLVbBMcVqCG/hWFkXBUiKcy7GPIqYzMPyRP/3aiLY7S8XmTz79QGoFayqEJEb9MCp8sRKkoqoV4Pp15aedpefvhs+rpkTF5f8+gcObEgOX5V3erV6xamlo6f7aLaJU7omj0s2EboFefMwYY/fFfDYXVUx1q7+Dg+NyWJm1By0z3wrktjgUtM+xVZaU26jIS9lV8TNny0vZdsT2HjiUPHj8TO9d9YaR3cGRgYHQ07nU5U+WlxXIxKSLFQZ+trDjkbKiptM1uarQumtfinNfS5J7V1OhcOHeWo7G22llSHFJOnGvPOjwhq9frZXNMlpRd0AB4ma2WbHdXu3X23IXW+XXF7JtvoNckzTHJVIrJVQCsofxjwTh0YvQX5wceb/wQGHQkL+tbFqcbRCEIZ7H5jhMFGIDUQAy8zpVBWlct1KcFg4obXOJhtVpxK6aaSCYlq/7waXh0LPWpL3/beqKtQ5zT3Dh68lyHuXdwIL55x17nB++7O37bdVe5vS5Xum9g0DwyMWFdMGumcPv1Vzu8Hjc+ZGZtqquxlZeW2ERN1J587uXRV/ccqCIFVVk8f46+XqHdZNF00N51IXy6o8OxelGruam+JnfHPqVQui70pP74+LPWDz/wNuvwyJh13qzmKUctjXbrzZkGF4dMAZpHkJ3Rnv0DJyhfuO7ezm6r9JCyBYULx0hJ62VPLw1lmufN9x2DArfRB6xkhLP5R3cbNmINm/1yMNKhfOY38tI4Z58lIRz+nuD/CWXMYFvwN2NyZsNiAh4LY5Mq2XwnXncbtpGf/Rg+3U+g8xGLYuUwd0E6lJEL52GAfNmFLPgGoKAM5GRlGjgUDFIeRL+5egjIqyctAD2lzvwArtTAjxP4xqCAQbp8WpTLPthMLrg1cmPZNNpslM2EDuSjPwMXw+ZpdBoxg7IoHdlcWEGcKOBUd7lLFkqcWbYjKmdSQISiqUamjHFFkpJp8UQqhY87YvKF8MVqZqgACSiRhCflGxgZ0w63dSlumzntcZF2kEeKAWXGMUCmiHE/b/cUmJbHiFdJGqT+wLsZ+QUAQPFIYZTCaAmbygateRj7ZW7AJCli0USavcReX1OF75ax45PHzrQrpJiMt85uwXVWOGsunO46L1eVBNX5LU04Q58v5DXAwBdCP77PBaHagKwsm7bsOTxBi511dDycuW7DalM4EnNNRiYT161ZUely2FnbcjQpoIUs8w8+QyGbiE9RxsSe3p5sLJa0zZvZYKrEgkWNBxVQCiZ6XF6G63ZJWYKywMolUmpHz53X+obH4pF43HX5skWy3WYj+ZYLTeAXkHpeS4NQWVaEICGdyWhbdx9U/ulbPxMPnjqrfup974h9+gP3Z+prqkNutysU8PsCly1rldeuWCavWbZYWrponn3V0kUZWlizMC2N9bLT7cwcOX5KPN3Va7eYzJHqshDeEmArAWs1/aD9eGGZFEVSdryECyJ00EmTg2n8cknI5RGZIoa+KcyGft595FQWylhVWZHywXtuybb39gsvPP1Mxu71SSRhSLRo4mTNhCYr6aamZg/RmNEJefFko6l5DhY4cWio3/zH3/0kuXDhclsoGBBrq0tSPefbtUUzSjxKVj+SxPieutrYtFDYBi41m5ZEihuNJhOSQkxJ6hz1u9ZQU4H09mg8kSDJ0GKhfkI5b6jtrwtAJ09QfD/N4FeDB8EH2WwWT1HZ0zBfIIjIXHzPwIj02a//3Gxx+uIL5i9QLl+71jl0cq8opRMsjZ6sAHheI78B0/15mJaO6MMu4yMhAhMrw4+EU/Z+27QJh+WkcsFe6CcD4MYV1FDG0in+zgRhlKuKbSyirGn0ZSgimZ4O5bC2CKK2afdBcTKWFN96w1WS1+0mleXSnUN5SPH2JZ7asst1+/XXqM0tsyw2p4tYgJQbUsZA/0nq6Acff1G77YoV8j0brxJr5wfKDh/ttMhZU7Ko2Au2wAtHmpSVM0wxA1FotsOh85n9HsGZMSkRs6ymbYqp05ZMaXbR4na4KZWdlK8k29gZnowKiUyaCfXwAzD0RdWkxCJpBWMfTaOxSU2EMssoxNov4TPFFougZkxS+9mh9KE9nerGy67KLlu9NHtyYDhrMTvk1rkzU+97622JVYsW+qnNBbfrUTk6/VhhBKDUJak1rT//KyBXtQ7wc34UhJDP51ZUwR6Lx0UcnYvEYsrmXftjf35+c9jncsXLSorU1UsW2VYuWqhdsXqZZ83S1tIl82ZXLGhpLqooLfHjG5ikiDvNNEJJeSWlhCz6wwqJjT2wWVEgIFI6HD/U9h48YUprZkdRqIgttPjAtgPfQiZcMhlZ6ew4a57RMsfU2lguOu38Fa6JyUlar3GpsMaOteG9IisJ+nzG5+1hfAmWYP/cngJ6e6dAAan5WMwnYD76SaYzMvGnarfZ8ZkSHHHlg6qgLPBNOBJJfuNnv5aOnDidntFQm7baLKbx8GTmbEe38qF33CXj+2dtnd2eO6+7Vrn5mss1Uqg8hK+1trrSunJx6/Ajz7zgbmmqE5YvWkBsh5qBr46UpsmkNNtXLWmN0kxomjtrho3FAgn6V2Q1NTgyrF53xbrUj373sP3OGzfi8wEcN4tJGR2fTJ/u6MRnFZSXtu20rVg0X7QZ8ymAVTOlSQXwWvyIcIYBPwJso/XW7hBcLjdTwHDphsvtEaykfOFgA+sbvQZeHf2QA/3GymFeHm8AakCfg+4Ys3gqKuOytAzJb2weSwnpZAIne4RkPCYkE3GyyVAYTm1kMEfig+c4kkiFQXm3OFzslANx6kX1/d8O+Q79OwUwBBgbzADGyBn4IVMwJplqeBqdkQoM/eCfszccOhgDR4/JASuDlZcvywDm1928fDi4n9ngs4t4jSKMNAQFzikeGv30my+fjxv86EWSG7bBy9yth5FhcyIZk67cYCDCZm624PEwPhh4Pix8LA1xFPLnFn3m5oOWLZb0x9Px/NzW64ffcKNUHqHH8XAPPvWEMnBEkcqDm/vRWiQii5ykJODtY74jT4FGmawNlGI8HNEefW6z9Nyru2I79uyLDgwPx/P15A3aY7jxw8ubBtOCjH4eGQ8nxqPR/BEg5GeTVwHoZYM+OY2PWbqbAD2JnT2moFJSkrCZIhCLJ9SRiYno5SsWuykrEx7QvmQipdB6SrpmjgNeEzhdOHChlvIgGxnqfihUqqyp5p6BIXNFWYnqsNj8L+7ck6kqLyOU9cYY6YF/DncYCiRaYMGmNchIhiuqta7+YeVQW4fscjhUPC3AGXNM+sxgogUjUBmsCmQiQPtp3MhdvQMhv9ebgB4QTcRTqBdPRf0el9DSWCOUBPElAVEYGZtQvv+bR9V/+u6D5guDQ8pbb94Yu+HKtfZAwF9koxUI/QRlhHDw04LhT6czQVVWHbQA+O02a4DaG5zRUOcl4cz9ofvutD5w6zWpcz39EFByB9YZavQD3gbuThJS9e7XaUEAf6F5U0DzB5nCuWM6dPYMaEdOtcs3X73B+k+fer/tshlFQnnQS/1htpDgbD93rk3u6ujg/aOD1WoWSooDwpw5c4Srr7ne9L4Pfkp1ue0DLpddSsaj2oHde2j4yxAk9BzgPcoPfmHjjgPKjMQTaSmTTtmtRADqLxp15rbOC9rZrr5Rh81KWJhNqv50U8+lmzcD0/Ng/sbV39jZzYejCupHIUWLvdPtE9w+f74JlD8ry8qfntkiFVU1Zb7znW9rixYvEid7O4RUeHRKOQD4MV5JoRfO9w7giDDbYGCbDFQvNhqMNoFP8/lzFaIQKoOEGbwfo/M0Q0h3sqQFBhaLZ448oB5F4psbqMaoC6MXvJefR/NFM6OHFQKr3mTCi2KMj3HrJquQ1Tu1Yk4D6uNkErfFaQ6PVzPbbISHLFhIOcQ7eCq1zxMIWj/3gXdqV6xd4xqeTDp2vtAfaTsYV2hMOE8cGLaSspSJhzMxVRGzxB7AmB0dzNIkc86fEI4WR0xHiydNxwIRIW6THPGELEbiGaFvdFQYmogIgxNhIUlKKKY0he3mY843CZmEkt27rVs+sq8neeJwf3L75o6slFVwa6rRAqawWWl6NKtWre30YFaNurLvuPku7ZrLV3kuW7TA/9VPfchHxv3Wm6/xVpWXllPf2lEPjtLzV9447+vz7/SumQos7ZsD1hbCV59OqV9Qbb7TUB5bM8lgPo4nEtKFvr7sH598LvbCqzsmz/f0hkkXjmYlWXI6nfJNG9Y6vviJD5Suv2xp9cLZM0uKgv6gy2kvURXFQ/nN4CHDgK/YvK/3O6plfQ4kWIgmjBLtIcdYSZ+urihVxyYmszh66LSaBJ/DInjJhFy45EMwE4lUSZaxL0MFEc9SHcbJBrQPT1XwrhHawhmUG1an/gcwbB7J/nWAyzD4pT9wEzM8F2xqk4JbIfceOpaKxuPSc1teifcODqXS6azC69LzMpeg9Q4Op9q7Lljvvuk6R1lxsc9pczgaa6p9X/5fH3HOb2m27Dl01Dw2ERadTrs3FAx6ZGIxZCR6WqkqJ26T9Hm8Rqv4L2hABvMFubK3XXeVq6ayPEnp+e6RDkQ3zWw2u0k5dtA6mSAcc/FENwsptdY5zY3hk21n5YPHTpvOdJzXYwlQow68v3jV+dDpgFTAi7vxpMsfDAr+QFDw+v00Z7rZ98bQV2y+RzqyDEqxX33+R5/K1Lf4hAiUp2g0KkyGw8LE+LgwRuN2dGREGBkaFoaGhoThoUFheJAM+RGOT65NTkwIkcmIEItFmUKWSpJyRnNthuZvbEBi0ymVSAhxio+SQh+LRtiniCy4iZGPlTcEwLPQ/E+FN96i/0uBER//rCOgBBUaTERcWUI8t7lBHEAXT/8m5NPwelh2+mHhBQXkGIIlyFkXA4Vz5tcNfgiMrCybYRuQ8xiJ8T8lRQ4QCsPKJaPn0OvhPmNByAWRQZAxmTGAX+ciPonD8HSGgAKD3XMWhj03uCk91kvD8PS8DO5nUwEL50ATrJySPTYSTQlxkX3fCwn1aALDSWWQAGixU50ojicjg91mXGH76r5D2vu+8PVMPJ7s3rBsSTjgcVnskE6nlQe/pCgSqmZPa9AePcoARt0CErMKdXsiFpdpYefUIT/CjL43yoGNcGRDFIOC8hiQ0JKL0wELzkQ0kprVVI+dYC8rVw8fGhsFEXFm500AX5Sn16MoqlZW5Lfjhq7LFrfadx0+IlSUFKcqS4qttKYk9WQ6oB3oRO4zysJCWeJzMdzAByUBp5qIJzVJkm0kqOPj1ez4FoQ8M3ZMyc0BC1nBe9maJhKO1oqSkHbZ4oVq//CI6nG7XWi7wyoITVUlQm1lqU5PUb374/+k/enZl5Q7rrty9OEffC38r5/8gAu3fOHoaXEowNLxYpl1Eeg0pWSi1UPa/cyaSrvPZXe4HSR9oA6WCsAFDbwrhl3f3Jh7jXLfGKB0qgODgsq5qCjCjf4YoVa1zs3g3b5PfPGb4XQqq1SVhbwzfKrHZtZMA3392sbrbvTs3fPqSPf5jrSFlAJjQ8VOtPb7vKSUBc0rViwNNjQ2VjgdNkvnoR3KtRuWqZpCyhgg31AC8lBeJqTqMDQejagK5Ec+4GAqy4KOxXMaKkgQ9MmkREiykskTGvb0FvF5EYbNyzmjR08DzNtoM+oCwEZePG3C0zKb1caO1YDnDCCFW3746S3J3z+5xbpmzZqxvz7z12R1ZZUl1t85dXGnOvEpCWqT0EaCzye/8l3hbZ/6ovCJz/2z8IvHNgk/+dMzwvcffFB4fPMu4aGnNwnPbtkpHDh2BpfL5PAxwET0NpHwCZrxvwK4VNv0MFgGPZgftMC7EghjIaAzs7jP8OAfQ1A3U6AANxoDMs1n7N0fvPpp1MNAdyM5ysX4LQ4EMNZNsXjC3Nc3IHR2nRc6OrqEZFYipcypZGTNNBqO2g+dbDP9dcs2bevOw750UnYd3NZvPnNkJDsxineJNJnGjodKNKoQNJMmjDkyQtgui7JFM2XZPQomXO4jjEdi7GPMEOjRHwr1B1O+aT5kH2cWLWrf+fFsb2fYPG9leWru4grZ77eNPfnIsVTnuZEo1aPishqb2U4Cr1UbD8czpd6y6Hvvuc2xcvE8D3uizpYKC7GLxYbTamy910n5ZqGwv/4WcMWEXfajZjJZCTfuHTpxWtqyax+OFmYnI1F8a4V9BJj6iRSgSPzQsdPyI8++MPHln/yyf2h0IrZ84Tz58pXLrK2zZwaaG+r8a5e1ehuqKjwet9NlNZsceHVYkWUT3pnEPFqIm+E2QtDPbO6e1nD42BMMEpLxeQFSVKg7ZNGqPw0zAPl9DhwVNcv4JiQvn9ZPKcvrJh+b52n+Z6NgSjVT6yz0cqcRwHLmDdWJ0whZ0kJpLchGSUnF8d5UKp39xZ/+kunq6ZVqKsvEF7ftlIfHJ1Lf+dVv7ZFEQl98jTIJSMelMSDbqLCy4hDeLWMnCIgeZmIMnMmz4pSGpioyjrpQ41g2A6hdIvqypChEnHsxDfGpmZd37FEo0kaKtJhJs2FHwFFJ0zpIc7HSWF/tXLt8SWx0YjxHW7IIG4vWPzye7ujuo7k6lCHekGgcTEVCh0sGFoCBGdtMJxsf/YbBZSqcB2jUsH7CBIKHFfh0SVZIp1NCIhEXIhFStkiRGiYFa6C/T+jv6yXTJwwMDDBFa2x8TJggJWuSlCwoZ4lkgvKSYkU0wE3GUEwxb7OxTHRkYw1gIM5oO7UVCMKsBzySsYge+p+HNzpG/7th+nT9dwW5/jUM71VmM4NxpYeDtVkY+Q1FjKXnjkIrx9BTgOIQj+N0SMYM86NMox4kfG1g5RammZYe8RikbKAacZcsNBep2xcDBp0BhosHoYLCMAheulv/MQatUTqGNfIinhsejzC24webPHjyw+LJ5mF6eti6m4WRMeK5+oNLKqLq8OmdcbfNxJ9KIHgKGAHcRh2GjYlrMhpXX9l/RPnGL/6Y3Hfs1PBtV68d7+zt8/z4T4+5Xtl7OFFRWmLFIw+WXy+KhB8tFk9O4tyGgSOLM8w0yNWpG7/bafG53Swwl5zqyLkJUDDzX9RV+QAopjh/j51Go7uJr1Sr2RKtrSjHx55zRUKoHB4LSw1VZbq2+kZA51kUnuMnsqk+WZHEE+e6J0uLi5RYIm4+eqYjuXB2s7l3aDhDCxDNH0Z6AubkfQ+MDM6HP+hxCjMrQ8LMqpDgddhNSUmy4s15r8dLei7OEBWUowMEryy/I4QB3l+jdVZZMLslfPZ8t1uSJc1BCyh1r5JJZ2OUhJrAabTr4DG5tqIy9cwvvxf53Iff7V8wp6UMZGQFUQK8wZIXDF6bTKCMRU4LNoW9T6d2D42ZE+m0BN4sxBh0x4KNXd9cBIo1zBsFlp6wovLYUQx2Lt4oEDY3aCcJW6w9pCfabr/uiqLGuhr7B/7py8knXnglHo9HtBkBzXLZ8iXOEyePp5xun/lH3/9G5JUtm8bPnj2VHBkdjoUnJiLJZCLJ+ZaNT5z0FcYHL6iNVcVOdhyRonLokx99QqonBeaWDm1kIiY47BaVhEbOzBRHZVknIjFx697jI9sOnhomIYaGFwq8FBjtK3TpQFnYUyhSRAoNFJPpANxwzBaF2J0u9qTSwD6eTCp/eOpl6acPPeO44brrEg888K7gU88843LZLCZ2DKYAspIiPPnSNuHrv3pY+OET24R///avhCMnu4RHXjktfOHbvxS+9KPfC5/7wePCdW/7iNC0fIOgFtcKT+w7LTz0wqvC4dPnSABJoYfYx0yJtwkDnc8KgI21aWGFwOM55Ny6ZYyv3OxoFPPaxbE8hTiQ1+R1OrTK4kC0rasvm3shnpVNcybVmZVUIZZKC4NjEaFvfNKMd5AGhgeF02fbtf2Hj8vb9x7MPLlpS+oXDz8h/eQPj8q//POT8gvb90o+vy/9Tx95IPyrr/3T5A/+5dOJpQtnT9RUlZnZ/hl2Y1g1hA0ZPEFhcwQCqX1wMTmT/nGMnAlsFAXFWCDFjQHlozlZSCWycsfpcfNdN2+I3bnszvI1zeuCN123ruTt96+Sq6uK1baTQ9FDe7uTx4/0ZQ4dOB+bOJ+V3nbDzUGPy0m8rdeJH7SZOxDynwOjj6aB0U7UR7ypJVMptad/QD14/JT81Iuv4Fha9psP/kb98o9+qf7qkcelHfsOJ91Ox0QylTYNj45nKV3kkWeeTz/y102Rn/7psf6h4XDinW+5yXXZkoXBmY11Idz2R+PDDKWLhFwRwi574kV1M7rpNqOyjmMhb01tsZ4yH80AfYCnwmwmJ8WDxov5Uu112PBhaRHKm8WIzuKpGNnw5zbZppEZ5Gdd8BrAoqbFk4KpnDvfLT30+NOJn/7uYWnb7v3xdDqb7ukfzH7357/LzmiolVvntph+/ciT2pK5c0YeeuK54PkL/ZbegSEV/XFReVkZT17FgZHRwv0bHSCvmASv1604HA6DC3NAPG1OZ7LaviPHxWQ6wxmLJeJ9T9MiTqng0g6SJxKWtIQ7VvJAc65itVhthL95Ihw2jYUnDBGUgL2/RTip7suWLvSG/L7kjv2H2NPN1yVaDvJpkNxoHNY1IwZHuqEwJeIJUrYm2VOtwcFBYYCUrP7eHlK2+knxGhCGBoeEUVLEJsYnhFgsxp5k4fgp+hgKN+ZfPPTj/EUG/+TOt6UQ9DS6c0qSaen5GIKLb3q+FhTytQGXCgO8Vvj/Sfi7VcZAas4IXAM3DD+GyCcYZsOvGwpi4Sw/2azDcn5mXQQsHWzDwM/KMgzq4Pm5n5gVTMv8KIGDMTAKbSMaNs/P/QZj5lMgbmqdRmKjPKSFoKU7mUEcm5im2BC1ONMbgwBLPvsjDztgQmEIZ3H0Az+zyZEzSJtz4wYuuGHz4wR40sTT8jgjHjs2hWUY7sj4sKZKiZRJ1NiuldE+woK1AzYQon89D85Cm/ECv/LES68qX/7Jb7Rf/+WZKC1Wo2PhSDaeTImpdMbldTnV2qoyk5OESbYjhDqBL7l7B0cTtDCSXMxrmA4cA/5r0I8BuREa8nlFHNNCFPUK63ceT/9UJnulHZFTsxb4UQo3JUG3UBHyUZlOhl+aNJGKkuIg9Td7dwyAvnc5rILTbjN73Z6CUi8NrH8ZMjxvDj9WJ0AUYvG0Vhbwu2nBEXYcPCrffPXl6f7BYRyJVLJSJmFQ3wBeIi262JQwimHAFSDwDwkPuE7eSfWbaXGToHgYaQoBggV20wzAfmtGkjTqU7HjQm+2de4sC/WZaTQcjtlsFhyHoyJFYfuBI/LLu/bHf/Ef/yzObKzHy2N2lMVL579Ou53t9OIIJfr8UgD+wcl8s0oCBSVxuRzmiWhCjCVS2LynfDwdljULlYWz9sa44QDbMNMAaQqi2U4l+A8n/UgJ44oYniBgzjJEqjzoI525scjTuLL9y0ff67/rhmvN33zwt+InvvhtteNcW6pYjDrvveXaohkN9Z7WxcvNnR2dEw//8beDh/bvjU2Ex5ShwX7rYH9/UlHkKClMSjIxGX7u+S1SqcdmZdcHUxXoR9SGD25yAMJ8GBKItWXFjoDH7iRhJsX6n8Y2cM+kU4S6Qsqy4N977Fw0HE3IbCxdRO+8f3rMRQFoNRAiMPoN9MZ4xS450mMck3DDqyFDgqr6+8dflv/68i7zP9x7w9h1112rDAwOgLh2jZRslIeySMDBESb1iZdfFbYfaxeuveOdwu//8KiwbPlyoaKsRCgrKxJCQa/g93mEqsoyoXXhfOGBd71b+Mxn/kl4+E8PCzfc84BwciQrPLp5r/Dw0y8IE9E4ex9jehPQhjyPvAawNvJ2Anhva+y9DrQV+VkZNJ7wRAN0xR9rdGHZLB3GF+xcEIq3+TxuZc2ieXLP0JBFonGF2kioFMYJ7+GJqDA4HhG6B0bxLT/l6Km24PhkNPWnJ19Iv/DqzvCeoyfjfUOj6dLiYuX6Deukd999m/ZvH32/+i8feY/pA/fe7p/fMrPY7XYXFweDxZ9891urXRaPM5XOWnCjIo04qgnfQ0BfEj4YXDRn4IZ9hLFNJ/oD30O4YwIe/UGzYLnRZkGULnSOplYtWJS9Zf2V7iJXkVAbqBUWVy61La1bFWhtaPUuamjVisw1SpGlKl3urJbvu/VWYg2zg4uhZBhBYKYC6mD0pT/U9FqA7Hy9oJT6uIfBHIAnWmSrkWhMOnf+grJ9/yHlZw89pn7nVw9JDz785MTTL70SO3jitJxMp6M0jY+3tjSPvP22G4fvuWVj3O1yWicikdjoeDheXlpk3nj5GsHndWs3bFhjIwWkqK2z24djcjj+ByEYgjmjFeYJog2OfOOdLFzAADyY0Z98MPlGxxNO5GG8xXqfN4r+c4BQpE2RUp6V8UU2QY4lMhBgcJxyChAdzHYahPFUkotR9JMlJQc2VkTOt8b8eAmTsww3fgxgoXq4ICSSydTP/vBopndwKPrOu26V77jxWufgyIjtmz/9tVpbU5m6au0qB24evHXjleb5c1sqKddoMpURhkZGGPfwhnFDPCcmkimV2qdOTEbZR6sphoBbIAnJJ2pXd68tPDHJbhUtBItoshYHfelYPK5m0hmZyVl6EtDB5/XaLlu6KDU4OpY429ktjI1P4LZbnoDAZrM6qT3xx57dNKIqWiYWTaUNORSAdej46XaLz+Ml+UeUu3t7zBgmrwWImhLN8KVGsfFEq6jKj45CCQuHw6R4DQmDA4PC0PCwMDKCJ1thIUpzAJFYyGR0ZcvgMYUTB/xiyLAGqkadLAx2PoQF8jkMXqMM+mE8ywJ1PAnIYjSGVw/i0TTP0zprAGTpeCwijAz0Cd3tbcLEyJAgU5tY4jcAOZ7/HwJ5jvg7AoPEsEFvPtnobgrDhA9GAsMbYYApihhzvUFAGXoG5IQz19GGnQMuqL8egP+MNPm0wBWL+CWKRKrCwIsTXAIojc7oYHJ2LJD8CDImG8MN+ckwTKPj0QxYHpamwFBCzDW5fHDTT145g6Hll6ZFFkcFIgzPWfDuD+IYTuQgJ/PHo2ExVNFAofqDMXIZiBgUZUEEqCOdzmYPnzoXfvv/+rL2uyde0IZGxsabayuHAz6P+Z23XGdLp7L+GbXViTs2bsh29gw4nU5Hli0YDE++BJ/p7ErarFZf4aBFHazuQhIbFRcA8jicLg8J1w5kN97fQlJD+TRywWaKitlESgqrTMVDJ04vJCBhnxayhooiYVZNmbBwRqWwoKnSTgLARV8XDvrcGZfLZSkpwn0erw+FTWBtRLMK2gogtSlttdssbe3nXXarDfeHB4fHxqKzmuoDAb8vWLhoTAeUxaONNKhDhIIlk4CFx2HYVJxWAPeCxjI+8EjGAEy+iqKKu4+cCKxbtkR22Gyu4bHxLJWVILcbu+XDYxPKzgPHEp95/wN2ooOHBBVQkAPDh5dPuAvU/7n+Bn0hLPB+ICWMBHscZwTvgQ9BHI/baQ75XGIilcUg10VD/GLBtAhen5/lBXD+LADDSzYUWya8YUPCUL6suGmPBCZdkTGAoavjTM2nH+acAoqisbORhI317puuCfzpB1+LzWyoiz7w6X+13PLAB8zvfvf97pP7XrbOaWlxLl60qLa1dYm1pLQy/rWvfCHzg+9+ffwH3/sP6bc/+Lblq1/6/ODI8IgQzyadHk/QYvAsAAs4w0NHAoojE7EorK6yyDcyEU27ndZ8o0UzNgVskXjc3NU7MJnJyr5Dp89bjrdfkLGbypSyS8AlmpcjHWB6PMiMuQWKGI6JetwewelwkEDK33tIpzPaH5/akvnZw8+Z7rp+TcztdQV27Tss+7y+KJuTBAXUFvsGR1KPPLd14qmXt8u/eOwF6ROf+mz2jjvuFEpLQqQAQZjFGOT9Ah6xWREGfY7PPhB8r7xyg/ClL39J+MLXvyPcdP9HhS/+4jFh6+4DAo7cFfID0oOB8rtjr9GxDPLhoLXNbst/VJyKZOXqZcPN/5iHh3GfXj93c1sUly+YnVkyr8VWXVY6niU9tH80LPSMTKikgCkHjp/JPvC/vpT59Fe/Kz394tbU+Qt9k599//3x97/tTuGO66/x33/7jd7bNm7wLV0wB++6eEIBv8titbpJ1HPIiopvlzF8YbDe4uhodDKFfQPcyMrD0TZiq3RaUdoOjyREzZQFTSDw4SP3jLZQ1EACoMzmTHbSQdn88ilJHHea7rrhKpqerDbUBwNhP+gsEhpDM8zrl67yP3DHTa63veU679vfcmPA68GRZrScGwAvEeuPvklo0E0ne576HBDNFF+yo8mkPDAyluwbGh4hpWsc4ZlMBp/GkP76ynbp3o99Xvq37/9M+84vfpP+/m8emXA47D0z62tG5s9sMjXX12avWLl08r5bb7A9cNdbikgJK62uKKtqrq+paGlqCM2b2Vw8r6UJH0z24GnajgNHi//41KYiqjd7rutCErzL5RfGSUyewVNGbAoZn9fAmLCT8m64YdA+tBD50Dr+m2/nRfOWDhDeM5msyetyZeV0itWMcCM1bJoDlVAwQLK7nGZlUwocU+QJQDOa816j/FxBeQdHCl4jiNk8wOv22D79gXclP/be+4uIDtZP/vvXI5//2nctC+fOUu+8YaOP5i7b8tb5oZWLF7rMotlJmTDICB/FwludB8zvwaCPFOd4av+R48S7xJQ8hhmIRjj+2Dc0ik1cXRvgdASAj+PxlByLJxIT4UlqphHDgRRhc01Vmefnv38keqajU+nuH2DvORtA64+ZaGXuHx5x3nfnrdYjp89kwMsGkCKkSaQoPvbcptiRU21Fk5GkxF4I513wt4HS0brJ3sXCpUbsQihSsnCKgCtb/B1Yg5e4ybsZoK6cZ1o4sxB/qQQ6oL38n9Eb7QcP8898QA7k6x7bEIchN25HxTyOd9icXp8QqqglPAWh++xpYe/LzwmbHv61sPmxh4SdLzwlHN/9qjA+PMAuBMHFQgDO4wbAbZj/mZBf9f/OgDOHTn7YOaMzGTy6bYTn/NzB/G8I9HHFyijIxooojDNAZ8wpid8AgEEBU8oi4H4uGPFKETjFmgYUquMFNxQxAIIwSJiBmwYN1BKGLo/MZYMgZoCRB0FGWsxHfNHK54cf4RB+2UCkQBqCuXC2GCIP8+tG59BkMqo4nZ7c8YfpQOOZNQt5sOL/7OGnwp/82g8zkVg84/e4x2kyjLicTqvb6VS/+uAf7Ifb2ge8Hk90LBJRaLJzUZ4pT5gw2QGTTDarJJKpTDyZTKUzmVQ2KydoEovrSQl4+y4F1BaK0UTjdBaSQQHlixJwxpW7ijYyMamR8CP/6bkt0kPPvpx+8uUd6b++sjez89CJ7LGzXVrv4Ig0NDqhRWJJJZ5Ka1DSirwuhYrHZj7hj3dyMAHRskQ0sJhMGh4ZsUpfBwrR5ryjewogHI1bugaGsqLZIs9qrDc//tKrqXXLl9mcdju+1vya88f0ohh/6MAmfvqjRcrkwIH1i4DnZjcpFSxKtHCI45MRcenclnRDVYUjnkyrI+Ph0fqq0nKagKHjKX/Z9ErmvjtuVN0eFzuK9FqArgkF/YLXiQ/8cj7FS+kOEmZcJPDaSdg24ZvQCoQJ3l+k7FmWzG5O9w4N8xFT0CZc3OH1B0mpovJIMeNxZGCBn3H1NqWxOj2UBu/FkRLGlC/sWBMZC1EtxJt4hwldOhlYN5GbMM71H8XaSFhgEgTxlKW+tqr8XXffavvDd748ee361ZOBouLU8bYu5Wc//Z6w45kHw+H+s+YqvzlY5HUq1eVl6Ws33pS5/q63pefOnm//3g++lWloarHa2HEcHQ+jUtCD5CxRJQWZ2mT0KVoZcDstyWRSokGSZfSkgUu9rJaHfNKaxbODxLPSeCQ+/NDT2we//LM/Z7bsOymPTETwhJSVQXWxyow25eHikEIA7QoVYA++vxQIaZORePblnYdin/2PXyS+8Ys/O4r87tgP/vCc6dltxyb+7Z8/6969e7clFArJGUlV20Yi0r9/90fxqtmtpqd3HhG+/o1vjV1+xfqU2SxqUMLQTN5WnBgw/NwAGHkY9hAmrILb7RfmLlgkfPNb3xf2d40J//Tdnwvj4YheBuVjhn5ZHoO/4TFogfJYpA66Ww9jT10wh+i0gQ3BhW0isToQQn/68DTqNYDPsSbh2jXL/Sta59oryiuUfSfOqc9s3ZF5buuO9Fd+/KvEvmOnkp9+372pz37ggewH77tHvO26q4pnNtZVu10On81mMUMdp/4V8VSB+NPQXajW6UAKpNkurJ+9zhy0lQkH93enpKzMJXRVkKOT6fSRnb1RR8ZlbQo2EabsyTmL5s2mH2oGbxEDbWwolsxMaOZ3v/V2KeDzuVgy1my0lxwGEqT3UeOJ9WhUkKZHIUQKXg4vD2m5QRlQaGDA96zMAkB/4BuHw6MTmbaO7uSBY6fCp852jCVSiXQinfLtO37S/9hzL6W//cs/pr/wnZ8mB4dGIqSwTi5fMHd0w2Wrht/xluvM61csLl67fLHvrhuusT5w91uKrlq7sqaspDhgt1hN+Djz+z//VSutA6SsCiZF5ccOaV7XaP3RSBnCe1pJIrmnd2AQ2hCNLn7Sh79Ph/cnsSlhQyNZm3LCLQRd5jfr18lzmD4/sjVZd08HzEH4TAQRU8bGDPpcj8rlQR1ms4XWzIyb0ZLS4cmdHstxAm46GE4exk1B7BTDwvNVgodtVeVlpVaz2aYoEpZSvF8oNtRWW13Gt0g5QxBoQlVZSby8pChsNeuvOeiAknE8uyQYJK42Z/qGRmRSOqcQhuiiNVRVqVCqegb68dQK1M/xiNPhEDesWaZ09w0qJzu62PxXCJROdNgdyvG2jvI1K5ZItK5Fp9CeOi6WjNuL/AF/MS1K1Fs4qaAn0ARaylSSOfy7Dx7zUpsnaXyItOjrlRSU8xoA+QNPxLCWYmNkWrfnIB8OR6EpAPKydNOCpwAwI1PYr+hsNmeBx7AJCd6EoTDDzTZGMY/R+gk+Ze/aUj34BEjf+Q5hx6anhE2P/FbY89JfhQvtZ4R4LEb8he40TnKZGZ/yOjmAzpCQqE9piBTOtRymj4H/k/B3ebW9QWB0jMF8zE2GuSkM8z3SIeV0myV6HTDKh8Xz8bC8X68Hdi4dXDweTMoYtWDQMpfu5ykBvBweR5OCPrcY9RsJc3gXAPw82fQYXg3KhIFQauDDZjTUQz/wwwtAODPcS4B0eh4Y9oegfAq2T08WKwNlIQ1bsmHztCw1c3OH4TcwNmxMIqcO75EaGxq1GUVmB8rEbg4UEFYWCYkQEPFUDYJZKp3VTrWfTw6PTZhoXk6Vl4QSzXU1yq6jJ0tmN9VLi+bMFN75lutcqxbNC9VUlAcffX6ztGFFqzQ2GRH6h8dipNyQwqVkIolE1mqxJIhfVJroNavVqjpsVpJ72RMpIh3awrDW25AH+NEvwB1u0BmTDV70VWkFjcQS2tHT59Snt+7J9gwMp8KxeMLvdsuLZjWq5cWB5Mh4xNzdPxzvGRyRH39ph2lkLCz/6fmt8vZDx9W9R08L2w+dkPefaFOPtbVrx9vaLcfPdiiHT7Up+46dtNZVlCfXr1xEVdHM9jqQxx9HtGS2Y4YJy+AmxO091ibtO37WtnH1kgQppo55Lc3xuqrykMdhTwc8bgiGU5U+XhwTDnAMAoJVnka8vngypWzaedBks1q1t91yLS4SyCtkPCmDSDQqxOPRnHAWJeXrhV0HlbWL50Zn1VYEcQNmTWmxQ5PSpqyUjb+w84CptKQkcfnKpXgsOA2vgoIJDFzw/lEmnWV8iidreOrhctoFu52UJCkj0MpMvM/RQn/ig9PHzp3XFrQ0kr6LFQClqUJTy2z2ZIyVS8HsGC4ULlpUzKR8WfDkixQvfkwZ9DW4+3WAysJig2t/cUyEtQGGALl3HDqhXRgYFuc316srFs4TXV4fmyAw7j1ul620OOS6fMVSy20bN2jXXr5aWbd8sfKWG262rFg03+6xiuIt11zhuPOGq/yts5o8ZcUB99IFc+xFoSJtfkO5NquhzCNoeLcBcxDhTCAKKg1h6k8oDaiENUN3U8Of3HponOhv9bqJgCAMZSGnM4oXYEwmGR9mTaRS6YMnO5JnOnqU3UfPmqKJlEbLJHaKsy6nA0ola6DRPwwK3TpgPmILOYRNMugKTPWDo2H5l395Sf31Yy9mnty0Sz3T1YfPVYhlRcFEeUkgu3bJzOy+Y+dcGZpAbrz+Om2UlKQf/Py36lveep96/MRJxwc+8GH19jtuD9hsdoeOA951U2g+i1GTLOQlGlPDEEmgavIoiAAvGbZZhB1nfdxrZpNVNDn8wis7dwghr0soKQrS+MeONHanMyzdxcDbC6WJ+VA22RBS2HEzaqsk44Y69AUEYMwr/MkHxgr4VEcvZxsCD0WpeL+F2q2+evC4euRMh9LZO2ANRyIZKkmd09yk3nDFGvv8WTOdxcGgw4X3qwTBRmsZ6MDwQLdfBGg4qwsY8TpzQPO+1WI31dSUmg+cORXxkUbn8TgtNNdIxw8MRtYvXq52Xxg0rVm21DQcH7Jgc6mwDFaq/kNjR2k7OaKsmNUqr1iy0EX9Tv+UmrrFoBlzw0ab9XDDcIBt4JsHnobTCtGSlFWIdRVSwjI9A0MTQ6Njyb7hUbm9q5vNucQTDlKyTcNj41IkGs+QzCfNbKxNXb58iTRzRoOV1hb7ormzHUTL4tkzGh0lxSG73+txEI52TVVNfB7A1e+RxC8fedJFLGkqCgXly5YtNqEHMeZprRCTmbSyY/8R0xWrliU6u3tsI+HJzN03XuNl72MR3Q3SO51O9hSBtQPt0duESKPvwFJwG/OJQRdDDjCg0A2AD2tDZ99w9sipM+65s2cR4S+e+vv6+9VIRhGvWT7P5KTREo0l2DfhoEfh6TFlorJh9DxkM95E/TyIBzLg9AGwkEKcWLt5PHWP/MzLr1omozH7qsULteaGOhPfAKX09I86R0bHo9ddsdauikKiqbbaTeEFNYqiy+FMHT112nahbxBHHK00f+YaRwm1aDyR3XnwiJXGtrh6ySKRxhx7dwx0slktSv/gSJbWX3dtRbl5xaJ5FsiYBg2JFwm06DMvvUJzqpawkvK9aN5sXCDDEiAdKfgy8YbF5XYJ57q6LQvnzXLYLDhpIOKYYPrl7bvtpSXF1i988kPxl7btct1547Wkq+BzZkYbLg1MEaM5AbceQh5lYfgpzEdu1hbmxg8HRh89kFuUjgzLClsPA/5cyeJ9a8w1hhsighHPlS+Uq+fRy2a0MgwBUIUCiadc4NV4NCKMjwyzdBBreF3kJnkKdeDpb1F5lUZrraJoGokq2Ww8HksRzyapLHyoHOTGdGFUQcAdrO7/AcCl+79DMBgPYAiXAGMAA+CCNx/yxqEwj1GGEcb8OQ/+dY8RpgNjYsPwccn4YzproCzGMPhnafPdhrJRLGtXYfk5BApAL5uVpdt6sbk6MTzYvx7A4o1IgB6AIJY/F8TLAmaYWNEcDDru1v1k07xIhvxkIz1zIxyGIg03z8/TsNbKGZm0i4Jvv1wCKDH+8KiruqwYN+YpxQFvtPPCgOfpLbu8n3nPval33npd6I5r15dUV5SW0CTqzUhZKAISyRrZyuLi1JymOn9lSXGQ8vovI2WtoaqitKKkqKiqlEpyOfH9GdzIgccZvE5GZ6oVwjcJREwIoCgE5wQtcuPct91mxXfNso+/tE3+8Be/L3z2+782kUAtVxSH5CKfJ0AKTOCXjz3ve3b7fsuOIydc3QPDlmxWcq9aNHtsVnPd8Gfec0/ko297i3TvjVcm7rjm8ti7br06VlUaSJFClnngto2jS+a2xA+eOCusXTpfctgdl3jidCkgZOkfuHKOKeAbCo8kkhYS8JxXrWyVz56/YKopC2WaqktJklCS1B4SPi8lTKIUnevph7FmQbHReMosy7hcStRIWZ6yU8mB0xZX5ub0FuBIwkCGpNA5jTXu8fCEnEklMy6r4Ny871CMlhwHKT/Zt996vYcymHn9OSymIkDAhBPqqIqyUqEo6GdHEtFHOG5YW1UhzKivZ7dM8bEGA4FGEIr9XnuSlDco1OA1CCRYYIIh/l0zdD6UMDMpX3h3Ax+vxuKBvIpE+XDsUqdZDrfXAeCJhV33cMN4T6Q1R8uf4dRpZgCf52g5NJlIPrM5y0qKvIvnz/aXFAcCVeWl/ubGumBtdaWfFE+nh9AsdSpCpU80C6lxZ12Fh9oGRYzaTHyB6sLRRJgolu9sKp/zOl/IiX7mq5bPNFUU+5zDo5NxQk7FZSYULQY8Lk94MiEdPtneM6O+ynb/bVf7Vy2ekxgcmZj8j188kfpf3/idefPuk9YTHb1ymIQ3LJgWC4RKLNxQkPluKRQRKBz8emyiL9EWAp6N7IHRcPrhZ16VHvjs98w/e+QFy4ETHa7SsiLlxiuWhZtryxKzZ9QkE8mke87Mmd5REqrtDnu2ddFiy7e/893s2+69N06KkbelZe7gtRs3UmtpVtKBN5ZkEBO7udIQ0NARNGdoKbNoGiU8I5QyRf2kpZLJifDE+Bdf3br5xGN/+bN28uRJ1W2zyv6SGvlbv/iDiosQGN1QSq74iwE0LexS5tcBdHC5XEQLogvNmRDAA4GA4PP5Gf8aACEFT9EoTIvE4tkjp8+pf3hqk/Dx//hx5MjZLppTmpJrVyxN377xSteVay7zrl+11FtZWuyj8u00NnFJAAm1+ZrhMnyF+FwMF8eiKZX+crPf5HFQ+Rr6MBnLpk0u1bNs8Ryv3+eO9w+MZqMT6SwxX0GtVBp5YLA2jI8klHJHlUA4431cW46EsJk7T1sedSlM82FIBUUedCMJTsJ7cR3dvcM79h/sOXqmvXv3oWOjx061Zc52dof+/OzL/gf/8GeBxo5001WXa7NmNIy4XI6UlJUskVgqsmblUm3diiWeRfNnlzXX1wUrSouIlibHtv0H5PFIRANTGfTEfAuFGmZ0IqzGkikWPhmJQrqUbXYHe8qFlieTKbwrayId1mK329XG2hobBFyjFaCBIfS+Fuik0ccUp8xF8Dr8CCD6CGnS4Ygv8O0u3L+kF8xtDBfS3WVqk4wNB5KA2fzBo+nvtYr/G/VeFFvAHbideSwczqTSKRxFVBprqzO5/tUz0lSE0//eproax0Q47CDcp6w56BOfx+MpKylNjoUnU5ORWCY39Mki2mrBgBdjSWzvuqCQ8gdNlscTUMuwQ6sR+6g79h3AI3DUySdO5taEkD9gJdqYb7/xWopQ4/wkSx5MhHPXhb7sg797RDp5rsOeiCfzFeDmGiqkuaFW87iceLSZpX7kjxwLaHEp0PDUFO8V5o5eXhoKKmPARg+jAXPl3GAd0IYZ4jnwEtwYmzwciTkYbsbzZGAbyiF36wZpeFLeHnhQJuRBMjh6GI1E2DqANQXX8eOoNhSwdCotdXX3ZLfu2BM9dPTo0OjY2MTo6GgSc0wgEHS53W4/jRkvdS/ptlwkQhUcco7/EfB392QM5DWIbfQrs5nROx42MzweYMSxwDcBvAy9LJRBNhRBuFk8+31tMBgbzMfcelhhRkw4LAzAkurxephRl56C4fCaYBSDulAW9zIHaocfcXzQMQ+3Acw2PIaXfpEGbh0n0COXimXmgi+LRhg58vXjB/TiZSAv8EdaZpORpLQ23NudwsdGqz0KTpOxW3xwPANgPBnDS0gQThKppHahfzB93Zpl8VAw4C4pCmrf+uxHPLWVpKGR3EhGvxFJxIuq2Wde2ZX6yL23FpH+gg85Ys1kEjiOpRGSWOGAmvHLdodoJqIENDk4nILF7mJHzyiAvWuAeRhPhoC7LMtaKpPRDp48q/zskafVb//2UcuOw6dME9G47LCYoz6Pe3LL/qOhF3Ydspw53yuXBv1Zj9Ol/HXbPmt3/5D16Nku6/m+IceRU+3OsYnJQDgW13qHRhWvx+Vuv9DreGnHQeu3PvvhycHRCfsr+w4rd228YmTj+lUkG1vcHNvXBt4HaAtoTIJBJpN7CgUg/LUDp86JbV09Ii3E6ZGxiegnH7jb3dbRrcyorbIk05moy4lL5XUhVacPgB2dpMXbUCRQTziWFkiAEmjGVLfuPyZSXu2+W65VaKXMK9msDP7EKjwRZrc8gb9Z/mhM2H74lLJ2yVxT/8hYtLGqwvvklp3KW65akznd3u298vLVMVI0AsZ4YMCaV4AY2qvbcEGIcTudJNBb2fFEr8ctlBQXM+FsZGiIPcHIA/AQhHgimakoLjLb8OIQAXCtrKlli8OlAE8dVZzMeg0lbAp+00CmfPjWinEO3gDiSkV/MqbMb64XV7TOE10eL9u3YCUa7cwDAiiYCwfMZu0xMSV3kmgbjkTVE6dOJa9aNdcumi3sI6kcZ1E9dPKcXFPqt5HQwArmxet18HaJXrfTMTAyLk2mpLTf47KPTcQi+CQAlWOiRdRSX1teZLda3fFESuwdGTeTrKqUBf2W9gsDtr3H2kzPbT0gHTt7ITkwOmGKxOOCz+XQkpmsQqKdKEuKMhGJq0PjkzHw6NhkTDjT0aMebevK/uzh57Lf/vVTwst7jimSomZaZzVkGqpKBjauW+o93dETON83GjnfN2i9fNnChNWs+ioa52Q2brze8cSTTziWLFos3HnnHYGPf+zj2sc+/jFnXV0Dvtk3BYhWRFeRBH+91cxm84KFokrJ6yOSOoiuYiqdVj7x8Y+OfOMb31yyb88ex6GD+5Tde3aaus93mTq6e9TJaJRpuV4SJkieZUeYDW4orBZV4omfgQtsKGEGj8HtsJMWTTaeiOBdIewSIznhoMUSKaF7YEjuGRhJP7ttn9TVP6xabY74DVeuTbzrzpvd81uafcXBgFM0m51pSUZb2I6D3sQcMF9BmM5gBFN5mAFLRzzFfTnIZdcE+aXt+6TGliIIb6aDuzqFhQtqUy1VM/3LFrSqR0+0xUcnJhRn0IyTB1OKMREPjg0mUtkhV+aD995p8njc7MvqHF/O78yNfwiIPBuDwjbBjTkpSxOzKsuZZDpFwnc8u/PgsfDzW7aPnO3oShxv65Au9A249h055rPbbC48yfd53dErL1shXbl6uV0iepECJRNLJ1YtXexwuz3Zh558tuT266+2+T1ufGiQYULKlPqX5zcnf/z7P7sTybRKaWkukIiXae2iOcMYh2PhSOqlHXsxB5pCAb+wetlikfqWut+EJxoi3tPae/QkjsOF27t7AgvnzpFI6XOS8M/KwByGTQob8QOEYkaE1wR+WoPNJ9PognIMWhXSDIDehgknpIlDx06658+dYyKFmrMDS8ryq8NjI9nJRMZ17Yp5JidNj/FUitoMHhcFK/ArqMMA8DoLM4LJDSfqy6VkjpyPA3lpuZaff2VH8vCJM6bKspLse956B94LpAKM3CIuvQn/9PePWibCEZVoFp3V3Oinfp3KJaJgoXlpcueBw4HlixdE66src++KA7dUKpPatG0n8aVo3bB6uUb8wF52Rhz9mzov9E0ePHbSE4knhtYsWyQE/QGaR3j5sJKZTPyZl17xXnfFWumhx591XHfFGtIn7Ca9CsHn86Qe/ONflHgyaa+rrkzUVpU7yktK2KNsi9mU2HvkuOD3epKHjp/2fO3zn7R53e78YqPXw/gJNhnoylruyZKxduTbm+sDsnOhRlDOgbaRW1e4WBY9vZGG2SwCbvxwN8BoG4CVg7ys/8lJNjYx+YYelDoYtsFA2fLvuEWiMa2ro107e/achk/ZDA6PZPoGR+RDJ09ljp86mxolRbyitCS9aOECx+LlK/3VtXXusvIKF40HbNTQvMbkuTxSOuRDUP9F0f9H4O9PGWMcUCjQ6+6crRueOJfmzQIvx8ivu3Ub8id3IxL/7OeNgc4YnPnzphBQLoJycfQPZtZlPQaM6aG1MA+lg8Wd3LBww0+zCXkwkfOdDjb+WKRuMRthbJ7DH+L0CG4hBW8n/ACeRnczP3fR2ONxLIx+mQGBWAh3s0bygZtJJ7WhgQvZmc2zrGWONAlA7Hw4TTIKS2eiycakyTRp0eijBSwcjgpt53syB0+ds7U01qqdPQP2NYvnuaFckaLMjxRR6bAnIpNie1d3+rp1Kx1Er/ziYhgAS8ydaD/eC4ECZrE72RE00BqJkMaYYGgS1Dp7BuUXd+4XHn9pm/jrJzeZuvqHzOyBCsnnsxtqJlsaakhIGvSRMiDdftXaxLtv26iup4l86/6jnvP9QzQHm9Sm6vLYv3/knel5zQ3ik5t3mt0uZ+Tw6XOmPz33ivvwqY40TbrS0bbO0Es798vvu+sm9S3XXO5z2m1ekIUh/DoAngHSQAhfxJeIppjEc0CMu/94mzwyPqF0D4xY33Pnjcnh8TCEuJTL6RRpQXJQe52sAMMAyGbKHXZG2SDgGxQD4zHB67bjKGj21QPHsrjN7Z6brrWQcAA9moNOaOzm4aYn4IUywJdjk9HksTMdcsjrTi+c2Wg/cPqcpb66Il5TXlr84u7DyctXLnWEgn72UgTrY92wdhaEGWC4cXQUMpTP6xVIyGPpI5NhobOzA2f1NVK68H0zlpZ0c/V0V48U9LutPg+OspBSQ3ElpWWC24NTKLy9ADYXyERT4k8I3TyQWzlaFQDviakAhTZBikmhksxAFNWdh04IpIylFjTXW1csWmAyjikWAm8zNimY3ii0dXQJB48eE+LxmFBcVCK0tXcKJEgKf3jiOWHTtl1aWcidWL10AQm6qshuUyTAmDl1rjtFvAgJJlcHIx+GDIYrpWonDautqy++YHZz0dEz5xOhgFd0OxxObEQrJFMMj0XiA8Nj0VRWkosCfkdRwOf0uJ3xmoqS7PyZdYmQzxPbsve4ec/Rs/ZnXzloau/pV3Ydbks/v+2g9eU9xzNPvrzL9Ny2w6Zt+09aH9u0S/jdU1tJiUxG3W6nWltRmq6vKk2sWzHfPrupVtt75Kylf3gU2kmShtG43+M1z26q8q5dv8EsW7zCj3/8E2FkeCTy5a98xRuNRsyDw8PZt739HVjEiWSX6JxLwNSEfO48cuiQ7be/+c2CpctWO5YvWaXNm7tQmzN7gVZb26DW1TdJA+MR4ekXX1XOtbeZUumUVuQPKDidaZQF9gAfwIu5LF8FSYsFyhh4FEIMdorRtzAkwKidff3Kbx5/QR4YHo2Bzg01lcKGy5abLl++2Nw6Zyaxt8uTlRVrLJEWY6m0mM7kx6gBhc1irsJmEvDUU8MYsHQMe16GYZjfJERjyeyptk7T4oWzTNHUpHnXtq7k8stm+mqL6sweh4u0DyKgajaHitz2SHqSplXcoK5JAz1hufPkuBo0lcU//I67XTQHMkGXGcoCVPJ1MkT0qmFzQY9Ao/lNTqTTkYlINH6hfzDTeaFfO9fVLRw+eUYenwgrpP149h87ZZo7a4a3sqRYJAUqlUil42SbTpzrLJZkxTSL5uGykiLz3JkznDMaGkocTod735Hj5h37DtnmzWoW6msqaTmCkq3hyVZ2x8HD5jPtXRan06GtWbFUdDqc7Pp544gicIzEYukXt+9hyhi1TblyzSqJ0hMjctxJgZc379xnJqU73jc4bGud02xetmiBDR2BNOAJKGL82CAjgG5zN+oAPoUxfJMs3++cn/Lpp4MRMhFPZ/YfOeqZO2u2GQogj9HzkRkaHpb6xyet169cJLjsFjGWTDPlD+opcAS+vHgjH5+fjTWUBdEPLGDH0uphBhhYA89oIpXaf/h4ghQV8UPvvMcRDPjwIrVK6xKriJek2qnvJts6ul133HANoaJZvB6PFXIZj+dl9Y+MRl7Ztc9bFAxEli+aFzSGBaUQrTZr8pmXX7WlM1nTkvlzcKKCz4NAkAxuQ9x94IjdSovJ+992V4jGrtFQBh6XI/2zP/w5W1ZclOzuGzBduXaFx+t2GU9KRafdob64bad6xaoVjkDAp5QWFzsoLStDUZX0lu27hPmzWzK0vlmWL1rg4gou8pKhMhg/0RqDcDyRVInH8NSVPxEDHrylaOcUQ2GogxmWhpqV8+esHMCb4yQjHRmE5OUgGM67rBsYKYxwlpIMFC4JTxO18OSk1DswoLR3ndfa2ju0vQcOCS+8vEV75sWXtRe3vKq+uHVb5lzXeTxNVLEONtXXCs2NDabWebOtzQ11Lo+bVgCP21peVS86PR4RT8BAV6P/GI0uAuAA1A2cAEhnuP/7gTPU3wlcRPJ8b+RAZ36WuDD24pRTIddfBFOKnV5HgReDBX/U3XrIm4fCeqcDq5rijYnUgksHaAE3W2gg4KOMkJwozniUzBYuAz9yomjgxmzE62FsfYNfTzcVeADSMpv9cX/epnr1/DBsiJIDNqGnl68bEwnaiCMPbKzHFsIZN5fhmyW4sSyViAhDve34xofKT2rrMKUt9MdsQciSJrT3+GnVYbdlh0bHYuuWzBdJkCGCCEJ3/xCuh2XHu1AndllWLZynEb0KCi4AFJgDwgePx91eUsQcbOfaANAdx0oysoLdevn2j/6L+vGv/tDy26deNO8+etpEgmbmno3r4p97991dv/riJ0euXNXqOXCqvQQflfzH++80P/CWjcFZjfW+zr5Bx7ZDx3HWSLxm9dLEL770j8JkLBb47u8fc165YtG5gD+UiaeybBf+urVLYh98662Z3qER+Yf/8vHoDVes9tusVg/xRR6xNwJoOWOm/C49AGPFYbOkm2sqFXz0uaIoFKQJMVJWHHSkMlmVFh5Pjj4FNniHPVUpAFoMqV9UAbekpdIZO5WdtZrNYarkohshAdjRw0KSx0fE01BLJJl21VWVmTr7hp29w2PJRbOavMfOdSpnz/cAV+plYjAqHNfyjoUjak/fECkSHfLgyBguUVDxMjxKw5jIzQU6AG8IgGPj4+Gf/PaP51/YsTf+0p6DyZGxiXE8R8JiR9lIoVbNyVQ210DwQTQySa58eVBqZTmDBYfqoaSImlrdGwL25GQangCd3MAhw54qY/DkOgHtw9XhKvvmVSyeFLbt3ifc/YFPCt/5w9OCp3qWEJy5VLj/X74rPLP7uLD+xjuFf/rSN4QFrculBXNnOnDdHXZVOcJ8HJPklVFx8yUGmQEGWmYL6GZqqiopufnyxZW9fX0kb8picdDvoyQa6IPP5Hk9Lg8pz0U15cXuobHx1NjE5Hh5aSjUOrupiPrUW1VeLH3svpsjX/rY2+Of/8Cdk8WBwPDw6HiaBIzJkqAn4bTZx9u7+7OTkUjfnBk1nXObagab6ystkWgiBiFs0byZZYlkxvTLRze5zSZNjMdTCULXMjQWDV2xcp595doN7l2nBiyf/OSngi9s2uT4xje/ruD4yoc/8g/xj3z043a326W/a/LmAX2EywpeeO55IeQvFkjnEZPZjFkRRavV4bS6vT6bzxd0Llu+xvGu93zUUb/gCmlXR1R63xe/J/7Lj34ntZ/vk9KpjALSg8SMtPjJ9T0ErjxuiUSKZE6FVBczbmvUDp88m33gs19OnDp7PvyJB95KSstd3rffer134dxZnlAo4CKByEFKmAnCWiKdFZKZLI3Ji3kLY+BvwWumoLLAhrn1hqXMG4vNothtjkzAFcSdCSKxjVZW5jOz92ipbaS4K8dPtFuc2UDGIlrlRCyVenXTuVSxVp366Fvvn/zQfXcH7FYbjqOxEgt5ka2z5IcCazGbWXckU2lSSkcym3fsHfvA578Se+AzX4z887d+JLy8Y7frZFu72NXbOzkeiU32DA7Ft+49lE2l0pP33np9xmVzxEIhf+TumzfKH7jvTrff5xbPdJy39A4MOnBhSNDvd1txDJwaChl4bHxSxftb/YPDNIGYSc/BxRokFBPrpzIZNhdPRmPi2ERYdjidgsvNN3wAwDkUDDFlGlBeWiSSopA7a4pv1ZHSoxWH/NJbb73Rvnp5a4qUhUmcvMD3iPFtQ3bhAVPEXhv4/MABwjEUKd5Hrw+MBXWDtDTH2qjuDJmpj+oJiHFNLpdbS6dTmqjhw3DIRZMU0YN/vuA1apsSfCmcpofwcgFOm81UXl6a9HndttnNjbaO8xcGpKz+sXo9maJo5lmNtS6vx6HuOXxEGg1P4hMWPFIHnA6oKi1mJzS6LvQoGeOSGQIUg5XFLJqkWDwhneu6QIF5HDAuZzbWu4LBgBAK+ANOh4MxYCGeFrPFa7fb1ObGWuf1G9ZFNm/fPUSiQmEqIpJJe2XPAYhE1vGJcVUhFDKpJDYmVb/fL/3xiWczdVWV7OgwW1+I5/CedyqZEKRMmm3cZdIpgX34Hgo/6K7Tkxm9v2EQl687jycLBVYMMx10p0EzLs9xdx74eopxDN6EIoiPyRNu2uRkWB0YHJDb288phw8dlja9uCnx1W98I3PXA++Xb3nHe9V73v9Ry/s++TnxH//ly9lH//K41HHubDKTSgytnD9r/N6brol99iPvMf2vD783cO9tN7s3bljvqqmsdPq9XiehYKdxBjGOcMT8gqPrUMR0jKajOAUK2peD183w/zn8nV7gkecl7i54WoUwPfwiuGTgxZArA4Z+cuWSY0oYm4D+NwEchWLIRtkGYJixONSDH93LNjawGLJUZFMgK4JF6umQjIXzVJybYSMdXDyPXgizjHBWr+7nYVOxQrtRLmhhxHE3gML1cvLZdFzZDyuB0Q1twG4Psk6Oj6mdZ4/LS5ZeZi+xJdiqgydjCgkTyGFSJZrsFabIQRAYHJ0Qf/v486ZMJjN5zw1X+3AxR2NNpTOZSomPPrtZofVUKQkFbViUznR1qxZRTM6Z0QCl4KIVDWgBQ6CLm/KsdhdXwljjSXSjNSdOAn7nhV5166592k9+/xfxF488SWutSfC4XFJlWUnyU++8I3zrlZepfq9H7R4YqfjjMy+7D7d1auVFQS3g9SSKA/5s78BQ+kxXj9bV04cLImwlwUDm9ivXpPYePe38+m/+YvG53OH1l63wHjvbHuruGxLvu/XqiStXLHH9edOrru997sMT82c2lRLRXvfCjunAeYO3DZcJyPrFAwbgGOj2QyeyO46cUu678Yo44S6uWDjXSsphemZ9bZAUMgnvMVNfTaEbysRTNmNBAGSo7HAiLQRcdq39Qo86ODKKd+zS99x4tQ916t2v0xXHUDPsA5QoB4Ay+4bHtKGJcGTejDrPIy9ukx+45RqhvWfA9qfnXp1YMrfZsmzhfMtJUswOHDsl/emvL8af27o9RgpBWpLk1NDYWGL/kZMZ0tditFgmsrRgW60WPJJg5TMgN3b0SFJ0hty2YEt9tTansU6z2Sz+HA9T8nA0IYUCXtnvcdPijTzEONTfXl+APb3AfQ8qngoatGRZ8VNQF+Ai77QAAvRLMpHQ6ZgvgyQ+cefhk0rP4HBs/owGz6qlC0wut8cEIZD4XNi2Z7/w1EuvCo+9tE3463NbhHHFLHzxK18X3vOedwlLV6wUmppmCBvWrVNuvPlmobq6Tp2MxEx9XWcza+bXKF6nzcGuss/VpWhn2nuTDdVVDqtFpAZSu3RyFIKZpBXguedER6J1TrMtGk8lHTYrkVM0Q7nLSFAO06RPp9JloZDd5XL6o7Ek8cLEpCQpyeqqkmKP01EUJlxGJ6OJ8pKgdtmiuf7qyhKTlFXSvUNj2pK5M0yrlsx1Tkbj3qDPY2puqBITacmUzGRcJ9q65Bd3HInOb6mXy4qCYs/QeHZWY3WisiRkGxyb9P76T0+at2x9xQ7BuampqesL//yFhjNtZyRNMKvXXrPRzt5zIZ634MX4Nwkk8Ak7t+0Q/u0fPiBU1zcJVqebk4hKSpJAhY+kkuiFXXvRZreLTqfTWlfXKMye26qF4yntLy++Iu45fJwE2YzmMFs1t8MpWm24L0RHhWy8M2G32yHsaEfOnIuWFAWI37vkv27ZlXTaLOl33XmjZWXrPK/L5cAmCXaXcMZAxDwKsQ/KYgoftyVlTKJ2IszoRqPBufoKgIXo4RfFIoAM2wlnafh4YMDCuUE9pEybnntlZ7SyMuCweTTtwN7z8uo1LY4SRzmpZha8b2QZCYdjx463a8NDUa23KyxeuWhV5q23Xu8s8vsC4CMUBhz5WgWaYAPSosZiCXV4fFw+gQuNTrdlT7V3yQ8/86K869CxtMthF2+//irxxg1rLcsXzBWtZnOaslto3vakUsn0ZUtbrffcdK1r5ZKF/sXz53qWL251zZzRWFJeWhLwul2OXz36NI7wsuvzl82frRWFgrQE8PeDs9ms+ptHH5dGxsP2eDIh11VWqaUlIZLc2Xt90rFTbcrJsx1WfKdr0dxZ6ozGOuxoMEEa1MdaEgoFpb2Hj1rGwxHz7BlNyhWrV2AeZsfgyEFzilV6dutO8fKVSy1XrVllndfS7Ke+Y+VgWqC2ED24cve6wOYQDhinuCABgPygZWHf51PmAdEpSRO37z0ozZ0zx+4gPtajGKD/44l4vP1Cv+PW9ctFl91qwrtwGFO0MDPe5fUgNc/K/ETHwrrhMuovDJ8OWL8TyWTs+a3bcXeXtbK0NNXW1e2c2zIjd8zVyE91pF98dbdWWVaKp46W2qpKbGgaWLB0tK6lnt+yPVFdXmK+fMVSO83l7JQFwGa1Kk+9uBXvXjqa6mvUJfPnUHORi8scyXRaPt3WkQn5felVixfgMmMICbn6qb8sQ0OjPYOjY058uPnaDWtIabMzPFlfqLJJymSGT5/r8NLcFa6uKJPLQkEX1lCz2eRcumBecmJyMkX4W0kPFqVMFhvWZvbdMOQng/fDQDfgBOBVc3cOdHxywFrAbWbpJbB/xlPMweIAiFVp/sc6A9xobWWnV5IJNsep4xNjWm9fv9DR1SXvO3RU273voLJ99z5ty/Zd6iNPPqu8uu+QhvEwHkkoNrstdfOG1Zmr1qyUrl67Urlxwzpt9bJF2pIFcyzE46GykmK3y+lyWi1mK9GT0ZtozYBjA9qb2ekAm9MpFJdVCjZ81oQ9sTXYnX6YXQC55qB/dBdz6G3/PwR/N8qYQW/YvBO4DSdTxJifLz65eG69KWBl6IXAZgZ/zE02FAiWkMcxp+F4owDGMIyOJRsyOc7hFqsJwfijOB7NfPmkBTbSQEngKZCST6AA2MyZs1kwARY+I4DHMa8RwgIoP+HCcdAjAaAHJwzzsrENlAuS5IGXw5tLDuRlTpMw1N+tDfSezyxbvtJRbImbcNIPHyfFDgxudzOrsmARyWaTuknoGxxWznRdiN+x8Qp8CybkcTmVuspyx8GTZ4U9h09E6qurxLqqSquZZPG/bt0p1FeUKY21lQ7KjTWet0v/Y0gTwjiOaHNAEcNrZLSYUuUd3b2xXz7yZPrJTVvUvzz7km3Ttt0mqitJi3vypg2XJ9evWqqQIGA5frbdt3XfYUt3/xA6IHnd6qXpt91wlXb/bdcpN61f6Z3X3OAm5cbVUF2hvrDzgLWzZ0Cc01ib2n7ouP9ke7daEvLJwYDPMjQW9pzp6BJaZzXH5zQ3ew8cO20jgT9MSkpobnODSovjm1LG+O4sWovz2Wl2rBCTugEkvGk7Dp2QJiYjppvWs6MzeI8uMaup3kvCh5zJZiN+n8fLCFQA6INsJq0rYzwMAmAslRH8LrtwpuO8MjgWzpAKJt9zw1VepowZhOc/QjKZFKLRSE4Zw3uTpzq600fPnjed7uq13HX1mmg4Fvf0jYxHGyrLHAOjYxBa0gG/T16xaIF24xVrXCR8eWc0EF1rqp2NddWuhbNnOitKi10Oh91FE7yN2s9rpMqZMEkTO3vSQMLz6MgwFhoL9bONj192jlalZGpNebEp6PXYKZ8uAbHvCxGuaXaJAhQZxr2s7ToBcjCFVBymBTG+0yGTSREtEhDOmN+gNOEk7jx0QovGYnJTbYVr9dJWMZmRTU88v0XYffysMDiZEma1LhU+9ZnPC/e9+z3CnXfdJdTU1gpOl5vKMFOZafXChQvy0OCAmkyl1f0HD4sNvmx0VmOFnxQnY1ogIPxphT52pitRXVEserxeB636FE74UBok432H1xsw3lWNFDCJFCz2FMDhsLmhgGAnV6KBS6spPgtlGR4Pq33DoySjZjNlxUEXMZZ9iDSwyWgsS4upVlVWTPnUQFtXrzw6NplwOW1WVVO04oBP2X7gmDUU8JmXLZxlPXSyw3aq44JGvKqUFwVVmgOs9bXlKinlmaXzZ5pIoirBZR4n2y848GQVLaqsrIz/5te/NtXW1npf3rw5O2v2XHNzcyMJ24JIfAEckexvAtgCbUfX4Gj0b3/8Q6Gvs13w1TSwJw94j4vzRZbSgVgim7NIgBRixNtZKWsKhYrMDfUzqP7ZqmKyaPiUxfa9h8T2jguCaTytumw2EmJtohmnHog/8eK6JEsqzSUZ3OBHHaBetWqpraWpnvRYB9spxvHteDItRBNkYCczwmQ8LURIMI6nCR8I4fkOzoERwnAtgJxPD8cvM9TnRC2mCOCJFE4HsLHEEhVyMXn5MDDNbKhJvbRrt9Xr9iq9A33CquVz7EF7BRtKNBxNNLfYZtTVaEX+kLBh5Upt9ZJWL805NnAWXrCDIg1+jcYT2tDohHq0rT3b1dOfGRgey/QNDGZJCpZ9Pq8wb+YM8ZZr1ovXrV/tqqutssYSKS2WTCukMOEUhLWqrFRYuWiBZdXihcHK8jIXrQsY69ZgMIgP0WOThbUAyhIpVKmu3n4HLl+ZN6tJmdHQQChBL2TKkLpr/+FM39CwY2xi0uT3e4RlrfMxT9J8ZBaOnDidOX7mnN3tcqkb1qyS66oqiI+JGDT1QLnG0T3SaqwXegfHT5/rdCxdOFdataTVwRQYAtRBtDWTMjjZWFvjoXXARSIGezmQ9wEMO/RxCcjPPYjnPvqlf5RrCPIATIUIA+RyGQyup0G8JIjS1t0H1ZaZzTa3g5ZMhOsGk0YikUjvOXjAde/1V4jEkGI0kWKbAMjL3mnLrbDcAo0vpYzxOrlMcRHo+CCelCS26UqTeoKUJfHtt9/sddjxHB5p8uXKkix39/Wbbrn6CqF/aFgmhcqtV5FLw2igapPHz7QXr16+xOr3erhCzOJMOEo/cqF/0F5eWqwuWzSfaQeIww/VKa67bJmwZN5c5Xx/n0KKBFf29BRwk7IfWDR/jvyLhx4TNl6xxm/VtQb93S5TQ02FtaG6Eudipeb6Wi/Vb8NjclrjaUoyuXDQYGwinNp36IRss1hsFWUlufUedNQdujXVbziMtsKGQXcYbvwxkhCu4D+s3xhvGZK1UuwJXJLPXUzpGleHR8c03J55+ly7+vzLr6q7DhwWtu07oOw6cCTb0zegDY+OK6lMRvJ5PVITjek1yxdrV61ZpV67bqV25Zrl4rrlS9y11VWOolDQ7vNgWSYBxmyyEX9bDb4kxEi2BM7AVcezoE0MV8LTZncKpZU1goPWN0MZ+5vAyuFlGlDo/u+Gv6snY6wD+T98bMzCnbfzYQDDfiOAfAYU5mflkWEneOHWI5j9N4Cz2MXmUoCBckmgisA/RmwhL7FwFscdxqBjiQlZOLlHT8fieRAP5WAwKPaRmGt6PIwekGs3lZ+jt14XcsPP4mCxhACjNEwGPE6k1RtKNDIO9V3IDg30KCuXLbP7zXGK4coYBFS8K2YVFMFqwuJFNdDscqFvUCbBPbV+2SLHN3/9sPmmK1arRUGf44kXtyk03NOlRSFrc1Oj1epwmB5/frOyqnV2urKsBN+lYliydgJhCGVkmywW/n0oWjwhdOCM/vhkRD1ysk149NnnrWc7LziaaqoiX/jo+0db58wy0yTq2H3kmPux5zc7D5w4LTbXVQ594K6b5BvWr7JetXKRq7mu1lkU9GIls9MkSyII1QZDUvJEJBp5/503RoifnAMj46lvfvp9iatWLbP5vAGaE6Xk+ORk8kznBfv+46cEUjiFnqFR25EzHfH7brkmS8LY37y0Iw+Y3NA+clJ/GMoYG0M6ZLOyQAK/XFUSSqYzkr2XpJ9br70iNBYOJxPJVKqptqqY6EMzHwrJG9AOF29A8DSKi5MyFk9JgtdpF46dOafsOnw6/tYbNpiXLJjtZufdkZUBd+A9KbzXhB1khOHY6qnOnszhti7bgua6yMrW2Z69x9rkG9atsL56+Lht3ZL5yTtvutaL4yL6jqMZNGWZqSepUzmdQWnym4nsULxwUYfZYlbxgn3/0Ih0sq1DO3jshHy6vUs63zsoX+gf0tp7BswdvYPa2Qt9akdPv3ZhYMSUTGUUr8slWcwWvMPILmIor6gUvF7STXM0zNNyKuQam4dpQRgrgEwqxY6hFPYLAMrHKweOqrgivCQQsFy+aplw07s/aZq3fLXwvg//g3DPvW8VVqxcScqhT3DRAkVslqIyElQyEzRx98iDP/5J5t/+/d9TNqvd/IfHHrPesW6eWlbkd7IbH3PA+lM73dGbaaqvovq8LjZCFUrDcMI7DaoQI4E/laGFW1LFSDwl9g2Py3ObqvzEMpM2ixn3DYtZSUWa9GQ0GqMxZHaThEq259z5vn5qT7Io4HWXloSC5JaffmlnymI2h2c31doCAZ+zZ2A4QYK8raG23NZ5oV+uKisZeeS57daB4XFxzbL5OOKn7j/RLq1ZNtdSXVZi2rL7qDQ0NlF87Gy3czKWgNBiUFhbuXJl9IMf/KCX+F3cs3dvdN26NW6ny2PGUw48tdLTvSEAh+GpWDyeEvbt3yv0j4cFu8dL/UNzE/EXU6IpDfgDfI4xwT5kTmF8E8JECpZTJD4yV5RXmhoaW8SSyhqJ5g95y7HD1o4TXUJ6NCaXe3yCp8hnwrG0RCKjhqMx07L5c+zYXLCSVAdUgA/4BO/pjIRjbPMDT6ShfEFBY7vnjI1o7GMUMFceprjZ0CkEgyPJpc+LOX/ulwrHP+qBj9XFwwxw0Nz5yNMvyj1dE7b333u7VBoodTnNHh5JRdAQNXk9bltNZbktFPDbYvFEhuab0bHx8OjZzu7YU5u2an98+gX10InTkYXz5ySb6uvMs2Y0iovnz7XNaW5y11aV2ZGXNH5zV0+vsvPAUaWnfzQye+YMrWVGvZ2UITfN/46SYJBIaYc8bIrH48rPH3pcfW7rDpvf55WpHDzNBeOjD8WxcCS+9/AxFzAsDgWy61atwOcSGOBbdCTkS6RwsT6Y19KsLG9dwKZ1fClYkuSJl7fvdtfXVCbvuPEaG27UQz4m+NMfFDIQe27LDNHrdknNjXVaXWWlPbcpxvvBNKe5weJxu5B42k5Bvh9eF6gc9AtLi6aRxednHoY+zfW5UfcU4GGkV5n2HjudqauutnncbsZFOUP5ZVWT9+zeabnvlms1j9tpitK4AO+hTnyAmteh10MWw4RKwVRdEJODHE4GFOKG/ETCpvpaB74fGgwEPPNaZpAiK1M2XpqRn9qpnTjbnlk0b5ad9LJseUmxh5WEMlitmoDvvXk8rmRtdVnUZrU5y4qLbEZtlF1smdFgXTh7Vgw3lDbX1/DHfDqgsyncsnP/4cTMpgYXKWfED5SblW+kEU047PjkC5tTM+prneWlJVbMAVCKofhQcltZcbE1nkxFiHaugN9XeCOUWBTwOytLix3Pb90uXLlmZY6XOOi1sPrybv7DQxiNyYD34EYg6oeyjPUfJypoLNDamyClK8E2RGleFWKJuDIeDks9/QPakZNnpBNnzoqv7D0gPvXiZnHrrgOm/UdPZknxSrTOm5VYNn+usGThXHF56zxh1eJWE8lDztlEt+qqCntpUdDmoSkfTxwJEysWZJ2GMNwJ/HS5hGFNfgrhfnKj+3ky+tEBfeSidbeiuo5sP9Y6HgGgSPB4IRTmZeUX+KfE/TcDHpFOxfT/UkAj0BS0hi86ePTL3QotgpD3GOOzMJ7WmPBYPu5g/kuBEWUsaMiDzSvmxyLL6uB18rp5maxsMv9ZQCmMKXXI48wsiqF4YqB8HbpNFsdAB+ZHerIJSSM98hqlgw/Z+GBuffIuYM4cJvgpKJrHoJ0GbflED3ozupCNcgxaGTRk9NLTG8osT88NTezsxd9tm19Qe7vPJj7wzvs8ZeYJUVZFdvsb6jDJGcGmZQSLsfVKQvtzr+xSSBkbnd1QKx882eZ99503KqXFRcGb3/8Z5Z/e9/Y4KTGWD73zbovZanN84kvfzr7rLRsjC2c3hlRZNaM+TFS8NJSHGxNdAsmSWjgSFTq6e9Vt+w5KO/YdMpUVh5TlC+enqyvLYumsZPvLMy+4uvuH7LRgY2dWWrdsYXJt6yyTz+MOEQ1MoINxdO1Su++oFRMJqCllpTQpCwq1x50ixfNM96CQJuUIqJHJaCqRQVMhNKhuh920oLnWiZ14gIH76wH6AzvtADy1wNWxqWSK+oPjB8BO8I8eemp038mz7nmNNdGNl18mhAI+R9/QyOD1l68iOTAUQJ9NBypaiE6ynX/W90gzPJkQRiNJoa7Eo764Y58UjceTq5YtFq5de1kQ/cgz8h/w3cjIMJkRfEOGlQel6Y/PvxJLpbPR2zasDj6xZbt5devcZFZSPIMk8N9zwwZ/VW29zelyYfHXcHUwCUJqOpMxZbIk3csy7oIXIZiOTUziQg41GournRf6lAPHTmokuIt2m40Q0UyJRFK0mk1qVpbNNqtJKvP5RJmk6eb6aovNYlJGxiOWtgu9pjWL5o2sX9YaItxcoKefFJ/a+nrB4/VROy7VC8bAYQ29GAqC2UijMicnxoXw+BijYyGks1npe79/XNaIaYkP7SVBv9iyaqP5Ix/5EPEWlADWr0RKTY7FY9sDgUCauvZqWojxNFXbsuVl5dZbb0ktmDs3fscdt5n+5d+/VLRgVo36pX+4T2iqLsOTCL0mGgM0J7yy93jM6/XIKxbODsrpmCAquEGap4qRkh1JpGncgH9FobtvJOz3us0kiKVLAj67xWL2Y1xDaUtJCinmsjoejmfPXhjIUl9EScnyUVtduLGzf3BsxEqKYlN9ZQkVbh0aCafsdktywaymEggH5873p17ZcyS+dMFM4dS5XmtJcUB2OK2i3+OVwpMxvM9XvGXPURIsMuz9j+lAyp/6L1/4QvhTn/pH//HjJ5SHHno48sUvfbXIajObUom46g+GzJfiaYARDn40AGGptCR0nusQHrj/XiEUKiMO4lelk4LHeBmCDhGGPdVi7/WTwZMTbAb4/H4BR9jsdhuNrWBuXsDl4aOjg5njp46ZL3SdM9kUWbhx/Qr1lo1XmGxWS/Z836C8bvkiH/i8EHBsKEH1jdF4S+FCHr2PMJ8aAPyxqaRzWQ4K3QDwNMulNxi/hstYJ5gPDpaQ16U7OUwjJsqksRiRVUVy2Oz4HgS/xIDKYMVQEVgVBkbGxk+0tUfqq6pc8VTSSsqYDTiTUpOe1zLTEQyGfHiCSsWxG+kwr9J4VSORiLL30OHsq3sO0QgwSe9/x93ZlqaGos07dks//u2frF/93CdNM+uqzbjdlK9RmjA2PiF94bs/lTt7BmzVFeXqb7/zFZPdYc8pTQODo2N3fuDjIXhrqsrTjz34PTxlRTT6V3tq0+bEj37zJwf1heXa9avlz3zoPaTD8QcnZNJ3vu8TyRn11cK//uOHXXbcWU+A8QwB3HjCRgaXF0RoDnHhqyugSZ6ERBFjjiwENJxZeRobfZKHfBx7Yo81lfvYU1uUi/7DWqDjwWKnzzeoA1E01IXv//6JiflzZvmqKipyT2YMoH4d+co3vxl87hffFitLgpb+kQkc46cKOK9zQVnHkixwEXgJ46EQWPtRpz4ecqCHM9DzU98rh06eHmuoqcLGXoqW+hKeBu3hCcknnzrbHv7JHx61mkWT/cdf+bwz//QRdbAyNVI4RnzsvUCvi3gjh5RBF+qz7NnO83HiqQD6mAUSoF00ttUdew+PNtRXB6vKim2Y84y4QqB5OCnJksliNjnYu9Ew6F+Os/zQMy8MzGtuCi2eN8tjyHsMCIesJE1+4ovfUL/7hc+E7Hbo/wYwYuA/59bbhPrYum7wHPGuhqddkpzlNskV+GxBKp1Ro8mkSGuuGEsms/1DI2Lv4LByoX/Q7HO7TKREqdQWrbG6UquuKscrFsn66iqNFFs30ZB4VrVoqJdwBt6sb4EANZ+7eH+wMO6jOD0NAHHUF3k+hK1vErA4/BjxfE6DGxtdxWUVwpylq4RgSRlOyFBenU/wX0hDHXj5zJF3E3Bn3v/fCX+f74wZNu+LAhsdxN0Aw36jYHRqoc0MuTHueDD88MDNu1V3/qeggFUZcEZEKP0RI/PdDj0cf3o8shX6eRD+gCc/FsbzwDYMTwcw8gFYu+CHJxdfYKiFMEjHXIwuUK94Xr0YAq5kGW7u4jbPQ45cWg74UO6pY/uz1TUNmXmNZXarxj8Bgg/Uk6AsyJm0gLs3IAgiL7I/+PDTqbqqMul874B4YXDYft3lKyVabJx/3rRVvHbtivgTm7f7rrti9SitRN4Xtu0Sls5tkctLipyEKM39+ckAZjKeUo6cahd+9+RftWdeflXq6RuINdRUateuW5VaPHdOlNzKqfYu919ffsXqdrujb7vtBvF9b71NvfHKdaYZtdVeUq08tAiyVjHE9XIvDaAdpwXhYSEvW5RJphUGx2MUrkKIouwiOz5HGbCzZiOBwVpe7Gf5cByQbcr9DQAOxiKEBRlXuE8X7BKplNLZ0y/PbqjKLJ3XotZVlbu//NM/DL39lmusM+pryoCmnjQHaBrw4E/G8gt6JJkR0iQo4pji6Y7zuNEyM7OhLkPCjRfp8/3OHdFodMrxPGq1tnnvUXxvRz3T1WurLArG66vK7We7+9S6yjKxtqrMLVps8tG2Du2FV3Zrj2/aIjy/dZe2afteacuufakd+49II+Pjqf6BwfSBE2dSYxNhyG6K2+WQb914Zfaypa3p9771ttTVa5ZbS/3u+I1rl1ubayukmbXVis/nthT5fdENy1vdVWUlQmnIr+05cc7aOzxmXrdkHj4AimvP2XE0fP/JS0rZG4NpfKB79ZHG+ggffE6nkoymPIz9MkWTFkmlyOfXjp45p1mcPusXv/Z1EbIee8AL0UtRxql7RWIZ1Wy2rqDyGGOk0nHlu9/9rtJx6JD40wcf1JKS5Hn++RfsvQNjpiOnO7V5zTVSaXEAX8hk/QtBjZSttKSoieqykE9T8G67IciwfUv2LhJ4CWji6Uc6K2vnLgzEK0pD+FwE+3op0KJ2KNFkOibJSgYv3Xs87sD4ZCSVzWQTVJZSXBwI+nDWlxhIlmStrDhoLw75A+3ne5NdFwbGznX3x2Y31eJjvyJ4vbw0ZE8mMv7DJ9vdZ8/3+Y6e6bJS2RcJiQaQoKV+9jOfUerrGxw7d+4IB0NF1tZFi5yyrGhWG64Tz1/sOR1AexjGrnoquCF4PPbIn4TjR48Kdie/0wZPPEAbvEwPQYvNcpgTyYCnsfuLsDSNbYQBcLQRvQzejyfios8fsLY0zxJmtczVFOL/V/YdNO04cEQ4ee48rjtXF8yeQRk0tg0F/sDcyhSxCCli+pFjHkf4ogIdkAP1s/ZMiYG70MAim/8bIWCIqX49XnfSj7EuGQabc6pC7MTeKSTLYTGbXZQYy0YuM7c0NZnOTEZjCZWUEp/P47af7eoWL1+xxNI6t8WZTmVxYYOP5i4pRdqEjV1hbRKGxybSv3vsaXVoZFSKxBKZ+bObxffee4etoqw0SIKm9sNf/UGi8eIMer3qwrmz8R4dCZ38KHUimZK3Hzgqk9KQJGXdfc361TQv8I/+gnbAcs+hI0o4ErVSf6n33/0WbKzpTRUFt8sp7zxw2BpPJGmOrEyvXraI5FYLGzsUb140bxbNcxXmuqoqfEjcCMcPtzmILqdT8LqdFjy2ZwEsOG9PBSDGgZelewimpi/wGczAgHiD+JIJzZQfegVsGLzbJUm5+ytywFAl9PefaIsEg353wB9geBqgo5HZtmuX+67rrzTRQBZxUQw2EwF4MmZsABpogQXwp081OQDnMtKzSvOQbzUHxFMYLuTInG7vTMxqaiyloHxh5OF/ggkf3V6/crnq87pieGcMYTwJ6qA0BIlEKomr4L00MRlzrgE6niZSPnD7CRoyBTmQsqwkhBMZqp1fNcnxLSgHmwaKIllJgLHg1Af//AvGPyQntEXTTrR1yJXlJa7SohCbx5Cb4wiHSXS5nJA7vKQMAmU21hi9qB5sxmATFJuY2OSJRmLSyNiY0N3br5xp79ROn+vAB8vV3QePaLsPHVcPHD8tHjxxRth/7JS4+/Cx9LEz59KRWDydpfXFR3NMWUmxcNni+erG9avVy5cvEdYsX2xaumCOMLOhwVxdUebFzaak6OHoLUlhHAeGL/tjDiDP3Qgjh94S+Niv/s9MDgyS6e02SkA4k1/pz+32CHaHU/AFQkJVwwyhpKJaoDncyJIv43WA1cvSG5ngz7v/O+H/r4wVwhvsBFaGXk7OpvFk+FnHMhtOGig88L8EgCEz9JNzG38UOCVMT5QLox/sjAFYvB5mgJEfPxcxZEGcYfFmQSLX6arHYYJHAKYXxOPXePLF8+g2C2D/zAAKaQVUSSIUjh3YTcpYrTKnwusQVYnNvja7lV1uoGbT7Igi6oDBxLRl9wHz0bMdiaKAX7GYTNLly1sdlMX52KZXtMtaZ6d3HTnluf2ay8cUWfZt2rE/e8Wy1nRRyO+hBRRPpJTxcEQ7dOKs+g9f+b524ERbMhT0SbNnNIzeecPViSvXrLKXl5ZESZgQewYGQ//x099Yl86fI733bXdm7rv95lK8lxTwex3UEhspNyaFJkfsn2GHVafgmwK0ZyKWFMajcfKJgtflEGxm3KCWV5xcDqtQWRwU+kcnSBCLCWWhwBQ6XgpYX+sLIBaDTCoj5L9HwoEEYtOZzu4kCTzZyrIi9WxXr/vqy5YNb1i1ZCYJfpSZfSYgv/ARgG1QNZ4GMIWc3MAkEk8LWVkR/E6btu/YKZkWDHnBrFlmLDoM1wLSIF9kcpKUsRTDDVEk22hb9h2Onznfb1u1YFa8dVaj56XdR5TK0iKRZHehvbvf/MWf/M506MTpdOvs5slt+w4LK1rnySta505ctXqFeNvGDbYZdbU2D60e165f7VjQ0mwi5dJeFAqKJLhJJ9rOOefObDKNDg05+vv6SW9Ugs/u2CedHxiyS5KCHV/pya173S/vPWIu8nuEtvP9aU2Vk1etWIQPgTPs8apJbV0du93sjUNBw8lZyCPoowSUMaLlFKAkWVnSzp3vVW12m3phLG7/j29+xzxzZgt/Ws+30fsJLz8J3W6L1YZvYemChyAcPno0861vfMPyyU9/KvKWu+7y/uhHPzIdO36cCRejE1Hzph1HzIdPdSZb5zbJJAzjDL45lUwloomUXFdZ6mNTCOMVjGlNiKclEgB03qE4vHD91JZD4eKATw74XO5MVk7brBY7GwH077RZ7aLZ6iLNxzo+GZ30uXFg0e1xOu3uRDITs1vNppJQ0F9d1+gkgUJ9cduegaba8gwJib4te4+7Tnb0OC4MjPg6eofcpzt6XaT0WcYmoxZSztDGAoJeDHhf7Itf+qKbxpV65133xD7xyU85SEGzJeNxjZRoCn7d7JcESUoLD/7wB8JkJM6v74ayQuVA0GdHtNgg4LRCGH8SzKjB+oMRhQxk8PDEBNsY4c3QcMTU5HA6zbW1jaa581qVRDIr7Tpw0HLw5Bl7W2e3tGTeLJVYGkqOyJ4GEwNgo4pvhPA5Vy8qDwwdXierWw/mCacCT6O7uYXMPJwAv3DjCQ8EemqfHIunNBzjPt/bz67r/sWjT6t7Dh8TZtRWZ/0+79TBkSuUgAb+9v2HsuVFRTgi5iKh0xKNJ8Su7l5t6cJ57ideeDm1eMEcC/WXpadvIFwUDLisNqtpeHxU/toPH0xu3bXPPWtGo2nOjMbs6mVLnA4iHFCVFVX905PPSaTh4SmtsnbFUhPJyiIUZTZUSEE4da5LJGUNfCEsXzhPoTk+h6fLaTeR4Bzfe+S485PvfWemZUaj/h4pA3aV+rFTbfGvf/5T6WvXr8Gre1MeWQT9fkd1RTneMc09aQGgLt5BHAgnXPwwZT5lQOkK6ntDUEjWHKAMoxyy0XaMZUxfhjKE99xCtH7E40nmLwTkJAyFfcdOyzTEXWWlpbwivTKdJRRSxkz3XH+livc6M6QY4P1FZHY6Sf82lC5Ky5MT/7FN5anN1rFkYPDapYDxnkk0Y62KxRKm+poqvp7kQOdzDia8a4V3iCkk178FxWvhyWiE+sFF6wRu/NWDdYCfiqPwqYoYkhEhaUjhyLuVFDELJUWnYTImOtM8QEoXfwoGBYxfbsXWtoLK+UgUxZKiIsguZqfDzo4psjaSgU2FmqvKSs1UmyUrSXiKhU8jKMPjE9rQ0LDaMzCknus8L+0+dFT54e8e1V7YttP88s59pu37Dqm07maJ1WVZUmWPx5UpCQSkGXU1k4vnz86uWdYaW7d8sXPDyqXO5a3z7QtaZthamupsM+prbdXlpVg3rXa87Utto6XEQvUDB6AHDKdYAGDKvKxJ3M9+9TR6sA4sAXfpCYx0IC7brCKDD8zS2iGUVlQJs+a3Cs3zFggNs+YJ9WSKyqto7i081UlA6P2tccNomqvMqDtX+X8r/D+hjLFOYX6dfXSbuf8TwMrVM8Mu3IGEg0WxHw4s9r+gfxmP6AbuQoM5jrt15uL/up/lZn6+C4NwbgwwGNAIM6LYHgQF5pKSI+emdkEzgh82FniD+WEZ9GbCGw/m8Xo4AnHOxIjM0UmPR1IcuTq0b7swf/bMbE3Q5qCZjSGDyTsejfDvi4kcBwZU3ld//sf4nIba9C1XrTP1D484Nq5bKeJo2TOv7BJpUZR3HDxmv/+26+OSJAVe2rlfWDKvRR4an7DtPXpS2brnkPrIc1ukcDwe++wH3z15zbpV8uwZTbGZDbXeTEZyne/pN5861xnYvGOPpbysOPr5j7zXvHppq6s4GAgSnfRJGrvUNAmT8sEmERxFYX9AL4fpGwIcZRqamKQFLcMmZBx9IMWAyuc0A9C6IZQEfUJX/4gA4Tng1W9yex2AbG7ggkU5ncGL1iRQIyMFI248EpH3HD0TP3Cqw3LVykX28/3DY/fdel2VyWJ2pCgDKfZZktOnHAdDkdj9S0NR1nkNqEbiGSFD9fhdVu1MV48c9Hq1ubOabbjVkvFEjiz8OCu+MYanBowJ9HC8I1VfWRa79YqV7qdf2WOrry7PWM1m9/bDJ9RTnRfU+++4OdI6tyX1jttvDIX8Puups53azVetJx4Yzj7x8ivOXz76dPJke6dI/Wj/2UN/iY+HJ611lZUkiHWqew4dd2zbs599F+jw6c7UvhNnvTT5Z7wetzmZSkcaKsstPo/LNjQeDptNom08EpXfdetGa0kwgPYTOUVSxOoFfyDA0X3DkOeH6bwBP7vogYRGvVtygJ3LTTv2Kd19A/LqK64S3vXu9+AwZoeZvcNmcpJMh9vnbJSJsuVzmkRV/dd//bfssaOH5Z/+/EETKVn2n//iF1p/f39OUMxkJfF8/4h107YDQs/gqOSy22MQ+I+dPZ+c3VTrE9WsINI4ZKXSLxSODHid+emfkK0sDWjE97YLA6OZuopiNwlhZtw8mpVVMZZRSHFQxIlInLDR8C4OroImIYeEPbPJQXE2izuktPWNRR977pUJRcqqHRcGSh9/aY8zkUw7CT87CXgmWVZgct+AewOgfu5zn02tWrXKMTw8nP7DH/+ofPgj/0AiD1XnYcdwCkl8ScixIwOadyhHT8+g8PQTT7Cr4rGhAyJAMGMKEQQJ+Ckj26RiPjKUEQIwV8wonOLwkjw+54A48BNSw41XwqDw22x2c21do3nu3IWKxWLPHjl1Ck90RL/bEYPwRtiQUIqLctJClgna+XmU2awebrM4crN9BNRH8RyzPDAfGsj/c7EFmziaJGW1kdExpaunTzpw/JS2//hJ5a9btyt/fu5l5dW9h9JZ0s3uueGa2DVrV2klRSHw5VSpuwBwjPU0jdnKijJ2DFeWFPknf3hEvueW62w032iSqkjDYxOWbXsPqXW1VUooGLTj+0PRaDy6dOF8W1tHl2nrrv3WvsFh4fbrrmbjEusL0VjZ9MoOeWIyYh8YHhWuWY93iAMmvCML4djl9MjHz3Uo7V0X8D6LumbZYqWmMn8ED2QKFQWlg0dPZq9ct8pdXVHGj1bqYLXZ5LGJCeXaK9bgKONUZZOA+pCB7i0A9MQlgy8CFlRQJ4MpWaeWk/fl87Ds/If5uTIGHmaXp7AwrDdBmsOgOGAOR/8bbcUvLmw53dWbxIPkyooK1pfImWsdrYHbd+6cuP3aK1xFAR/GpxBNJFleXOhjKH3IxLPwlTEXTsBr4wCyXZJ0BvA4bSIcmSwKBNxej4sUoSklXCo/VYYwIxxpmE8kHlTSqUzW7/dOfTJGbuYnwyYqpEYYorDWk8KlGMo9jX7MSTLRD18AYHxG4TBIy3NRCax6jgNowP4JaJ1x2+1WG+ZVGj/oBy0aj1Mbw9rgyKh4oW/AdLajWzl6qk3dfeR49ujJM6Z9R44Lm7btUXYcPKK1dV0geWdCqSwtTq9dvjh544Y1ifWXLROuWLXUtHTBPGHuzBmWOc1Ntsa6Gicpdr6Az+uiOdBDSqiVlEliBZp9wBSccgYBOYLMcEtnGYJ8mAFoD/Pihwz38QQ6rbkbLoP4uTAYjXhNE2yk/BcH/UJJcZFQWV4u1M5oESpq6wWX2yOYrDaB1mK2YW8mtwGse94goGm8eczHf3P+/174+1bGYOgn1zm6zSZAI0yH1yN/Yecablis7Gk2HLCmA5hOZ+0cAzDD4t6AYWn5X26XRDeYSI2wvI3BAreelwx/UoEjKtyPBZ/9MT/SUUV6ffCATigHaRgUugng4iIDtZk8/HvGoAMmLi4gcbpwwvBwLpwzB8udX44QkgPywI9vdz32x58ot9+4UfBaNZxLZsmxiCRiEcFKAxaD1gBSVrTfPvG8NrOhTq4uL/W+vPNA4vaN631jE2Ht2W175AXNTerh0+es77j1+mwylXQ+v30fJtBM+4VehaSyzKK5LerNG1anr1y3Rgj4fdjNdPUOjoQefmaTMBaeVOPJlFpbWS7dc/N1pkVzZ/mdDjsu/sCHi1n9oCURluGO9rKnYlDGEMxS6GkKgNOfhxXGYYHCt2TO94/RhM7P9qPdhYoYyBj0eQQ8HeoZHCMhuEhwO7l+hJIMMwWoIJRt1AUlDIoP/3QMLxsHkai90oWBEXVec1127/GzjqvWLJVmNtaFSDmRsplsiur0scII8MsNtZ3ww+6+gSdwDONFbhJW/S67eKajW/W47LEl8+eZPW4ne4eCI0l0ILzwyYJweII9+URehEu0Sr66/7jWUFUhtfcOekkgT12+dL6pvbs/s3n/ce+y+bOkm65cKzz09IvxFYvmB7fs3Cc8/NzLJlqYMk9v3ma20cxdVhzUykqKTc111dZ0JovPt1hHwxPqE5u2qKfauzQaF1mig8Vhs2ZmNdZ4LWYxvXx+i9liMoftVrPnlQMn0zdeviw9OBYOzG2qS69aMDtA/CtigS2vqBCqampzNH3jAKJxi/sMB7djk/jw9dQjQ4gieUHevOdo4lRnj/Pr//HNF6RMdh8JknjIVEfzARdIpuFCY1k7cvRY6sMf+oDyDx/6UPrmW28J7d69W37wwQfNmUwmLw1xEBOpjPnEuQs2vIN18FR7dmBkXEhKqmRzuNLRaERKpjIqMpnMFjEtiVDISG/KaGTj22KWQ6fPx0kgsA6NRxXcgnP0bI90fmhMSiYzwtDYJCnJYzg6pvQOj6vHT3dpHT2DeCKtHSJ3V/9o9oVNL9smI9Hg4OhE0eDYJFbbqTvSbxJKS0vGvvKVr1hKSkqce3bvJn1FnLzhhuuLaOySooOTppjt3gAUpMIlN8NDQ8KuHduFVCpFcRhX+MYbcQaENPQD6wuycuOB5gVS2vApCfZeJc2VKJL1GXdh+5rtoOM9ORwZwzs1OLaLktwur7mmtt4ya+ZcxeHym3cfPSG2tZ9NFoWKzWlZNVM3MHkRdcPGHKsP6wLg7zmjToNn4WYGHuBLP3AjFmn0dNrwGPVXW7u8Zdf+DPVP9lRHlzROcwWpT/LwyLgyOh5O4fh2c0OtiZQeS1mR39TS1ODDBQcoAGCUix/MRbgtFX/nunuVRfNmCwNDoyniZ0uKeHD10lbroRNnskvmzbF86qvfE860d9kXzm5JezzuFAm66pyZM0qGRsbU57Zss5DSZqJ523Tj1es1vNOD845EO3VobEQ9dbYTE6NpwazmTEtToxXzHvrI5fMKXed7MzTfaZevXBpfNHe2NUR4Az0DvG63fc3yJRmfx4snkVO24KkaczgSGa2rqfa/iY0BAmo80ZT3+98AvW8AWL+5i1GQQd411V0ILDt+9HJI72B8ivesDQXbRusNLsjFRTGRKPscA++sAugfGonG0ll3dWXl9DkDuGmv7tyZuv6KVe6KkmJiGXzUmh83xxFqEvZzCHKLfvEP3uL8RcAQ5fFGHINpiOiASiiJ7HLiFvQ8j+Uhz+N6pQWQLxulYz33kXKCOQF5cn1DNvuQMhQubDyRzIE4fGAZYfypFzdoK5R8Tl9DLgBtuJ0DlEn0pzwaLiSLJhIqjSNSuMbUvqFh5Uxnt7D70FF1295D2q6DR7Xt+w+rm3ful7bvPyiNTUS0WCJBWRXF43EpLY310uI5s4l/l8hXrVmpXrFiqWXJgjnOmspyfBTZhbsKcWGNSTThcy6QV/QNMLSDcNHxgpVbgwzIeXks++eWDrorH8Cc+bWs0JqaCFVDfmPfJiBjI160W0TBSUqY02oWPCTLlJQUs/cNfSXlgtXhYgov6Ix3IEWzVf++GIa23hZWKvMx+2/ClE6Bd6r/vwv+jpUxPmGhc5jRO553FnfnGONNEF/Pni97ug2HAZcodgqDMkM/rH7dnmbAGMzoSaF48bC8m+0OkJ1TshCnu9kEwP4w+WJSgl8vvrB6HQrdPAXCkIg5yeLlG8CorDdanz6ZF3KHMdANJZAbmpz0cCRnNuWEpQdxN/3QzCpUFnuEH3/nS/Lb7rlbtQt4TwrKGL+WNx2PClZaDswilUlIYUEhZUl+9LktloaqssSr+46qS+e3pFctml80MRlR/vrqbrWxukI62X5eecet17oTiZRpeHRMft/dN0+uWjI/uHBWs6OirNjh9fkcQ2MRx4vbdrp++NtHU363e2zj+tW2ZQvnW1tnz3BWlZc5aaGn0c+O6hG2BAZNSGiy0uTgcvsFhxvvj1DbMCETA+JbaAYwmhbYALhBI9gQ1thuIUV39Q0btVwEoFNpwE9tF4WRiahQW1Ei2PSLPHIA2sAyDOEI3jEKhRKWTuN7MBw/nsYkDI2G5WPnOrNEOwcJhKbbrt1gyUiy7cS5zv6m2sog0YAkWJYFVeCX4Y4FCB98NIRPWFDGcOucx2HW9h47o9Jikrpm3Sqzw25nH3FlOKIQMhCSJibGSdDN3+pHOKZ2HDou+L1e7dCZDvNbN65Lj4Zjms1qUw6ebnf3Do2aJUkWt+07LHdd6DM9v32PLZPOmmjCzrrsdlNdTXmcRoP9vW+73Xb4VJtlx/4jmbfeep111ZKFGi2AcmkoaPn0+++XTWpWCHmcmaVzZnqdDlucBArzmc4LYxWloUA8kYytXTK/6NDpDrW1pUkuLw5CERdorRNmz51H4/Ai2eQNANqsO3VgvUV0QNkRUkpBDwMYfWlcTJIk/+qhY0p4ImI739Xluevuu1sqq6rmUfwlhBHQlhS4VFL52je+LtlGR/s23Hqrd+nSpa4Xnn8+/cwzf0We10Q+nZWsg6Nh54X+Ec+BE532TbuOmR95bofw6Ev7xIOnzpsOnu427z51QesazUQH4lp019GO5PYDZ7JH284Lh9q6sruPnM2c6ex1Pfby3sy+Y+eiu4+2efafaO8srmgYqKhvsf3lqee9fcPjZlL2TBORuInGsGliImwlfsQVx/8Zol4Sbr31lrG33fs2bCCYtm7ZmqFxnli7dk0R3k0jZYwPtr8JecEOwxruwYFe4cnHHqNSrbwI4gPwPJ5yMaUMeSiY5aL0LD/1LRQuNA4CL96lgcKFPmcfSyXFDukwB2BjI0JKOW4YRbzTyV5vFe12h7WouMRcVFSuPfSXR9XR8z1qWXWFOeD3m1CvAYyfpgD8fA421hCUCzzwNI8/ecflS9wAZzzdRwaay+Sjp9v6youLtKaGWmymKLFE0n74ZJvj2Jn29BWrlmSu37DGvnbZIsdlS1qtS+bNclaWleKIKrvdFHXh6YuV5ii820p0x7Xg5MYV/naFhFCpqqIiOzg8Kh44cdqGI4NUr7mzp4/m8rnKH558zk24iQvnzDQFvD65vqYKO/rmoyfPZja9uoPNJaQsCVevu0xF+afPdUVrqircsUhM2bb3INul8ric6uWXLbegV/DOSSyZTM1qbpJqKiq0e99yg5eUORwzvIho+HSI22WHtp17iqyDWFFayt7d1f1vCkD7S8HUUPQXeydIxsejfR6P/mHhiyGP+LQS0H8sDzgS/Mv5k5RJxgPoZyhjXo+bvTeGI3C45AMlGiWh7O7+wexkPO2uqarigQWAUkgZS69dusjRWFNJ7CsKExFctkXKGBOa8yTiePJfvtZxN4e8m+EGuHRzWbzNbrOT7g6ZvrCQHEwpegqgUH4aA+s0yiIa8dSgFRkoVnjKJUtZNhdjbEAxw/iGMmak44D8zMqNLbjRfomUOFz8AhONJtSBkbH0mc7z0t5jJ8R9R45pOw4cER9/YbO4edcBkRQv8/5jp0wnz3ZmOnv6I62zm+ML5szKrmhdIK5dvsS8avECEZsGC2bNsDc31FnLS0tsoWAAxwntFpMZmwV8TueDn7enAKbMCQVOZLgIckFw5OPzNC3IU+AETKmHARFH30DHjOskxctBvQaDI7A2GlnoRRxJxJPUUHEJbpsVbGQcviDRFkoxnjDiSaPM5BQb3tNlG96g/dSjn28Epqd/s/n/q+C/bKH7HwNER4OUsJnBoDDcIDQclwAW/DodYQy314PXKf71AZkMo0POmYujH/yT4coWbO5mT2DIA8UMQiHC+PwGG2l5HPujPK8LiL9Emul581M0aIOJXp+XWIAhtPA0+GUDiSZ/Q1Ao/AUYRaMe/LsdFsGD21tpDRLx8pX+tA0B6FMrNZos8nE2Rv5EPAULV7Frt161WrGZLSnEYSLEJEsRWEhlzNqxVMrkdjoll8tVRunNPQPD6tEzHZkf/u4vsd2HjkaXt84f+suD3xLuv/uW2sa6aj8JDS4qApMcbxmhbrSX4Qwb/WC2CFaaPPh7FBDQaKJAZ+hpDAB9jNbDhmF5SBFDHEwqnRUUVPI64Hbbhckodh81YXh8kvU3q4oZvU7Yhhs1AVG9jsI+AcCFlPFkUuy4MCAeOdtt++T9d8UnY3HP57/783OL5swMWK02rkQR8GKNsrHI68q37oeDNYGSUD1Zssmr2OnHmsMR+JAHf3ixGYKCAcAxnZUdiRSJB5l0ZvmClsjpzgvmUCBoWt46N3D/zVdFXA678ucXtjiIfiV7jhzPpKijqcqJgdEJ2+BY2GE2WURasMTR8Qnpg/fdJf7D/fdY57fMSFWWFmlrli02k7KNF3XUyopKpa6yzIUb/U51XJCSqaRUUV5sb+vuN9WWl/l2HTk9fuxcd9Zhs+beKVBpoR3s72cL7psDnWY5QnEK5ABU0ukAEk2aFG1XdFj5+fbtmY99+RupseFJ57ZXtyvbdmyvb2hoqMmVNwXyYSdOnpKf//OjYzdettZ53cZr2ZOBjo5OVDBduLwUoCBTPB6zDA0OOsLRhHsiknDuONpufXzzfvGpF3eYfvXHvwS//cNflj/85KaSTdsPeI+dvVB05HR38dnuwYrRpDb+sQ+/P75m1UpNVrVUOBxxP/qXx+a9sOlFD57k8Co4gK64dl73/ldBoramjvQYlzOZTCrPPv+ctn79+lJsGDjdTgwGPdmlgfEz9RMbs3p/oU/MNJGcPnFSGO0f4IEEGEroN84fPB/GMJQc0BwKDo4uGQoPcEDKLIXh6Re+rwebXTOdSJCJ6xfiKEIsHuFP4Fg9nN8CoZD9U5/+stPsr1Af/81fRrtOd4xT2bjfmydjiLOkUwDRWCcMYH42oWI+oIyEF8qwQtDR09D4sjbUVFeYzCbn05u2ansPnbAW+f3Jj7/77RO/+da/+65Zt7q8vro6UBQqctHc6vC63fjUh8Xr9YikQAh+PMX3uPAEgl1YYqG5EkfOgQcJ1NpYNCZ87ce/0mY2N1poTpbmtTQ79x8/la2rrrR4A+yqb7ZD8/M//QXfGxPxTTDCTQxQuaTQsV0L3AwXnoxo2/cejM5pbvTjaUljQ51SVlKER8x4cmfNUCKrxaL1DAwlT59tl0uLQ/6q8uKUKJr4rQiXAFIYLKQ026aMUR3sdmtuPvzfBhQ/vQrqQlmR07/58+Oxbz/4mzh53+RkAw4rtAl0Z2F72AxMzQdvBnxepjgjmq9UxKfkJkHZSryavCSZKKx14SIhEo9jAIBmJGSzJZPxPEuim0IoWC0ILlGuHs9ipkXrMUDnUhkZsCd8BcDrA5+rTMmSaHylacylaKzJeNJFYRkae2nyZ2m88TWJP8GGYfMBNi/Jg5JQPsYL3ttMplPaZCSm9g2NqG1dvdKewyeV51/ZJT++aWv2Zw89nn3XZ76YfOAz/y594Ts/tfz6z09bt+w8oJ1sP59xOxypq9asSN5787XRD9131+jXPv2RsQe/+s/ZX379X0tvuebKitbZLSX1NRW+8pIifL4FR36txK+Yu3CjKFtApzXzkvBaZGLt4s7XgIJYcuZ9U8OnAkcMB8DtNFfi4wxBu0n1WUWNZl0V20846oyLuWiO0yKxhDYxGZMGR8Pa2fM98r7jp+Utew4om3bsTz/z/KbM+ETYmNeoaF4ZTXWCBiUZ/YGJS4eCA1N/A95wwv9PAXT6uwDWPfSjdxNbWNjo1Ecod/Nwpqjk/IXx3K1HwMXAcOZDOLBkeih+C+PzZenu6eb1/vQ05KRhxt1M0SI/w53cOFpAKwP7/hIMJk1u44pVSsts+PW8ZOOCJxhMkKz9Bp4MR24Y6LwJP9/TJTfDC/xPk1COd7kjz8q6S0/D0kLQMGwyucy8MJ7FMASoDVHYGbHSCCbhD9KKWU4nSEMxdqwEwWm3C26XQ6cHno5xJXQ0HIYEYWppqDX3DY3Zrlm30guhhYQjU31lmUSLBARPQknEi9faeCQqHTl1NtpLo388HInXVlVl3vf2O+1vv+1G76zmpgpatP2YYBnuvOocMFx1w2KACwQLEjBkXJ0s0+IDWpOfz5ks4RRgQZQPR5vQhzCs73VIk2Bh1H0pIKoyPsCNi4COnkES2rDbiW+ikcFTMFY+60GGh9liZQa78QiDkIeFphDQ77S8yBarxXrtqsVREqiKzvcORr/4D++q8HncQaJLhoioI5bHl+FuBOs2cOSLIQRZVcSlKuSVKC20VNZ+norSkBOLdq7NiCOTTmW1VFaV585osIUjKXtDVYUaDAW9kURWuW7NUs8X3nev9O47b4petWppeNGcWaaZjXXUVJMp6POaP/7ut2ZLioICdtPTqUyGFjLNZrPiZW2Z8DBHozE1HI0Sm6gqCboqCYiiLCtaOJaQSJHLRqNxYWR8gshpip9q75aKAz4Lrm7n6OGDzyT8TYwTznkF8k2BTj70RSGgX9i4obHQJ6WUR3fukx9+6KXsud1dmdb6paZ3vP0d5qXLlztxomY6i7D+1ukKg+Ncjz/2WPqdi5cpmapycyhUZBsZHlFPnT6Nm2H+qwG0YUfCyFjnzZuXef65591r1q53p6NxV3V1jWy2mMvOnm2TSdFgTyv+vwQI/cFgUFuydAkOF7Fv6Jw/321paGx2gC1zezxvAAyWZ3MaGTw5+O3PHxR8oRIeTvzMnzgQLxSkxTsl7HgNVcYEO9a3Kh931E181z0rJFIJ9sQMcXhXkB/35ekQjjGNskaGBoXRkSGm3KF8mu9tK9ddaV+8fLV9184jwr5Xdo1PhiMTJDQngCpDZAro/MF4xDDw8jnMcFsxdyENFcJSUGXPvbItbrfatPtuv8l668YrLa1zZwXdTldpMpWx4B0XHEVzkbLlcbsF0n3xYV62NqEcRhL84J8MeBwGc6z6/2PvPQDtKqq98X16L7eX3PTee0gBAiEIhF6lSFFEBZ/d99CnPvXZO4oiShFFQOm9Q0hCQkgP6T335vZ27unn7PpfvzV7n3PuzQ0EJXzf389175w9fdbMrFmz1szs2Zpuz2RyjiUL5zmPtHXYqirLnTlNl3fuP2ifPmWSfd+hRmPSuNHpkN+vlkUiBj7ci3ZBll6P2z5z6sT0yXNn9hK/U9ds3JyLRsOOYDDgpji28kjE/ZVPfzx2/tLTYovmzUoRLrgcRNu8Y4dy0sxp+DC5o7wseszdpvcDqKdl3guKLQ+w0vT3BWDO7uiKpR97/jXHpu27A929fSr4+mBg1QB1KRrTzzRWJJ6WgKtwct8BsPPjIpkhSHMspyc/PNHeeK+IHDjHx3EHQnk0nNvd0mPenlqsCdO1JvrLMhYMOsdZ+TPyZC8tD1bLaVWuACXxTICPNeawo4L64Ri8nMvSM8tHDXk8Uhz2p3GHeKgzp6ey0Qpw4vMomJfTNOf2sfKQMNq7e/Tdhw7LK9ZtUh57abl2998e13/7l4e1Pzz4qHT/E8/oT768XF+zcUtaUZXs6Qvm6JcuW6LedOXF+S9+4pr8Vz51nfb5j1/txFg6Zd5cz8wpE8Ojhw2t9nq9lbKiRnBDIt4f44UbQsDCqT8M5lcCRzfJUSByeI98SsLBN4EKo0M/NE2RvCGOG7qIQkjfMhw08yv5rBLrjWnbd+2VV7y9WX32jbeUZ5av0f7+wmvK3194XXvg6Vfk+554Lv+Xp17MP/Tsq9lHX14Rf3XN+uTbW3em3tq0LbG3sSXf2tkjE29VfOaHxgGQZdAvUJxVhRRoGZeGleBXWucCoqa9BESaknQDwj8sEFz3XwQsljKQR8ANL4SXBjETQtiABP1dg4OIg1+xeshWPMw8LWBrift4QOBUzAtEjiygmDHBkyeInhUsMoUnBRbtGBimH8VHOhAvbkty0UiBsmatgnKZ/GtCicOyAg9ExVOARbDiadEvMwthLdhZoASjo2fpChWsiCP8hL8Virq7Cdfenh7NFohoOLJYDETd7Xw8jFikTsxQb2pr1+PptBpPZflr+COH1qtUv0RFeRg7MBLNHNKIIdWqpqq26eNGucjp6Oju1SrKwvrUCWMiE0Y0RGdOmRCtrq4KB3w+H+HEH2S0wKyJaR8A7EFIcSNDmaKJB8cazGtrsdtFPUBxisPNYiRQ1LATVjiWOAAyueJRvWMBis/kclwu/UupXJ7yg8LllhwQhPCiK3bbCD+UgTh2cSkAkotJ8iiJ1JBiibRXVVTHssXz3E3tnWpfRnZ4PN5oLi/Liq6luUDOTQC7yI9X7Ac0ktXtpOMQKg6tPBohFJxHVRj0AAGzdKcO+Wbyea26POJ7bvU6T111dW7syBGEh6JlZTlO9XBMGD0i8KVPXBWcMGqkvawsopx3+sn2pYvmJqdPGKOefeoiR1V51EdCQnbr7r0KuEA8mbS1dXba3U4X6fB2vbsn5pJVRWtq69Ahi1IVs6pu2Ndt2+N5c9P2SG8im0umM5mDrZ21DdUVUjQQKCy8YRzV1Q/pdwTn/UJ/ziTqjJXXrK4aKw4eUG/9zu2qEfNoF5xynuP88y8LjhwxMvSxaz9GRbr7JzwGdLS3qX3btqfT8VRgyTln42ZCT1tba27NmjVeqv9x5fGPQDQa1W699VY1WlbmX/3Uc3LT9u3Bb/z3f5PMo9kOHDwIRfaElW0BjUGdlCZjxIiRfgj+Lc3N6qWXXGrz+wOuTDZLpM+L+AUaPTZAEBJPHmv0E48npLWbN0oev58mf3HBDsoA/TPPoASGIY6DCU8oXxBqIVyZiyAUhgWIvr4YC4IizFTUCPCEH8ZFLpORWltbpHiijz8Gnkz2cRyA0+v3Vk6bWzb5I8tCW/Yd8W59a32aeE+AeGW/NoYDgjy8j6I7clrkgKOEmEvgZwHxENuw2joXdqQioaCvPBLy1FZX4tMS0sjhQ6RRw4ZKVRUVkpfaw+Xx8FXT4EXFcoRAT0IpKZvi2BcETah6Dpfb7na75emTJ7hWrl2vn77oJPsv77xHOWfJYgNHlR547Ln87d//pvOLn76++9ZbbsyZxwnBS/X1W99Rb7zyMvf3b/2S/4bLLk719MSUsSOGc39T2xvv7NmXHz9qpO+6yy90X7LszAD1ne3pl5fnRg4bSkPI46R42p4Dh93cYf8ggJ/yTtIgAFrBUU88jwLyIyLU129+J3foSLMy2HFn8MWKaMRWURbBO7au9q4upV/HHAXvVQ3MuwKvAlAZmFcNUkI0lQ8w8PvI0L0AiInWgTxBSn4hIbIozSZAEnNbSxP3DfDGmEA4ZICBN/b2g8GaHulMaxFKChsUBq87cFGgaGUzQgkjg4URKIhWjmgPtlMWkEuwuJDBjYWpjBRLpqWuvoTU1h3TDja3qdv3HZRXb9yi/PGhx/Jf+8lv9e//9l7XnQ8+bn/u9VV5mmWzE0ePTJ82f1byxisuStz6mY/LX/rkNaGPnn9W8NzTT/EvmT/PP3bk8GBZJIzXpn0+4sc0jXHfUjPZUTbwPX4QNXivljkeELJOCZQ6GSf0p8GL5ZDRvFjkJ8VLyWW13q4u9VDTEW3Nhs25O/789/RXfvjrvr+TgrVl155ULJHK0OiIV4dDuYmjh/UumDm579TZ05IfPe8M+eOXnJv9xCXn5W+8/HzHxy9dFr3qvKWBj51/Zug/b/lE+Kufv8V3yydvCJ67dEnQ63aLBRPqJ8hOGilhSi4tpXs7+TNHjB8IGwaoDgSrTfEs2E3zfxiOHvX/IlAcXJZFGB5s9MR8Y3oxWPZ+zKnUboLlVdp3hbSmAbC9X17CDJIl+5UaC9jNTyhTJYaQtxStUjsUsYIdE4P5RByRh1WGiIvJg92iNPNpAVyirWAEYyjWun9c4S9oG5GRxoorhrYZg/+BT2l+yKsYDiPKxO7Y/n177BeeuUTD8RbkBKEmnc4au3fv1R566gXlZ3fdb/zXT3+fv+3Pj7VpqhaPxfvs5y+en8LW9YxJYwJ2UzkCocf6UloilXZUV0bzdoddy8uqbWhNjYJVZRvNonYh2JLBg4BxEZgNBPgODEGVoWQJQQo3E0Iog2JCAegDbm9qe1KMcDynuDslhiEEEguYdsiQwmH6DA6gB6y2U12EB7lxkQp22oSTysT7KHjRlZQzm6n8GQopiubEyMLjAKD+MfKKqtZXV+hdsYTtmeVrjXAg4Emk01pLW2fM43IFBXWUgOkcqNehry0Gjxi4jERWsLBbIJJ+gF0CtEahOeiJ2/cOtnQkfB6/Om/65GhaVu0dvX1pou8wMhELFQ5HOBJwtHZ0GY0tbfJ1F5/rJIHRtX3PAaO6qhLblPm+RAoCWm7ahHE2XFBCSqy+bc8+SCC2XXv29Ta3tfvi6Wy+J552JlMZVzyZkhLprJMECQXvplFR8tiGGs2JWcikDawmY2fsqCvojwfMOooWKjYH0ZBxoLU198cnXuh55LHl6lWX3aBPmTSNZP6gW8ln7T2pHtv4iROpya1GKkJ/khU8YvuOHbJGdV3T1pieM3dOHQK2b98RJ4G436LDBw2TJk2UzzjjDOfu3btSbz74F0+G6G/EiOEuHO0U39jqh+wJAaqfXlFWkcIV9lgYWrdmjd3QDBtuQna7cdKnKEADncFREu2M9mZ6pjjgoYcO7KdeA+2J906gNFl1Qgr2M/MzvZmHgUdYCheUMihjQnHA6jfiijHJfWMmRN7YKctjJZ/i4/KPOAmHpGizG0MeypLPH3ZPO+0s37Zdh8OrX36jNZcHEyFsLFIBzZBBXeBlGfzyH9EL1klwDLxAX8VIRjQapiGatwX9HmlYQ500cdxYaeSIEVJD/RCptraGv7UnFn/wbqpDcnq8/JI9ALvI1nFei97RRohPBu9l2VZv2KTEevvcDps9394Tc02bNNGx7+Bh9ZwzTra5XQ7SeqXAlAljQ9Q2xFLtxoFDh7M79hz0jBg6xEUKpHfSxNG+SePGeEknwJFDKRaPy7j9MxoNeYOBAJ8b7+ntUzxupzRpzGgPtbuxfvM2JRz0U32p8u8KpVy6CMBj7YYtubUbt8gYu6Y3A1XPONB4JPeXR55Q0ukMvollhgiAqzeeVL77y99JjzzzEs4fHj0gKQ2Vobsddiwy6hu2bnfq73Iuuh8CBQBhFR+AfriQHbMRlCaL5vCeV01FOR81tKI6STvLpNMg+QLAipaDXyQatVMecmkroBzki4sXBgMxRwwGyHnwEAYEw5TEAepwsUG+ZHhc0vjCLgp2vErnPOCJLlOpOfFNtHg6Y3TF4gYpXUZLZ7d+oLnN2EaK16p1W/KPv/Sa/NcnntXueehJ6Tf3/U165PnXbU1tnfaaqork5ecu7fnm525MfufLN9svPf9M1+mL5oZnTplUXl1ZUeHxuoMOEDgNCioOcx9j/UHCu2aIxjgOKI1m9YhoXjSkrhKXk+2GmtNkOR/r6UnTnJlavvqt7Mur1nQ++uKr3TsONvbSnNI7YeTQ/A2Xnef48Vdv8X788vPd5yxe5F66cE54yaI5FYvmTItMHDWievSwhpoRQ2rLwn5/iJSsco/HGaHxTcOSJCOnwxEIRx3+ULnT7nDZDF0j7lbEDq3HiwbE9/LJJCtj1smU46zqMcHi3x82CIntXwRANKBxy1jMQdiFgVs8wdz6G/BhKw8rDidgu/C3DEU1TdFPGPJDPohPeVnlcjwgScBhJaYAiEOmNM1AHFnhYiN2t7BqNdAIfyuOGd9UzhgPyxDRWeXQv0DBNAPBSiPsiFMyMMwnAANYMD8IIRi/MJheRHwcr2QYSPAlTuRPMzFW54x9e/c4Jk6clCIm7jt4qEl7+Imn9G/84Cf6tZ//T/tPfv8n1wur3rbNmTouPWvi6NoV67a4euOJ/Podu9WycNjYtb9Rc9ixWW2T5Lxs6yPBujuWMIL+IMntdltPX5z0L+yM4NINvMPgpjY2Vy9L8YPdMoyoZUpsaB8oW2RwBMI6EmEdv0Ce1i4VyuD4KMcEcpm2IiA93n94N4BCncoqJQIfrtc2hUtUw/xjJ2iAFECycBjKx6SE1emBDAhun8elKqqS+9Zv/6JMGTcqXVURdja3dZNQG3SQ/FLYBkI+luG+Jxy4VLbjSXFgKC5WRjtjfUYqL+t4o58DLUMA/PnIkplO+JEGpMoOEgzKF8yebiMB2r3jQGPaS8qz2+3xJLJQ7kiwpYjjR410dHb1RB598XUcSQxXlEWNzTt3S8OH1LtWvb3RoPoY67ZuT0bDIaOzuzdL3a9OnziGdD1d23+4KScrikqkYexvbNZURXF39Cb9GVmhidQmx1PZ8qljhhunnTQTL5YUeCduxUumUkJwPm4w+9usowUgiWQ+p//piWdyN/7391M9PUbowrMvc0TLKnwIRfu8+PIz0ryZs/gl+8EAeaDN0P6wk+CsPv/0M3LL/gP5z333f2Wv1xek6upPPf20XF9fL6TkEwQ33XRTsqqq0vOb236d6bQ5vc5oRItGo07QXHtHB44KmzFPHFA72CZMHG8rLysjq2H0xONSeVWVHWOG+BT3ANoJxrIfC9CmFIPjQBbesG69FPGF+UgMlCrUB3FgsCPANAE+AD9Kiev9EYeLpb7EE27cmGilg0EZFIF3rZGHpordNQ4nN3bQkiSEdHW1S81HDkvNTY188yKv9FO8cDjqqpo+07Nxx/7Ivrc2d1N387sWfLwdx6HBq1AGDUE2FCZKxCKYXfIQrwJvYbDwEdqeFPL7XbF4SkH98zlc8CCwFfgKQZcXgdBIKJPycRJ/xUv4/mBICoQj9AxLHvIDoHh8EBjxx40c5vjrY8/4zli8UFmzcZP78nM/ogWIEe07dFgdO3p0oKW9S6muKJOIBTBy2Vxeu+2u+x03XX2p5vd5HFA8H3ziOX3W9Kkk+Nps1CfGui3btBHDh/mo7sSCXbyB+dIbb+aH1NU6sCHR2xdXN7+zQx7Z0BBA2zLeg0BXT6+6Zv1mLZPNH6VQUR9lv/r9nzluv+8BZwt210vCadTqz7+6Qrnzr4+41pDChra3AC2LkxNtbe3JdDbrbWlrw/eyjtZYKKLTaQ8HgoGE1+1KEu/CxTpAlvOA6QfcZxaQHW5+CDqEGyiW7uQBY0zP4DGi/+DgC0+k+upKXJ5EcwIpZ5WVUijgJcFc0ExpS6DeNPfKTMOMA8rjEpkWZBwlw5gogIjD8cxxItwA058eYlxhXjH9S6KA3jE+rG95cTyiTf6+F40rBQsYNDby2AmDAE/x8X4m0Q4fNUyk0kZnLK4dbm1Xdx9sUrfu2qe8uma9+sCTz6n3PPyk/ut7H9R+c++D+LC3Fk8k1JDflz9l3oz8zddcJn/pxmvy//3ZG/Nf+MTV4bnTp1TSfBP1ez0+ajsvjVd8HFyM9QKU2j9YQM7vljt6qyhHFl+JoHbXc3nZyOZyGUWWU6RnpYgfZXVV0VxEHk67QUq6Zth0LaerGg15OQPNtrwsqk+dMNpYevIC+7LTT67++GUX1ixdOK966rgxVTVVVVHsnAf8Hh+Jcl6K7yODq5ZprICXiYUnGKYPJiJBScATx7EpMSUxF6NBrCZAjkGTsoxF/ZlPxfiIIrvNFni3dugHVt+UEvH/IShyhX9FMDsYD/QljKV4gCCFf/GJxuCn5UfGsgPIasZll+kQbhgxp5Xka4UhOoEoWxj2LXHDcPmIiCBysB8bMEkoVCBSoVT1MzzB9jdisCGuGZ/lf8qL86UyQIQCBQY8CrgUfES48GcnA9i/8Dc9BgFm+jAcFylA9CKdsA2A0rzIjo0HfJ1+69YtUjAcVX9++x32L3zj247f3Xu//a0Nmxy5XI5TaLpuf+zlleUPPve6RAoDcXrJO2fyeCmbV0gwHy6T0kC1l6TO3j7nrMkTXFFSJHw+jxMf5aE4Gr6FAmbJu1TmxFScEI7CsggcJMKL7QDGRkyGGAT9ICMy1sSDSIWIRRjgRWixAdCcgR0hth8L8HJ9XzzJNAJAXSBIibLJQ6BYBPY3DQErTqa9FOCfz8lGMpN3n71wVv7kWVMCVCVnOOBz4wKBo25sJOB+prz6T7ZmcbAQjlli+qlE2miorcY7WAO+CSPqjIm1FG+KY6RzikF07a6IRrUDTc1Zp9OVqaBZn4JtqZwqpfPiivC6mgqP3++jLDRfW2+vimuyn3l1hTMQ8NrCoaDtinOW5l9dtdbn9/qMfD7vSKdzxvY9+0m4stt37G9yNbZ0OBLJjNKbSOqKhvfi8HawlO/uS5EcYk/ecMFSBwlDfkKPqivq63Q6pZGjRvMtd8cHR3U6G1JOpYQm67968O/yr+96wLFw7hn+BSed7PL7/C4IHBiZaRLA9x3aL52y9AxW7AdC//YU47azqzv3/BOPS425jDR5+tQqTIDZTNZYs2YNvq1VUKpPALSef/757oMHDxqvv/GGs0VWXCNGjNDLysqJQAya/DOQA8yoJxTs5RUVXhLESZk19N7unvSIkSPwzjdW/qmF0I8iYnEsD4RiuyIOFKO8rGGMSGWkVKjkhnKC9odBvVjpYmGDwPSHoCicgiMCoMCULojgCdpCWggYOM4HRY+FTCoHcbFIg3dJEBfl4tKPzo52qTfWQ+FQ7HTbhAnTPFNOP8uzfvN2d3tjS9xDXe3EbhXhz/NfiVLAJMl1R9moIzsEAK2i2xYOB+2Nra2k3+mkAELA1fi7gC3NLdKRI0d4d2EgQCHDsUXckIZ3+LDjgttm3V5cd+6kMYRFIps0bEidhvFE41bbueeANm/mDFdze4ccCgZt1eVl9nVbtqfr66q9PPgIs8MtLWpzS6s6efxY0uxsxkZSqhrqatTKsii+VSB19/bJWHgYUlPllHTJ4fW4fYeamnMHG4/YZ0+ZhO+K2Vav25SeM3OaixQde0dXD67rL14SYAK42mPPv6J+77Y7HcvfWgtlq0C4qFtbRye0UteRljbbjj37tFKFi2jFRkI8Z7jxne0uUAHsVv9jnj50pBkKWL4vkdCz+ezA4qlqVI5Dygytq/WEQmEHScTv8n09M2cUw8Z08o/pV4Di3I5CscsPPsO0UGLwHeuaiqhUV1WB1wBUoncotSK8FETeLqLJwo478uOo9APejl1cRgaoiAcb8G8WqDkPQdc8hjAG8nkpR7QmrjQXYwn+EOrxbraSz0r5bJqMuIAD7xCxAkZzVY5MhpSuZDoj9SUzUm88BaO3d8e0d/bszz67fKV8/xPPSrff95D9Z3/8s+13f3nY+ejzr9r2Hz6Sbqit6f7YRct6v/aZj0ufvPIS+5Xnn+O68COnB3BtPNFqoIwmFcIlRCTm4LHer20Hg4EN9sGCaGdTbiQapHnNEIsqNtJPNb2jqzu/+8DB3Esr16SffXVF4uUVq2P7Dhxqs2lKu9du13wuh93ncjn8NDJ8bizLiHfBnDRZu13uAPV9KBzwl/t9Pj/ReIhoO0R8wEOdRwxLQykUX+dvv0KRw6UdHhIV8P4hDE47MXGT4ZaA3WwT0a+CFrBohBh89BB0VNKu3MamG33P74oRXbDcNVj7D+Y3AFC2aTPNhw8l3PhfA0S3ij5mJoCn2fHCTpU23TwhwU1PEJwgYiuemYbTIZ4I4AenFfkIBcvMk93F/Cw/hMMgofkQfvQEWH6WhdOShXFBOcjPLI9olN1QsITSRcqX6Yahf1P5gn2AIX+BY/HJxYqHwAHA4UV/gEXP8Cp4m379yJciYrBwWvLEjgjcnJ49SzJlKKRkQBSuAw3kWF+vcXDfbv2Wm28a/vCTz9g6u3t4RasUvB6POnvC6NT/fPa6tlFD68rSuay+YduedNjvddGEG3SiIQgwLextbJJjNNFWlYUx2drw3oKDRn0RR+BimfeAgdUgQJtipQZHjDgHzo8tXK9BkvTzo1Y3bZyC0ZCV99g5oGj4qKZoWxRpSD6v+z1rwMyHJj8ovEVG1A+MprZuPZlKa6fPm+7XSMlNpFJqS0dn7/D6uhDqChj4BFBLctU51+IPA80HUkZV7ZFgCEdf+q8AIxExXn5x2kyDXFVNNTbv3IOrqrN98biTlKjM+JHDorJCUidSUSRuL4JIMOi64twzHS6XEzdauWdMGqtWV1bYXn9znZHKpJ00M0kr3t7UQ5OzFk+nQu3dPR3BQNBQZTVTXxGO7G5stu090qqkMhn7SdMn23w+LyqjE105zz91gRYJUWSBFrc1KUrSuAkTpbJyfO/1HwdQzIa2w/onf/Nr5a03t9suu/RaffSoMX43aYBoW25eMjESthfMnSfNnTO7X5sXoahYABDlD3f+vlcnAeWMc84KjRo5yod8Vr35Zm7MmDGupqYmsQLxwYN6552/z4aCocj2bdvTmXTanyS9liZxGwnj/LHm/Xv3O0jRGKwSHyjgFdBAwK+TUGLjxQeblPN6Q1o6zcf9qLVKGmwQEHzBBMZWtDGUInxb7lC8g4XEIhWau8OcTvAV2EoVMwGITfROQgziA6yyeJfAFE4gkMKC9OB/MAPjg5fhmGwWty9mM5yOsLQNqR/mDk6Z6Xv+hVeVtq7OJNEDJ0DJoI1SniMAPgP8BtAZlKlte/aTOA6FVJYO7NsnNbc0S6RwiA8Fo878OwhwocLgHUt8vNXrC5BbtF08lbKVRUPZ5rYOTzQc1qoqos63N25Vp4wf52xp78qS0unDtwKRlaJqxrMvLte/8aVbJJvD7uzu6VX/9PcnpI9ecK4PyiiBvnzVWrkyGnE4zJspCF/1e7/6vf36j15s93g99oOHmlIr317vnTpxnKM3Fs9dctPnbb+5536KlxcNbEI2J+sbtm7TiS9Ir735tj2ZxIWGRSC+xBMTFIie3hjRmdkxBJqhyZSOFz0ONjWhdY7iuNBuiB86m1s77YkE8h7QBwRYo+qJJbLBgE9OplLESnF061jQvwR2mV4W3yh2q7BAgcSFLYMUzYB0JKNLLrfT1drWSYyxJKrZp4hESr6DaDZPCDJ/h9xhRUSzZKkNmabZA37W0+Cd3UwK70ImOV48Hpc6OzukRF+flEmTH5nS73rhtkPcgghlDR+YxudQkomk1Bvrk3qJHtu7ew18K3Pf4SPahm27lBVrN8qPv/i6/I2f/1b5wv/+TP3DA485V7y9WWrt6MjNmTopc+1Fy5JfvunaxM+/8aXU/37lFv8FZyyuHTNiKE0hUb/f58X7tVg1KNxeyHU4bhDR32eiQQF9YRlqOV3VFJ0/Dp1Oax3dPcrWPfu0dVu3yavWbcje/9jT+dvvfSD9o9/dk9yx+4AqZ7P5qaOGKRecttB2ydJTgjMnjh0SDQXr/D5PyOl0+J1Ou4/6zIWuFKUJnG02wya+CYZLw0hBo6fbToKBwzIkj5G4RTMWX+KBGxStrgfbgUEfm2SIDDkcJ3mwSx4Kh6XKqmqpnnhq7dDhzGcQ2+J1BXSYYEAyRC+kgFsK/MBF4OMGM7/C8/8QvMtg/v8vWJ2GBww6HAyhoIRQrYViIhSXQjj8zGdBuSk8SfFBenpCa7eUm2K4ZcQ7WgONKAd2wonLH2hKy0QZVjooW2KHS1zMYe1+idsT2eAFyoK7uCMGt5WHMGTnPIQhL36iHehRaDOkgRNtJUz/tsQw4HB6WgCJWAwIc6BY9M12is9pkYp84Db9rXgiIvIknKiB7DQAn3v6Cb29rQVeR0FZJEBKwqzYV2+8qu/rN9+gzJo8oUZRVHs6k5NmTB7r6UkkHXlZSVOGvF2Boyi48AFAA5/mCd2Wz8s5amsxqRBuQvixELLARMwChJfEsZDj9KgP6s/GZCD8S4BOPxYgkhkRLc9/lB+ywQvE3HjHAOycYZUeMVA+Kafc7/1wPgoojBgpUlmr+aKa4om8iMFhUU0dUlOpNrZ1xp98dVX3oZbW2KQxI8rT2ZxCZRZWjwWNFHEsNI/1NC2IQUqdgZU0fAOI6KwQwwKssqM+Fh4AKMxjhzU4iLn37tx/SBs1rCF46EhrVsEWAIrnWMCB29i2ZOEcaf6MKcqKtze4KI7t1puvV15ZudZZWRaVunt7c6fMmxU83NKSnj9jhr5u63Z5y/bdOO4lZ/J5ezQQ0InGfSfPnJKdMmq4Z97kcQr1ZKCmPOoaO3yIlyYGLg51jESj0phx4/h57FXqUrBqhGoLA+RBdU+tXqP97A8PKZ52u37aaWfZo2UV+G4OasXvCeGKcyJX6Uhrk3TxhRdJ4Ui02M4lIOjXyhu3/cnZ2277lTSsrFwfNXasixQTHymz2tatW2zr1q0r40QnAOrr63Nz5swJ5PI5Y81bbxkkKPA4rKqq0kOhEI4p2qA8HD3ePngg2tRwox/INE9lup1ub11dHc31Lkz41AOgHbSdmWAAFOkbvSH6EDwSCws1dfXs5hanH9QHY4rfUSE7DGgDwqeloOHPAggQpXHNnDgN4gu6Kh4nxrFF2DldSX7ww3X42K2CQAtawXX6yHv02EleZ3l95Hd/eTjf3NpeeLGRa0Q/Yg1a1A/1Ys8CED7wIptlSKHGjjyUGyZ6GfgQ/xf1Rj2sWogIlh35FvIx7ZhLXR7z6DZFX7Nus7OhptaxdsNWdd7MqR68+5nKZnCzouPPjzxmnHnayXpbexfiSu0dncQeFWMsjVNN0XRSkrRrLj7PIKES7+ZIrW0d+b2HDzumT55o7f7qy1e/rZ4yb7YyvKHOnclktfsefsJ23eUXaX6/33XoSDPaxk3CLCtEFk/DM5PJ5UhZQz7yoaYjNuy0WOEMRV5mi8UTduorahGRVs7JdpqLuIKaptrRTgMBckVtdUU+FAqqima+MzsAcDldLJFwU51tja1tdhpT2AqgEDJodMZH2EUfFP+Ei081UpigK7RRaR08HhfJB0CTMT/KIBfIJiGfnwRtnZCkjEwojYkjDxSmWEK0OEWBEAE4OpgkJYv4EC9EQKnCblk6mWKFPkaKV7wvzooY+B7mVFzgBdkGgncumyHFLEVKV4J3u1KZLD2zRoz6rLO3T29saVfXbd2pPvT0S+p9jz6r3f33J7Q/P/aM9uxrK7RVGzbLvYm+7PxZ0+XLl50p/8f1V8pfuela/bPXX+NevHCum5TycH11VZTmnCjJE24xHx3dX0dBsXrvAmjB4wf0DYyQm9AMhkHzmZ7OZrW2jk51/dbt6pMvL1cffu5V7ckXlysvr1glv7JydYbqqjQ1t6R7emOZN9ZukGPJpPYf117q+ObNH/eedepJrjnTJoWGN9RHqZtCNHZd4BkWbuh9KFEwLuIFeF0EBrtb+MqQl56820U9jIPC6GmwDJYZLd5h4g2ahtyJ9w29Xi8vvGDeKiuvkCoqq6TK6hqpunaIVFvfIFWTqaiulULRMn5lBOgAIx27nlC4Cn1AdEw0o+ZoPkz08o6ooHfisURDLH+B+P8Z4Cz+yTz+AWDp5V8RLCbDLF9YTcIuPlm5gp0crCjBr8Q+MAxPpGG35U/PgqLDRuRb6haEirzNPAmhUlPES8SFnfOwFCd6Oml0DDyOyP6FOJSG/YVbPM36kJ2VSdPQvyiHDCufKBj/8Gc8hD+8LYBVOC0BsuBRACbg0kQlBI08S8MQwuUM8ANAuczl0tm+vliCGEUxEwLC2Th9/qy+//mPT3Z//rpLMydNnaR5vR6aQxxOWdVsHpc7edq8WT6X065FwyEPjWFOn85klIbaKs/0iWPVBTMn+0gts2dzedxEbUcEYfoVNQAGhHHdLNzNJ4QjYhSFelPdcPQRgiAmJLS3mOz6A1JzDmY2VpNg8oSyZToHhYFMozwcIr8BKShKoW6cORlGHwokBDoRDi8rHilNtsMtnfqYhnppVENd9LmV6zJBf8CdTOfxvaQM0RpmWIaSLmR8eFW/BK+iDe8vKTgeCFkOd9Qe1Rg4asCXn5QCZUZKhZ7M5V2Tx4/WmlraDJfbmQ34fEEzBuFQRKIsEnHgiKqsKIk/P/qsY9akCd5pk8cYDz75vO3NdZv1ikjI9uIbq13v7Nlr++tjz1Vt2rXHXVdVFTnvtAWRyWOG6m+s31Z11xMvl9324NPBlZu249IOW2VZxKiMhHzcVkSSpFRIEydNpsklIgo9LihtCYEzvq/y2Cuva3ff94Q8vnaibfac+V6fP+By0ADGOaDGpsPSm2vflLZu28JHwA43HpaWXXw5K+oDAW2OZmAczfCWQ4cSDYZallBUe82I4RAm7blsTn/rrTVYvR78pbMPAObOnZsdMXxEKJ/Lq7t37XKQcIoOMvyk7FK9HSR8qalU/92FEwV1NTV6TVU1zdSSjQQ47FLI4XDY4XYLIdEinRISek9A30GRwDfAAFZFdL45kXgAyw6C+WCMcQz8cx+JgmBHP0KpE8GIjQ7kf0TAD8U3+F0X7H5BKOGxSmHWOGPDf0hCCngOV3WL92eg5OC9qKnzT7YfbGoJ3vvI066u3lhhgBWqTOmAFq61LzaDiU+JD8BP/BYfQydc+KialQIYoG7sovzYsL8AqCuWvQiYf2jiIUB+yVTatmHbDu+mbTtcJBgb3/vlHcrZpy+2t3d16aOHD9cONTY7P/O170qd3T3ypu071NEjhzoCfp+zq7dXjcX7tBmTxzvWbdmukEKVv+uBh42Lz15KypkXO7Dqm+s2Kms3bdHPPG2RF9s36zZvVWtqKvSpE8f7CDPbqytWMx5Nza1GR3e3ZnYToYjbA/N5ws/WUFfdQ+PGlkqnSza/DCkYCFoKn9Tc3mFAiEc6tEdOVnIETBFdvXEchcRnPTiuBS6XQyeeqNBcrFGqo5uJgNJgx0+qCEft6WzO1OApgIzITzgKeFm5mHHQH1aY1VdWH8Hqt95B7Y/aURD0+wxSjkB+IuaAujhpjsa0jQVPuPnyDw4RUTEPUnvy0dYEKV141xGKVyKR5N3dIo3rQhYi+QXtmcnmoXRJffGUREqpREo63veSm1o7lK279ykvrVyrfuMXd6jf/909jj8+9Jh95dubcl6PO01zfu4jpy5MffyKS5T/uP4qz8cuOjdwzmkLA6cvnBuqra4MBPykvtMkTe3uJrztxX49DkDFrModJxwrdyEfkAzHm7g2LZvLqV09vfL+xiZ14/Ydyn2PPqV9+1d36t+//e7MX594LtvT25t1O+2xfC6TXjBzSnbZ4oX58SOHKmcsnK1f8pHFvrysuKrKyjyfvuIidyKV0VZv3Er8KgOxkERCsbsFhcoDJYuN2N3Ch5fdJG/i6aJwGOoCqibRDPCkTgTvgyyDi8hcTl7U4qfH4+YLfCLRCCtcWKyqbxjGhpWumlqpvKJSipSVS6FwRPLhqDIu+AGNlNCjBegLOZVgI779Rv3e0yZl4j18hJF5oBlXx/FsydxxteB4+/L99PkJAmrmfz2wxgY6F/2L6YGfbODiQK49Bjv88MRgYEKDHwZGiZufcMOf/Uw3p4PSIxQfTsP+xfSsWJFBOVa4tQNnxS08KT8rjqXUsR2KFA8AKFRwM9Oj+MItduREHeDmPw4XBvERJtrEzJMGE/KzduHEjhxF5PYqxiOURHuxhYDoVljNMBMQZSAIxlZM+940j7PFxCC8HldvrDfg9fp7/f4gSzw04DOf++QNhy85/9x0VXlZtiwcjERCgQqKGqU64jIA+64Dh32vrl5vJBJZ5UhHV5JKZLk1nc07ieHK4aDfSZk68CK9h1SCqvKohZl4DIR+3nCUeph25EAGdaVJwyA5UyXlQe2N9cl7DhzKvPHW+uQDTzzb/efHnosfaGzpMhvlKOBskI9w0qQEYW3QqEcBMSWdylbLoiG4hOcxAAqiyx+kvnUUJr5SgEtTdaOxvVMnenAsX7fVOWrYEP/QulovCZq5aCiEM3lmuwGKVqu7BwXyxyocVoaJ+VJMA8TWD3h1ndEp4kQ2Pasqqt/jLSNydPYmEvEhNdVV5F+SnjI3CZAmM+dNV15sS6Syxp6DjdnVG7ekT18wT+7o6S176tUV9X998rmyB556seK+R56JJNLpqNvlDr61fafz7y+u9G/cdTCEfEmAovQZh0bypsflytVVlmUxPgA4kjhi1CieQN7XxD0A2jq6tJ//4X719j89rp659EIHTVJuVAL9AwF9564d0vbd20lAyUrJZEJqbm6UPnb11dLIkSOOPY6oCaz+JPoxQmUV5Qm7Kz5x+Ai9rrYOAxaCpBGPJ49q+w8QjLJoVPZ6ve7Ozk7j0OHDEFRxPFEaNqwBF5fiw8UG4SFin2AgBVAtq6iA/G0j5UnVNc0bDgUGf+flXaC0zVlIkBWpr6eHeowYFoHYyYIQafYAxG8oWuxXHGfgSBh3bEjILNAQPTgt3FYehCB2vUiZFXmTomfFKTU0TEkwcoidM9W6SATH8vKkxKmSz+93f/rTXzaSGVVdv3k7jtSxcgDgPOjZn5sXgZuJGgsGcQM+r1FWFtFyeZm3WkRqg4UqvBNm4znEBCBRACHMlUKpm/rH/smPXZ4eM6whc+qCObZ4PKEtnDvLSQKz66U3VitzZkzzNTa3ZnpifY77H3sqv3PvfufcGdO57m9t3KKEQkF7d29cu/X7P3f84Ne/16nexpQJ4zGmpIONR3Jf/9GvXEF/wFlXVeXE7sK6rdu0RXNmOWlutVPb6jv3H+SOjCWS9t54kqorsMOT2tFNhMMfsMate4lMpoA62mRUQz2kQJYEG480453VQvuSsgqWxg1BArLU2NymlC4yYqwPra114duGRBOGovb/CLoFxG+0ikgkT3iG6mur8f4jx+N+gQU/KJXb3My+8LCyFPTSv18gS9gln69kbQbRB8WC+t/vtTucThdNNwZkjIFgJ/5LdXDio9xwe8yFyNIMQasYE6Rw8MfN8V4kg4UW4Qc80YzZnGwk0hmi3bTe1RvTG1ta1fVbd+QfeurF/N0PPm6784FHbPc+8pS0Yv0mKRwMKYvnz+r59uc/HfvBVz/nvOzcM32nzpsTmDJ+bHk0HAq5SWMgmclJuHww/K9/MxZgsKZDPzFJUcUAoAFFVfRUKq23dnTp+w41yeu2bEs/88ry7MPPvaA9+ORz2t1/e8x4+LmX5BVvb8xPGzui9wvXXtb5gy9+ynnrp651n75gNviB89Kzl/jGDK8P7zvcbGtqafOOH9HguueRp3Obtu1yXXj6Avuegwdzf3r8Wdufn3zB1dPdpfpJAxM7XELxKuxukUGr8MkkyJXUR5jj3G4Pvw8dCIakYChMSlRICofDpFBF8cF5iaYYqZIUr+raWv7ESy2ZyupaKUoKF9LgXVF+H98cTwWAm/4F/yiF/m4s0OaSMSnd3SblSAnDkXtihkwfok2RL/gkdsYKw07AwDLfC0ro78OGEzkh/x8F0T0C0B+WUsJERz+YL1ipYvuAJwWW+hUVIdONJ8fBTpS4mUooNsK/dOeqmA5PpDHTW/lzHBgrvBjPykfkNdBfKFK8A2b6I22/PNnPNKy0kaE6czxql/71Qz0wHQMvELkYnKL94CvYOXuZ/v0GUcFqWkDMFK/AgNjBIf3oHGGWE+Xh2xXMHGj00mxjT6cSZZlMKlBfW5P6xNUf7Z0zc0Z48rjRkVENdcMdTleQMnCKOQmCgqSTDuHefeiI0+/3uCpJVaMBS/ObbuA4w4ghdfqQ6qo8Vm9UXTUy2bwSDYbwCTJOz4iVmgHeRbAcghHguEdPb1zdf/Bwb3tHV7ylvb0vnkgkuntjGa/bLc+bMc245sJl4Y9fsiwwcmh9FWvJx4BCzhQDiotQJd8baBrHTfSkoIZKFDjxxHEB4IhMwWTLh46VvCEcc7MYl2BqpQDBcv7kcc4j7V327r54/tNXnO/N5/O2ivJoGfU7L3UiycB0LHQWRA8TTDuoKJHJYpXORpNinvyJQ5dGpHqQ4EgZmAoZ8sZxTcORzWTTIZ9L23e4RZkzdXKUupQFJ0AhKtUbdupzW0VZNHjlsjOcbZ3d2g9+e0+yvb1LvuaCc1LjRw41OnvjNuqXPI2h/JL5c/oWz52eHjF0mN4Vi+fqq8rTV3zklL4z581IXHj6SalLlyzojQZ88VNnTbGTMu+ura2Txo4fzxcQYDL4R4BkP+OdnXuV79z+J7U97TAuvfQaNwk3bgMCNSkseP9h5+4d0uHGQ6J9yWhUFISaRYtPkVyYQQcFikvxuNXoh9rItmfvHmlBIJCtGj60b8jQIRzr8KFD6oED+wcsIX6gYAwdNsxNypf94MED+s6dOxlh3P44bOhw1B9HlQwcv/wwoKe7myQwhxsLTY2NR5RMJmtze4i/oJGOswvR1Rapo9+pbaVgwCe1kILs94QpG6Fg4dgVwjEOMA75KCH+aKghOfyhHPE7L6QwwVhQSAcljezE/0SeOIpshSEelS3iIn8aRA7xjULExQ4CrryHPUtKPBR5HAujPGyhcNS3cNESY+WGrY5Hnn0JR41xkpGbABypUD8YBABj8mQeJ1xsJ97somAtk82yIgE+hXgQ2qCQMa8pBYos8itCf5cATD9ejyeUV1XnpLFj5Tfe2mA7bf5cKZVMG1VlZVJDXY0znU7zDtSTL74eVEilGTms3hWPx7PPvLzcvnj+PFtXd48uK4rznR173Bcv+wjmRhcuLti2ey9PeYSzHT2ya89+JeD32caNHuWiNjR27j0g+/04iCUgZ14QxUC4+3x+4hdOadf+wzoUiP2Hmwqcmatmt5cNqa3ij771xBKOfkcRwX6pbtRH5K3jRj4zkQD04YiGIW4iSIMUfJum6qZ21R+w2EhzF6HhUH946xcTFbgdlCIyLaAPyC7oTWTPT9OOH6Yrwhr9hSdoBoCK+nxemndF9dHb1l9/EGj5PG4sUOH2PWqk/rGAi8/jNaprakhZxwlvLKI6SbYQF4OI2JiHbAUlDbQHmUbILkKWoT5T48mUcqS1Q9u+94DyyHOvaH9+9Fnt1/f9Tfvub+7Kv7TyLSWdy6v1dZX5y85dmv3iJ66Sv37Lx/PfvOXj7vOWLK4si4YqfF63l8pxU335VkPRGicASrKF1UMCTNjrkiI+txQmE/A48fFjNR5PqM3tHequ/Yf05Ws3aH9/5iXtgSdfyDzz6uvJdRs3pXbv3aPEYj3GmGH16tKTZilXLlsi/89nP678+Ms327//xZt8lWVl4Y6unmh5JIi5mMbAa7ZTZk4JDKmMOl5csSa7Yes259xJY/WHnn5Zb2lt837y0o/kN2zbqW3fvd85bfTwDKGmV0RD3APoe/QJFshwhDBISlMkWiaVl1eSIlUt1dbVkWLVIA1pGCYNGTpUqh8yVKob0sAGO1w1dUOkKlK4KquqpPKKKilMaf0BUryIB0CWZN5KUDruC3RihgnitKwDGrEknQCiX1LKGKy8cQKBLRSX6F7DThnzU7hLzHGChSuPKbZ9uDCAa/7rAXNBs/PwEO6iPxgB3IIpQDEhO7ktJYb9yQ8KguUHAyXIMqXKENtLlCEOt9KYT8t/YBgbKx0fS4QReWLlCjgU0wBPYad/E0/Lbfoh3IyPsNJ6Qh8gJxnTnwy7YWd/AfC3gKZ7+gWBwwVhAU+2crp+FGy6LQLnPmCrEPxFtqxAFQB187sEfqqipl0ut15ZXSd99pMfb7zrlz9Rb7jystpxo0eW+TyeIM2vJZgJ4JmOuO6imZOzMyaNDbR395C8bcdNdIbH6TTmTZngXLZkUZjy9+D4X18668BEaSY/Ggq486OAK5w8kZFHIpVW9h1sbFfy+fYhtTWe+tqq4PCGurLqqsro+NEjIzib7XY7w6qSd6ua6sRkKaB/scgappQ+C7P9cYCKZVubTfF73ZjdhScJRVDEGHE2NFGDaSmkB1EcTOB8pMrqDS5b2AlX28HWDrk3Hnd84sKzcCWlN0VaMTUvMqfEVmsMDmBnyEvQnVlXetAkgitJKD/4mf6F2kMBFSv6pUD9ahxs7dZiqZw6m/rQ5XR6CQ+VoomYlACTLafjehos8C45eZ5n7rQJvV+7+QaNJnb/ms3vhHcdaOIrCEmwIUHUcB7u6Ark7W6/7PDJ46fOyDUMG+rZtvdQ+Eh7h2/u5LGOusoyhSAS8Afsw0eOkkaOGcNC5z8MRPIvr1yt3fw/P9WqG8ZJo0eNdRtCW6ZxapdkOS/t2PmO1NHRxjRmtQXGcF7JSuPGjqVJSfiVArpDCByiXeHu6e3TV61c1eMfPdqVVpVQbU0dDQeHtG//Prm7u2fAWdAPDnw+nzFmzJggPup96PBh3OjAUh4Uj2QyyQMg1tdntLW1w3rCIZ3Numvq63DVuZHt7dVqg6Q8GXgr4h8HkC+Ejo6uTqksEua6wYAi0fZMisQvYRMu9qA4YrGB44BmRQi76Qf/7GflgfHJKhiHidj8no2pdOEpxrAIZ6GccMNOGr9bk0qxHYwc4UOHj/DU1g3Xn339TffqDVtAA7yURaMVWbNtUEAw6kw06XTanW6XU8vm8gXlhcc4/q2x/p4wSDwqurOzW+3qjjl37t1nVFaUqSNHDPHsO3Q4X1kZcbhcOFxVAOOqS86l0mzGoy+8bDt94VxbXXWlE8oWAmtrKvWhdTVeKB5QZtdv3sZ0d/hIi5GIJ9W/PfWcNm/GdCwKOTVV0Q81NimXLVsaRxwCW2cXxofAEe3mdbkCVHeF2peUQFXv7untVwMae44rLziXvXKybCc+J5YICcNEMu2I9SVtldFw9pQ5sxPUS0KrQTh+KH/cA37VRef3kVKU9Xrc1gFAExCZd4m0ptZ2LylBRjQcKKMoHrGziouYxKUWTCNm3pYd4bhUCrQCZR30ILqJAskC+cLn9VjJ+kM/PATgLhSny6HhPa/BgMYFCM5IZURf4NIP8x1hljuYhmjseNykrPh9RtDvo2lR15KplLxjz/4sKV752+75q+07v77L8dO77rfd//hz9kPNzarX6+67aOnivu99+Rbjc9dd6b7mgnM8y04/1T9uxPBAbVUlPggcVA1xi6PVDHieSEA7CplK7Ca57HYj4nHpTkNV2tvac2vWb5Dv/MvflV/8/j7jrr/+zXj5tTfUPfv2JOqjwe5Ll86Pf/qSsxyf/egF/v+4+iLfZ6+80HvTpcv8Zy2YGZg3eax/+tjhoeE15cGasoA34LTpz7+xOhfwOp31FRHthTfW5E+aNtG5cMYk5+79h/KpZMr5qY9ekH9mxVuu1q4u57duvj6zduseZ8Dns/3XJ6+yl5eFMVa18aNGuMrLy6XqyioaI9XSsBEjpWHDR/JFRHX19XyMEMcLoZgF8SkDv58/O+GivsIuGeak0jHO7Uw/TGuDUxBDIUVJ2kJ8Mynlwn+Wl2kVUOxIiHMA4UDZbKPKqfh26iCT4/uAYm4fPvBg+VcGq+stAuLBQ778JAN/CIbCXnTDDj82PNhMQy0Gt9hhghtPTFLCXTCWImW6hRIFRiXchfysfKicfnFpYLNyZ/pZZQgcigb4skHduIZmHThu0Y3FSqSlf9PAz3LjR/ibCQp2PAkdMkSkpmcxnvksWgpgTe5cjpkAZI4xVDqALIAbZ5Ot+B6PJzB2/Hj5G//zvx1f+NJXR+ADHnbxnhKWgCniwBwkqbsvbhteW5X++KXnSq+u2eh+a8t2hXLLKZpm8/t9NsrDCHi9eJPfJsuyjm+mOPAVZMbVyg/PkrzNQY/2hL+cV9RUJpdvae+I7T98uL29u7tl/KhhkbraqgafzxPAEQgcNEMSqidhSenxD5xNKNa+2C4A0U7ChdVl6D1W2HsBKU92miSdvGNDbqQXuQNELvyidD4rxZoPSkomIdloQrSYWilgUkmmsim/z+2ePm50NpnJSs+ufLvVTxUkHO2pbDYtk7IM/AXOReC+JQPfAUEErHwLAVA06FEAgUE0QwlelCE1eXTkkFrf0LpaV18ikZRVJUX0bOZB+Zo6ogXAYWhdne/CM0+rW7V+U/mqjVv0vkRKra4oj3/5xqvidTWVbo/LkZk9bcr+P//1wfwf77ordPfdd4fvuO1X2fPOXNz3zoEjru/f9XcnKXWuO//3K+rC+fOCQxqGctuUlnO8AFRJeNGffPEN5Td/eUI//8Kr7VVVdR6TsOhh5wsYNmxYJ/X09HAaUY4oS85mpbFjx5AwPXyQdhVQaA16gnaIXxhvb9qsT505S+pOp9Ner5cvldu1c1eO2hlj6YRAWVmZPn78eLLZpKeeehqaK2Pm9/u18RMmMPslwcve3d19jJp8sAC6j8fj9mwmqz2/4g3VWVnFR9cKtPY+AX2pqljIwGUZshQgPiIU4SKUZmuNByhNsPOCTIG+haDMAiSc7C/C2AY3/ukJxSJDClY6g0sLUhJfb2++R8a8guKAp0MgSSWTUrwvRvXu4/hifPDYti885QzntOlzsy+uWG3v7OpWBLIifCAgSAwzywilf8akcfZAwF+QfBAHLJnxPQb0C+EyB4DNpj/z2htGMp22H2xqUqgeLl0z9G2799kmjRmDnUwcdS1oAC7i3Ufa2tUnnn/NsfTUhSpWGuz4aAnBkdYOWyKTNTBe44mUtr+pGVfdq40trbZHn3spm5MV17RJ43BjnHTgSHMumc3Yp0+ehHdQOX9cCoFqc9UJfH6vq6G+NkeZYzFnMInPtmjebPvc6ZNjpN8VtWyyuJwurb6upiueythOP/Ukp9/ro+4yD2SYQL1nL4uGArOnTlRh5/QWLZgPt8vhuvrCsxNf+uR1vZQc797yO1a4dRBH/eAWCj79UX+D7vH+LRYAEA9HAVlhozDqLcoUMgLNtTRnwPSrcCkM8EJa7OIR/YEZHgWEqkdVFVdPPEk0a/ACqdthp+Gm6Xj3NxaPqweaWpS3Nr2jvrpmvfLYC6+pX/7Bbcrnv/cL2x/+9oRr/bZdpBz6MxefuTj52WsvT9568/WJr998o3btJedWTps0tqqmsjwYoMmJlD7MtZAacLthofATAUzfpqFC8EqAkc1ldVKy1T2Hm3BsUlm+Zp38+Euv52753m25r/78j+rtDz2l5nJy7uyT5+Vvvvri1Pc+f1P6+5+/UfnaJ64Mn3/6gtrJo0ZUNNRW+coiIZfXQ5Ttcjjw1VMnTQYkJ9pYaSWDz/wcam7tGTe8Duf680+9tipLsotn2eL5jre37kw/8eoqx/xpk7L3PP6cP5HOOr5ywxXpO/7+tLsnEbdPGD1MvePBJ/U1W3YqZy2apQ2prbZHgkEp4PPgEh7JjoUc0AzRCNPEYP3/zwDazLQODiUdZlqZl4JX4qsyJs9kqqO8UulM78Z3dmml4oPFc6hT+L2xfwpMHLCA8WHDoIPpXw3QbTBCGSFDHVlQavgJYchSeoQ/BgLepbLcbCcjbjY07aa79Dhh0eAMf/EJxazoV2KclqEwPMkPK66WnQ2XJ/KwFDwLX+t9L8bJ9LeYBgQ8rofpT9aCXSh6IoyicjugkchpuvF9CWGsT6qIMPohgqVfniswEMDaLWZIuXGYzbDwIDsSItwUCDgWBViDiAUFMtj5s3CkSSU3ddqMXE11dQVW4EonebHSZzosoAhrNm/To+Fwb0tnj3vjjt3xJfNnq2BxsqwYiqzopKhAh+ay8zIxH6ocUBPpCz8lAMEJl0fkla6e3r7unlh3XzIdp4ktXVVR4U5n857JY0cHacLx0TzDOJXmwG0FIGELDA8g2gRIwMEeRT92gu6ISVJDQPg6HkBaCGZul9OAsM0dRQBcMDlDUIPQiG1+uFUZH8FMEeMS7VratgyUPCvLNprxbPjg55otO7SycNhPdv+G7bviyWQ66XG7cEX6UQhyfmYrDMiVopMyq6pun8eDCzFw/XO/SLxrR4IkyAHe0HtgSB4DShm316P1JZNymmZBv8cTJqYtUlMgLjhgJl5SF8rPNmH0KB9eLL76/HNyd/34W7mPXbRMe2f3QS9eG7jg4ktzU+acFNy1a7eyZ8+edFNTE+mYur26bigrENS/9qraOu+4CRND4WjZP3zUhdA0Hn/xde3rP/ud+szqbcachUtJkA24rV1SjL1kIi7t3LWNFLIk9z3XwzRo06bDB6SLL7yY+AJedOZkR4GgIYEf8oj19mhKd6fdFgwGfZFIgHJyUV7GGytWoOBj5PLPA40zjepnpNOp/MGDBwtKH47DVFRUsFBNEhouEKGKnnjAqm5tbY1BfNUoC4ZtFdFyp1hALe48vhuUxkFfsOJjtnOeeJNCmWG3qgDUD1Y4AP0CN+gdecFAZEb/g6ZA8zxuwNeg0TCYbvbHrohGyrzYCYO/SIeP2lL5PI6RIy7vyPM3x9I0vjEmED+TSvLtc/G+XqYz0oad06bOdASD0cymbTszTDfAC6WiPK4f8SRyI6zUYMQhz7rqqmBNRbnQfAhQJyv9sYDDhZXhqJjEnEKBgO71QpbXXPNnz3DsP9xIY1IxopGIE3WujPI7vkhq30dC8PLV66ST582W62pr/MA5SOk5L0lyZEjlQqavrFqjkQLgIv6VCfj98lOvLvffcv3VmtvldlCfKK++8aaxYNY0Z1k07J4/c3oWids6uoiRcgvACWXFftZpJxtnLV6UGTtqWIb4vYUHA2iC8nfOnDJJCYeCWk6WgQ6DTPgvnj9HvvCsJfERQ+rVSChkMV7KQfQvvnl5sKnZNmxIHcqidsUfB5uFsDLuqK6oCG3ftdehqrIbNw3K+SyZHPMQvkWTFDK8Nwhawfcg8R04KGI8h1L7if4h1DD3UxrIFwGfl2WOwUBQAVsKNEA6ry0UDDl7YzESIY4ewpSvM6+o8kPPvZq55+Gn07/766Pd//u7e+Uf3/ln7cd/+LPx07v+avzu/keMx15arq/euCXfFevLnnLSDO3Gy87P/eenrpW/9blPajdefqF30ezpgfEjh4XKIuFyGisBldqcxx7azCxLQH/XPwqom5CPePeHijF0RdUw/+t9fX3q7v0HlWdeW6E+/uJy5W9Pv5h/afmb8pvrN8hbt+1Kt3V0ZF12SZ4yol794Rc/bvzivz5j/OKrn/ZcvPRk39ypE/wTRw+LlkdDUaK3kKwy76N6CFKlYrmdua25jU03mp5+QEjlkbB76UkznS+9tcmxZdde18cuWCq9tXmnfNtfH3dNHjMq99Qbb/ne3rrHPnP8qPTjL6/ybNyxz9PVmzB+9qdHfHW1VcbSBbPdC6ZPseM9VyzWgBeBBvCdLnyTDTcRwl5Ufv5JQD0wB/Ul873xZPHCGiZoGOEUgD4l2gR9Em5kMXFAG0AIELHQL929fdnnXn/T3seff0BWYpjhCblGyWUKstY/C1b/fFjwoUyG/zcB0zcMiIUNMw827KYw8BfIs5Dc4W8pOuymZ/GoIBniYUU7nuSmH3HsEMqUYHisZJG2IZQyXPdJT0vh4ngizEpbyBP5lbjpXzAMxrdYF+Eo1qlQNyuuGa9YV3KTH0CEFp8A2FFWIaQYVICCFytseJoGAD/KgHET44oNHmhfa8DjiUkWhC9wFvXEym4ogJdFwzZ81K+QMZINMkjwNn40GDBGDq13r1y/2ZtKZ5WKaBR3qEMY1EPBYCIcDHhJr1KpPFywYR9eX6PhEov+jMEC4UmMC8dxklAeKsoikerKaFlFRVk59VegrbM7SwynzKpLEcyWhD+C+CvygxbSD8BseCIw6wpljNv1OMBusxvRcFCk5WLxg3aC4CZWmCwAvviyPQnELFwNxA190NEds3d29yikdHkmjxlmLJgxsby1sysf9PpStdVVVVAwcrl8ivu3ADRxICuzPfArMBAA3JKZnA3fQQv4fSUImYYAEwWYcinghfnKsmDS7XSQUJWQ8dGXHGnTpKTxS0fAAEeR8IFPCx/+JXsg4HNefeEyV3l51EUTg+uBp16IvLr6bXftkIb8Jz7xieDo0WPriB6cJ510Umj27NnhkaNHRg61tOIGRbxjqMyaMcPt9fnNOplIvg/Agscrq9aqv7r7ASNrC8tTp811R8NR/tg1cAQDhvC0fcc7JCz3mfhT/c02ZKD2SOZSpOQULmw7Boi6I2+M+4P798t+WXY+88YKams7vufAYdu3b0fE98rsH4ZQKNRLSpdBY1hOJpMFKY+UNCMcDuG2OAiKCgTHDwPQBz6vz04CqrFj106tLBo1d2ZFex0PQHiBIAiaQlLwadxYiOu4yWGSxkAhUQDaHGOZxx3cph8rVFjN5UFIhvzQNoVcCg+dFD4SljCOC4KKyEMYkIh5pT0J5rwDQuOIDcVHup6uDqm3q4t3ylLJhBQJRT0jG0Z5Vr28PN/e1ZPnRRwrT7aI4vuPb/AZuNmPmgGS0vsAM2/OfxCg2jtJYdFmTZ2UJ6XEU1tVKf30jnvUc5eeTlMkX7IhVVVWAFFmEH957Alpz/6D+jWXnOem+vNiyY49+yycbMlE0htPprS3NmyWRg4dkq2prPCOHj7UWLJwnjxx3Ejs8kt7Dx6Ug8GANGzIENz747nonDP4cpODTY3YwS8A9YudFLHAN794i/+aiy6QnTiKhwxK2odoyk5zFzWhIbV1dvAxR/QNKUN24pWuIXU1+sHDR2RZlXHEul9buBx4UVvSR48YrrmcLupkTs0tjXcH4YaSHPH7bDv3HSBFqE/FPFlZXiaVRyNSVUWUFNUIx8VHjnHcGbTCx1ypXbgfTVzRC7BB5ggG/JKfDARnlg3MOcgy8OdklC/oCd+4wwJEVWWlkc1kBt2GoLJAGioJzDmirfgLK992v7PngH3Tzr3KmIYhiUvPXJy+8fIL8l+58Rrlc9d91HvVBR8JnL/kFO+C2dODddWVfq/b7XdiBY3ogVAv3m6Ih2n9ZwHtYY1jLJJjoUZRVZ5fDh9pkd/ZvVt7460N+u8eeET//u/uUX7yx/vzq9duSFcG3YmpI+tyS+dNzV20ZL5y1dmLbTdefGbghgtO919+5sn+00+aGaqrrAj4vR4/iR4uage8k+gg2gVhmKUfXQnhM8DfdCLdsLqacupHG41x181XXSw1trZrv/zzo55rz1uaPtTc6t6wc5+H6iJ39yWVNVt3Sd/9j+tjI4bUqhedtkC56bLzPFPGjtRnTRov3mUUZGBC0YHFWdxYqOMijEFkrPcLxHeNR55/Nf3Mqys1KPv9a1d08XwPgzLRRlY7gUUPAByx3bprD3b7+RgwAO3DvA6XFWUzxBz6l3TcUOgfAQOcJxzeHzP9FwKrI5lJmQArBqhQVsiBf2oh0yrCYScL4vHTtPPAtgzFgRJFfIwVOKFwQTkzjanMWXaxw9bfiLxMfMigbODAdhMXAOMKt2UsN/3gCYCd8YQfws0nLAW3Gc9K/26AeEgBWuV0hV8zJedZzMWKx3HIn4mcfjCIMMHCYBKB0MTl07O19Yje3tHajc8iyalYMT88BxkldlLHumJx+5OvvBGhWbW5sjxq1FSU59PZnLuzN2YjRSzwzV/c6fzSj37j+OW9D2Ui4UCGGCcxCdLGuGHMjCwwi8AMXR4Jl1OECE1OEGD5CAkxbmPyuFE49mEKm+bEKRwC2EFycOmqeQlwXckQI8GRDy2dzStoDjOYJ9GjERsckFXQ5+M2ZaCM0E68Y0cM7Og2Qz9QGJdxNHTH4rrb7bW1dnVp0yaO8WLeTaUyieFD62tIz3aksrkU6Wnu4gQj6gOAz8BcORYFx+LJLF4UdzlIH+GQIiAvvNMwEEig0MpCQefhphZoqm6akHDbWS91XEGhgICBHYJ+QPkhz2FDan3TJ44rnz5loutnP/pBYuqMGVlSEpTrrrvO9elPf1prb2/Pxnp7lTVr1uRXrd2QWL92Awtio4Y16FVlYWqoogD8foAmDuMvjz+T/8Yv75JmzF2sjp8wNUBtZON3eUhggoCezqSlLZs38hFFs/kI+pdllZ0jIXtAEIMIRn+ivsIN2Xr16tV97amk/tbG9Zmu1mYXhPRUMkVoqThqdcJ4P3agQ6Gg1NLS4u7p6SklYNx5zeUSrujoQWrzwQM1ue72ePAOlf7WuvV6WUUlfN9X4TS8zKdoY9zGipvxcC23BcivOAKKIPrHBLOD0Fe88MBCj3AjMT/M+KI/8T6QtevL//2B0kBAwceWsfvBSh/8zTKADy6EwfFG3jEhg2vF8/msFCyvcFSW1ziffPF1tbcvniDFpZfSi+vqMXeZ/LgU+pVPQYVQIM6hR2HYHzieBf3zBgT9fq+qqI4zTl6Qbevs0uZOn+Kpr6rEji7hZDd27N1nC5HyhKvVm1o6vZWVFfba6konim3t6FBeXbnGe/KcmdnRwxtSpGjk39q0WW2oq1EuPmdpvrmjUzrS1q6TskfTqN2RzeW0lWvWa5eddw6OquOqftuCuTNC9/7iex3nLT09Q23frzI4Bk4VcC2cPSN0yvzZOSqTwkUbc7jd5qgqr8Dxd43GAPmI5Lm8bHT29DgWzZ7lmjZ5XLSjq0em+vRjdC6n05bNZB1ej8sbCPjBsM0Q8bRooaqyzLf4pJlSLpO1VZMCVkcKKyl5Um11lVRTUyUNHzaEL2WwFLCCoTwsPHF0Mxj0SaGgH20qJZJJKRbrk7p6e6U2aqOW9g6psbkVl5QYu/ceMLbu2Kut2bBVe2H5Kv255W/mn37ljfyq9ZuI3PhzFYOCbujORCoTONDU4lp26vzst275ROL+n/2PdOX5Z4ZnT50YmThmeCiMF3HtDrwljgVTB9WxqLAUHlY7EByztCKAXEvqTImp1YimVU01ZEWlcZDTemhua2xp1fccaMyt3fhO/oU3VmX/8vCT2T899Jj2x78+rD/81DP6qpVrctlEb+KjS+Z2//TzH8/c+c1bbP914+XBC05fED551pTw9HEjozXlkZDX5cR5SSdNeNi5tWPRplAHE4DLe+GOKEeBqIMwJCa8c6BRG9lQq3X2xHL3PPaC89xT52aa2jv1Ne/splHjVn72lZuMz11zkef3//MFedKYEd4bLz4nffM1FzmJ2G1hv89eHg4Inm+iZ5VZwA/lwY5Wwzw8oB7vF9CfmLsPN7diB/rozIieLR6Ifrb+RBiQKEnCuEJWRhXQLsSJuQKUArt5OPVD8bE7Ji7xeBfg+prmXeGfq//7hRM2If//AdAVMEJREcYayFB6MBlZBm7LQFFCXFaYiDiE4mTGh3ugKcQTO2D9jjaa+YtdNTM+7Pw0w6z8yZ/xJDvjSGYgcJ3I33pacYURq1zCjnqLuvMfPBiKSoUZwr7Ch+IjEYM1CVluAs4LD5GfyBNPDuUwkLcYZ3i3AYNRKGOIhNvOGF+KMGz4cKeqyiFdUTQNK+glxYhBKvKGQb2gx+w51NQ1e8qEni0791fva2xxPbfyrSE/v/vB3ANPvRxbvekd+cXV67W+RDo9dsSwPo/TrQ+vr/VzyYyUhRfZASXlieNkZgA/WBDTiMt7IPxYYRYj4aT4QWYmY7DaF0+sEmES7OyJq+u37UrtOHC491Bze4wEohRpegU9Bm1jtd27AeLgu2lET060HZgSdDocYzJKFZRC5UyghNbxqoFBmVxeryqPOhOZvCOX1/RNu3anyqIhH9XX2dLZFSc0DaoC32TBfU0OLhWM1cqLLGhbS5AEaKrmcLtd2B3zCDwLQcjSZM4QvES9YEihNIbWVgZJMdKiwRDK760si0SJVvgInJUeY6WQqB8QbZFiWTd+quuya64rv/5jHzNIUfAvXbo02dDQkLv99tt99//1r9mdO3fGe+JJ284jbX0etzt1wUdOk91uDwkJZjbHCWiPRCqt//bPD2v3Pv6qdPbZFxqjRo/DOys2vMdz4MA+qbHxoNTUeFjavWsHCUNiRwzlcItweVY/ov6aNGn8BGn+wgWoyiAgEBTVFrtiaPL927aAhSAfL46+uqjdX331VVxSMGguHxRQXWieJPru7Oq3uwDFpbOrm+tKSgEWMcyFjBMLLrc7Vl5epmskPDqdTlckjKNuWARBG5uR3gPQtqJ9MWaEwgO6Rnq7SbPw5D7jZ4lBXLJwfGRBII4DIb3oZ/YjnsgJqAyMBYTjIhoVu9gYG2Y8gQeiisUWhFtHEpFeCDeIQIoaKWgKKY3YgUNeci4naQqVTbgEAiFnYNRY75pNW1uOtLbZKqKRcq/bbcMHdsGjLHrCwzIAGo78pFEv2oX+4MN8XAQdH1gZlkAylTb2HDzsIoXEsXr9RtuiubMU6jNcvkL0k8s+9+oK15c+eV1q4dyZybJI2Dh9wVy8W4Pja/ozL79hfGTxIvkn3/pP9ebrrjSItyWff2WlbckpC9zTJo63hQJ+o72zO+T1ePkWyea29vy8mdNwvNBr9QHNQO7xY0bVnbFoPr/jiQpZf/gHeH1u97D6epeFP7yRntiPMxwK4GvQuY7ObtmqIE1htt54wrF+yzvarn0HY9FIyI2tPjMlEqM/bHhPjSRMX1k46GE9kPzBz3EaHEfMvS6HVFdd6T7zlAXOysqybEVZlHeqqF2Ih6RIoYrzu2PUWIRCsXEHNjPosLsnJjU1t0mNTc3SkZY2VsI6u3qk7q5ujdwK4Zl/Y+1G5d5Hn1F+de9D+nd+c7f+9V/8QbnzwSdy697ZpRF/dGXzeR/lZbZKEagtHF5fUJs3Z7b9a5+5vvzs0xdWDamrqnK5nJhvHaqm2XCsnjuB6l/atoXnMYDpzawfmhAMDjoyyUc0dehGOpORO7p7lMPNLbi1UFu76R39sRde1R56+kXtgSefz/318Sczr65YEV+/fmNi7959eiLWJQ8rD2oXLJ4jfeKiM+X/vumj2o++fJP6vS990nXjZeeWz5wwrgaXpTjtTj/xNKehY7cOSgbGs4mUCVgUwYIInjBoZxjeteFxLPyAu5Dt8NoKbrGGIcpjO+qE8QdZCH7iSROs49Klp7i+eN0V2Tv+9ozjSEeXPRwIGDv3NTIPJb1Qe+aNtdKP7/6b/U+Pvyg99dpqtba6ssLv9bpIxtMjoYDqduOrYkXg5reA7KU0w9AvwvsEs29xMCmeTNqpv2lOEHwCYwX8B/IfxxNRC8Yai4gDD+YzGAXE18rLIzaiI7xygogch+MR6qAjOZvm3T24BoWBdYS71K8EH8GDj5HPCYB+nfNv4D49ygBYaSkxEHiEMiPCoCxhzAjFSTx5h4uGivV+mWUf1FhxOT2Mla94cvn4MxGy8BoMSvEUbmEoW1Encoj6wCEiwM7GypkfgiqtMHgyrQ5GoAg3vUVceInc2JCnhU8hIgkfnBd5484LBANHRZX544F2h9MtZ1PAQMRnwADpzwWRbyaTNyaMHJrt6umrfmvLdk9DVYVn0uhhnZVl4VRPrNc3tL7S9rWbrun84nWX5aZPGO0MhfwBUiBw/ozLBZuwSjn2+EOACMzl8jShqGJn5lgJ4M9Cl0GKi2Cq6WxW2rJrb+4vT7zQQ8JA28TRI9VJY0aFJo4eXja0rjpKyLCCgTqJ90eOkfcAIEXMEfD7xZvj1D6s1EA4Owagtmh7wXBMPyQlA6GvK9bnbm7vkj8yf1bm6ddWqQF/IFNVXh5saunMkZKYj4TCERJKzQLMluOihYBpZYq2Lc7XRAN2w+Zxu3S/33sU7wEzFT3RH0jgsO880JirrqnO9cb7lNqKihAxZC9W2wBmNBo/g8v2nlBUqhk/Q4rUjQBNSddff71j8eLFyvDhw9PXXXddbtmyZYn29vbE9773v+HlLz7b96OvfT7z2t/vtZ21eFGEumzwTI8B6ONUOqN/99d/0FZu3quevexiV1V1rYv87fgYb2PTId6lyKTTUktrEwmfcbQKpTTbq1/lScCDUtPVLn3lq/8l1dbWFvrKgqIbFmuM2aS+voS+v6kp5CAydziddpcnjDfojda2Vgye9/Ol6vcLIAA/KRv2rq5OjI/CsCLcDKd5wQLRBGhnQG1ODJT5A45oJKLl0xmN5Ho9EAxQb4DfCp79XsD8gQzS8JMM05rNIfmCIUmn/sSYQ3VYETIFBFQOT50EMb44wRwX1kUeRTDHopkHwi3BDgqUiFkan3MWNpRHacWiENzkz8FQ1ISCBiEGBsIg3jGK9XazP2ozauRoLBJUv7Z6vQvfDRN5CcUR45bx4r9SEIohtwv9cVuibY7aDx8c+ufVD4xnXnlDI4XMns5kjXgipYweMQwLQFSWTX9p5Sp90bxZ9tMWzfONGzlC93k9Rm1VJQXZbH2JPrUv3iedvuAkwsoIjRw+1PHre/4aHD1iqDRj4gRnTWWle/zI4frF55wRG1Jb7aV+IfqzKeNHjwgU+ZMAKLikvJeT8C0WYixjAvwDfh/vcpteAmis4iPC3/rCZ7Kzpk9yoM0pMjWllicyc774xip9xqQJFQtmzagiIZtPWMDgvWxqP+dNV18SnDhmBG7/RR2EcEZ54HYKm070QApMPJ6QIsFAhJD07T14WNpH5lBjIylWLVJLW5tEyiZ/0gDpgRwbQhN8iRVsO3IzcIU+PiqsU1trh4+0Zl9+c232N3/5u/K57/9a+s+f/s7xndvvcd3x4OP2t7fu4JM+p8+fnfjpf/5H/rufv8l//aXnBk6aOU0lAVsl+hi002n+1vCtRkXXXaQV44OM7G81GJrc9OoPZgR+r5/pSuBNdtCmruiqnstm9WQ6rbW0t+c3vrNDuf/xZ3PfI2Xx27fdqf7wjvuMh558Vlu/YZO6b9/eXCYZ7543cWT3xYvnxG447zT1M5ef777x4rODn77ivMANFy3xXnnOaYFT5k73jxlW76uvLg+UkzZNZQaJBjygAzEGuJveEzBWsPiBEwh4N4t3qmmcoR5en1eKRqJSRUU5aEuK4jtd+F5XMCiFQ0EpRE+YIEwgINF8S8Yv+X1+yev14Zi1rbK83B8M+Hzzpo3vXDp/dnsskUoumDVZ+fEXP9Hxvc99InHzVRdK/3PLtc6ffvXTgc9dc0mgsjxizl0kVNAc4OTvWsPJfkwXxQYH/uBZlhx09Dz8j4Db6ZI6Oru0TCbDDVngjUw2KKHUFAF4WL+EKH6BsVRbUUmiq01BTqXDD2Fw6dT2qsyvfb4/GDCULUCfflhwHFPRv8HqJjz7GepAYWAHUxVKjjCYvC0/PKFoYTXEZDLkXzAlfngW8qD0TGR4mmUASonwXQFpLAs/THyFCzmbf6ab5gC2Wx6DgUmcRRoVFpEOE7RIPPAJQoOxSmX/lEwAAP/0SURBVLQmeQTD7fFgdYvmJ/LHKi7pFsTPvQFNzfevLhWHwWwBhIKOrh5t1cbNuRdWrqtaufEdz7gRQ9Up40bndh88Eh07tEG/4tyPZCeOGCm9s3tfw8ade42hdTWVlCXQKYBZK2AmbIX6DQBGhldpVJpQc0dFFMHmQ5eSyVS2oyeW2H3gcG7Vxq2967fu7CQ9MHXDped6T5o5dWgkFIh6XE43TZbU/VZNqUVIOcVKeX/h/FhAJWmGDtoBPlDEWBkzQwtQ0pCwivCBTJF+NUM70NQKoayMGHjZ6i27/MOH1JZRkK0iGnaQvZwmcrUvke7hd+6KmXH/FRwEsOGdLwBKb2pu1b1udzwUCOYHMjr0JQswJYAmiacyKk0mjlgs5XY73UYw4PfQRCcTDglKw7sv2Ilxuj1m+UVwur1S1ehJUqC8GoII+1VUVHhvv/12ae3atZUPP/xwgEzdurVrI/fd8ZvYOaed7D5t/pyhNZVlAaKFfjTynkBlb9u9T/38t3+sHWxL6vMXnu50uzw4WmnD1dOHD+8nJR7HE81vQVkrg5y28FMCeClfloaTErbolJPJeXzooJo7tr2T6W5p7vbEE25fJOrT1KxGbWmQsNBvt+oEgO7xeOJUjKu9vQNntSzQvV6vXlZWxn2aSiWhjBUJ8gRCdUV5zuvxSJlMCsqYK1pebhAhMU8eQC7HBSB3LJLh6OMQ6ptUb69kJ54FwQsCs57PSTr1m4HLFDJpyTC/9YXdDbwkL97dE2WzMccgFCBLmMNL9ThSyHyyH44D3FYeSEv5w4H2tRQ+NqYAhLjgtXy7HillGPtul9t1xskf0Y8cbsrsb2ykIS/wQF2gEEIgxYKN1VGlzzJ89DUawbFUs0yKi0LeC9CAg4BMjL8vHtfHjRyWP9zcYtRUV+G7YyxQJhJJ9akXX/WcecoCjHv98RdehcCsk8BP9G6XNm/bLRPla/V1pGihDUhTJgHQuWzJqTpV0b78rbfxjUPbsiWL7aCFvCKr5dGwjQTdoxZbzHYjljLIeAPuZCgMkxjHtaqMOVultho3ZnR1ZbQixLtbuk7luTx7Dhx2eD3uoKpqSIqJjnBE21I7U3/nSaG3aRo+qu/E5Rt476unp0vq7u6W2trbpa7uHqmH6KwvkcB7gTZS0h2Wgs+zFrqZJFzzOJ6ezeaNRCqj9fTF9cOtHfmtO/dqr63ZID/72kr1sedf1W//89+1z3735/rH//uH6vfu+JPzyVdWuYjn6wGfJ3PuqSfFP3/95anvfO4Tqe996dOZr3zyY/LFH1kcHlpfHQ74vXzhn9vlUolWxSQ1CDiIj+fxTTezecwmYkAC0AuaEE8CqgbVXCNFK0d4J5N6e1c3blyU127dri5/a4P60oq35CdffF25/7Fn89/73b3Kz/7wZ/mPDz2hP/f6m6nh9bXy1ectSX/p2kvS3/r0VfLXbrwy/7mPXaTcfOUFzmvPP6PmpGkTa8cMG1JVUxENVkZDHr+P6uCw4ePPDIQBOprRKsXTgsH8LAD6yAG7yV6vh5SpgFRRXs7XxtcTb2ioq5Xqa2pw8UzxBkNOJ+puvVd/PAYo0ljzfvG6K0Z/+7PXN3zlxisbPnPlhTXLTltUM2PiuOphQ+oD1VVVnlAk7HSRQOV0uUmMcFJnOG1enz/IF4ORwSItjvXhHTHcPsgXdzDvAF40HED3hTL/OaCxZrQR4ZIYRAUTD2I+RAVZjTpY45rFgrYxVDC+gQ8gq6h+kuPyq9Zv5XePSwEyAK63V3MZTvtPwz9f/fcFg3Cbf8P7AfRXUXki8qAWxRMEhKfY+RIEVVC6Cv6mMd2F2xthx9PME09rQLJdFH1MEHQo4onBDkK1nsKOfIEru/HEH6gBiSygwIEkPZDIOZ0ZCwMHabgszl8Y+BMPEIaiFLKgJ3i5z+OSwj4SjigQQgPGHnFmg9pCdlNSRtIEnuwxqMlLpdn4YGNL/MCR5vjY4UOJIZ+pL5g5OTll7CjVR5lOmzDGsXrL9siTr6zwbztwyDhl3vTkjZefH6T+gPRg5khZAU/TDkB94AaeA8c03Eja09cnk7BiEys8AkS72vGOhtHd05PZvG1XatWGLclDzW1ZYkq5k6ZP9i1ZMLd8zIihFdSOAT5GOLA9qa3AMJGXWKl6bxC46jKrMhDCyJTWZ1CgclH+wFVhCqBcNHs0HJBCQV/i8ddWZWZPGpsO+vxumuyBkUvRVEcmm0+WR8KRAv5mgey2sqQn6FWB0kHhoPHO3rgeDvkhjPAOIICT0g+EF+AvMoCvyBR9Hgr4bFk5b1RXlfup4aWu3nhfXlHt8UQyhVhiXJlylYkTvlrgxocofbixugjUtrahQ4f67733XtvFF1+sfeNrt2Y/ceXF9mGV4YqJo4ZFiPacUGatfEw0CAqWfiD6Cre2rVW+9pM7jIwR0BedfLqDlA/+mBVouq21WYrFYkJgpXpC2C2lHQus5oOBYJxNJaVps2ZI48aPLaBTCqDFIl7FCPF4Uh1mc4SHqDT15vLq5MkznA6Hw0inMygUI/1EgS0QCDhIWbbt2LmjtMEMEjJ1HKPCOO/q7PjQlLG+fN6hUZMnM9kk3qcJhyN28JdBmvO4AGMcfY7vJ+HdP0cgyIqQSsqXjWgT72/hvcA8CQUK0TNGsZP6HIoaC9D4Ky2drFDQIJRDESMtiIUWMTSL8QY4GQfwLhAGaAy7aHkSrKDQgb6Y1igMdATFAvYs4dbXF5M6OzooPimQFKe6pjbgsbntW7ftInbAUCiGFUTCjXfezN4Ct0QbYNUeynUoFKKx7eByedy8B/QjCkHAqIzUF4vro0YO0z9y2sn211evNcKhoKUoGXsOHMJdJMr0yRMcL77xpjR53Gjl7NNPSXSTgiITYT332krHKfPn4PQfH1lcu2mrMXXCmPy4USPdPbGYev+jT9puuvoyrbqyEus6hKehhEMhP+paCtw3VFe+eRZhQK8ER7S1ZTiceail+JJOrqquFI1Z8FaVFMUs0UHI55VmThyrThw9EjeMMg3gyG5XRyd/xqKdnh1dXWTvleLEI5LxuJSmPLBugvYUShYrnloqm9VjyZTW3N6p7j10RHnj7U3aIy+8ln/wmZeM+594Qbv3kWf0393/qParPz2k/+TOP6s//eP9+fsff1Z6fvmb6sp1m7Qdew8qLV09qfLy8vyyUxfmbrhkmXzrTR/Lfe8Ln8r/7Nb/UEn58p592snhqWNHB0YMqY9Ew8GoqmsBoi0XFsqs9iK+biel2MZ0MQAQx+t2e3CZDOmexJexHiXxblyGFOl4Ertaneo7u/aqzy1frTz6/Ov6Q8++knvkhddzL6xYk3v5zbdzK9Ztkjdv35ndd7AxE4dWSYVXVZTJZy48Sf36zdfJP/jSJ40ffekm+4++8snQuSfPCsydNDo4YUR9dGhNZSjo90YUTQvlZdmLMYH+AR2/F5hV46foT2HQ7aB3XLiGS5T8fh/RfFAqL4viQhmptlooXnWkgNVUVEhRGg+4oRJX0mP+Y3oiw8r5u4EoWJSLP+tZ8oexjNtbae4juqfxTkaMYzHvoywoW6BfNvDTVJvbgQucBD2Joig34AU/Uv5V6ivcRIhbFeHHJG/R/T8IVAS1kx+yQiiZSoGMS2pCf2b98C/AtJgPlsoojsOJI4loP41wzAdI7lCoj12cliNSPBNX5JlLJYRyORDeqz5WPkDcjIr8Piw4kZPy/3OA/gPbEcoTM6yinVqaDfygoAw0ZlyyUnzTTg56sJuNKOa4wUrDBvlYfiUZCX/8WCqVGQ+W9yBEKx9WXsw1JSttIQ8CvrKenqgbdv8KdaEfF4mr4YCLb5dEnalQrjdWmVKJmJ5NJ3AEvggQ7ImJwIvmf314Q617+qRxoS279wVj8WTy7EXzcXNP5IFnXom8sGK1ctK0Sb03X3Np/qs3Xuk9Zc7MqMvp8IlqiUzxC3yOhmLdS5vBikqzo4zlNdjFuW7cEJeXtu7Y3XW4pb2FJoLsyKG12ujhQ4zF82ZWjBw6JOpxuX2UAW7SG1AgY0H/RD0gEioERZbi+V6AqLzibjFbMv1SDlJHsbJqOgqAjwsrNIVKWmUkpJ536knS6SfNVPqSqXQ2n+PbC/ccOJKh+pJwb/eKQigTMx9LALTcsGBCFFZD6stknaGAFxq3JWgVEMXkwFkV0gp7OpszMpm8ff6MKTm/x+vdfeBQHwkJ3o6ubjUUDLBAhavqC9yM6opvqDmcLqIRfFbOCigC9blt2LBhns9/9ubI4pmTQ2csmB2xG7o7SDMt6sA0gXws5MxHiYUBLhI29JdXrMl+85e/l6rqR2lz5y5yU/WcELgwYeCq8c7ODmpvTJZC4YSwjMpyVZEJTEm9LSUZ31qZv+hkkPy7gJVQ4Kbh3Yl4zN5AHRT1B2SanOyLTz0Jyq8tl8+hMfpX4oMF0k2CLipHWrFipenFYLhcbhspqDTMbVI6kzuROPSDqePHO1008GMdnR6qOs7q2HCTo+C1ZqT3CUiHhSX0I3+jiYDUHSwQsfIFVU+hTgOnylNfQhDBmU1WPszusoQJ0DjygcE7QngHjQ8RikgFAIsV6KIGRZpGFBhWnGis8bsplA/cMOCrUA4SiT7sSEp5OS91kfCP6+4R7vJ6PGPGjlN27diTifXFVcGHi0UDT0voFuiLemLH5uDhw7x7k8+TQAehkMx7Aio8AMA/D7e0yJFgCJ/UUJrbOn0TRo/Au2J8Pu3NDZukay+9UM3mZOeGLTtsF561VL3qwnNDY4YP11a/vSmnaLJ9xqSJTNuEi7Fm/Wb19EUL0YyOl1as1ubPnKFNHDPKEwoF8CFcjYTqAI3bwgVAAItv4QnFEsIf3PzDbYJ+FL2Gy1BwpXwfKYO8G8oLTjZbNBxyxPoSpBMrUpzGfTu1kaEpwQuWnhI+7aSZUUrj7iUFLNbbUziuDL4HYZ9oFIWpyURCO9LWnt+x50AeO0Ovv7VB+/szL0k//v196td/fqftm7/8g+37v/sTPojsuPvhp20PP/+a/OLKt9JHWluTNHN0jxs5LLV0/pzYRUtPzV913lL52gvPlm+68qLcVz9xtfSFG6503nzlpYFrLzzLd+lZp/mWLV4YGjtiWCgSDuEbmWabGA7SfHHMksiRG+AowMeA4/E+3EB4FGdCGq/fTzqCJiczWWPf4SM5fPPzF3c/IN36s9/b/vuXf7D/8M4/53btPxALBXx9o4Y3JKeNH6vOnzlFO+2k2fllpy+yX/yR0x0XnnV64LqLz/FfcQ7fVOg7/5S5oeljhoSGVYZDZX6PP+h1erxOB81DNhwnxQUgRPdC4H8/AF4rjiSiKjT+aGC7PW7e5cLubxUpWLggpbbGVLiqKsmvXCqLRnDhjOSluHj/v9+ILG030I5ljhc4vZnPsUwBBgkbaErjmFC0CUD74UZCjRQ8KGWlcf8RAF1HAgEb8UeF5KFi8xwPAFX6A9+Sc2mWVWCnvjYqokHF43Ex3fE8bYFpl2lcYbfvgwG0wT/XDscL76+B/g3HDSASi1AwubGbJ9HiuERowdCPEA4shQwphZuf/Ht8YKW1gHd+rPwsQz/AR7gs9/FBYYzyU+wiMSEhD8qoGEwzIfmJb5UJBROvjHjIE+/QuYiBhfweCSdReGcQGVHmmJghtOJ6Xsq3iBYJIGLFQ5RgtzmcHrfTd6S1w/7EKyv1lRs2lz/+yut+t8OR/OGXPt3+t9t+4Dp78fyaUUPryhx2B46v9KN3UX8usrSUArCSaZZVypfAtMaOGu6vr6n2kFCZ6ezoiW3esbupry9+aPK40YHxo0fUDaupqggHAiESQO3EVGDM1AOhtHqobdGNct4PUDP3S9Df0T8vuDABDYjFQPOr3tLZ62nu7HHPmDA2WFtZXrPrwKFswONztHZ053xed6y8LCK2m6zkjDYhMGAyhFAo03yNtpbzcs5LgmtdZaVq03WWYEubnVf3KP7AeidTOVteke2keNn3NTbl6qoqjM07d3swCZLwwFngwf0JOnNgl9XFVSaVkel/IEAhSse6pM4DO+yZvk5MPiR4oHyhiFm7HwCLTgYDWdX0h55+SfnyD3/tGz5ygjFp8jQ3EnR1dUqtLUekpqZGqanxEB9LtNoFZRMhsx05WwY/KBK0j0UdF+FQFopK8+fNozSIcDQU24oKRVpyKnJe3324MTYyEFZiqZTP7fGoI0eMcJCwpTQ0NIiCTxxggCrZTMaGI5kW+Ag5ak9864tqYpMef/RRrvKHAcMaGuzYFmw5fNjpI6D2AEd6v8PrKFAUEsb7YpKDhGhescaHoEE/Zjh3CB5k8hSOp9sU+Nhw+SRAEk+DoIFwG9GGinSclCLwk2wmrngIuuT2FGnIl8eN+QSAhvCHOBBksNuCXTesjCMKjsJBoYASASXQFa0Md6XzqdXrNxe+CWQWLcqgH/ALKHus5JEdChjv3JDbLF3Ceo0Qat8FzPwZCvWy6clkxhg/djQrsrOmTCTFJswRE8mkpuQVZeqk8d71W95R8+QYMWyI4XQ5wfIcf33iKe+1l1ygBgM+3BwnHTrSLPclksqEUSM9pBAY9VWV2rIzTnXoquJ02m1OVdFyRA4mEpSD2Xamk+uLUIXrgl0Gqg/FQf0xJ+F2SihU7a1tUm88KY4Pon1zeSng9QYNVbW3t7VLfbE+0UY0nKl+TrRzLpszent79Vg8oXf2xrRDR1q0TTv2yC+vWpv77f0P57/209ulr/30t/p3fn23844HH3Pc/8QL2D3Smzo6qM71+imzp6bPWjSv+8bLz+v+wZc/3X3n926NPfSr7zru+8m33F+/5RORGz96UdWyJYsi82ZMKZ89bWJ42oRxkYa6WlK2whESYH2kNND0aMM7XE6iWVZgBM2Y9S8Bkw54/Qjf20pns7ggA7dDaj6f10imSJG0CG4AeFwuqam52fnsayvixKsTsVi8c/H82R1fvO7yrp/fekvPH/73v5zXXnxuxdKFcytOnjk5PHfKuPDE4UND9ZXRaGUo4C0PuD2VPpcz4nE4/U7D6SY2jsUPYARTWqjAoMQH1gFYiTgYM+KUEnbIPR6P5PX5pHA4zDtcDfX10rChQ6XhDQ3S0CH1vOOF3S/sgvm82Oly8g6wGHXIkzK1zDFBxP2/AYA3o1o6/gYAz9/gRe8S53hA0JUu4XM7N152Xmbtlm2q1W6DwjGaEHngnVtGnP7By3K5vJJMZSgzkV8RV/FU0nHxvbF37Zfjhw8om/eEfsLpv+GDA5AFjKWI4YmJgp+lbsuwW+ywIL6VxsrnHweh2OBp5cuG3eRLhooUUBJuQcGGLIgqRVphZwu5Re6GJL4kQTMP+cE4bDrvihXKhCGSwwKgz22Xwn6n5CeDYwziiJlQxGBnoZgwRxhWriyeb+iFS6oY4E3KlvTbb39J/+V/f0H6yX99Tvv01ZcEJ4weXk9pAjSBFr/OXwAzAxN/COtm7iLDAQmsUNhI0DCymVxSU/U8TdSqTpyrojzsmTlxPPHvmpEk9PmJYzh4VZWyxtl6SiKWaUrwZgeVLR7UKmDycMMDKEDggVADr/cCxCFF0+9xF/bmzZz6Q2nd6DmY0AQUZFWxZ/KKVhEJGol02r5+267k9InjAk2tbY5MNhuvq6kaSpOag+SjLLUxJDHKD4qXWGW0mgt5QYDBqjrsmXwOK5gyqznUr/0BvV2Kk1UDu+Fxu1WP24MrkhxxkszWbN4acDmdCZpE7dm8eFuX6QPjBx9FtjbdkLwEHwvUfFZKtDZKvYf3SPlkH5eLahTahgD48fl5cwdisN01jNenXlmu/OreBxxTp82VZ89ZAJnfzkeQutqlVCbNz2QyQfUSiiYUTghlgwIVLxRkMSbx3bTJM6dKw0aOFHUZANaYsMBy44PmrR1t1UPKqvUDybi84ORTjOrqahsJ0vqG9RtONM931NfXB/DCtlUXACmWGgmxjkQ8zp3TeORIv12JEwm62yk5sSiiavYh9Q14N5O7+igSfJ8A5T1PChkIE7tgpbeVM6/D4hH3CRQxQ1Kp73HEFrv7YpwQzyRagIDB1ypAKRuIGHepyAMg8oVhJ/tCEeRhaNIxX8DB/BP1FJ9PwGUC4Em8EECpcHS+t7eHaRQfBcaOZZXX63v4uVccJHAXP9IKQP5UP14sMb1Aj6gV6oF+Rv55UvbwoWHsFB0L+o17s254UN5GVWW5VlEW8bicDnXiuDEKCcwOzCNt7Z1qNBp21lSXS8++vNxYMGumHAoEbLg9dsuOnSSr6dr0ieNdxDsoe7u0Zcfu1GkL5nmjkRBuJbTPmT7FWxUNe7M0LjVVc/r83gjGIPoGzc2GSBVKF3Z08S221vZ2qaOzU0qRwgEFDPGRvqOjU2qDotWXIH4mdgOTyRQrZz093aSY9dipjf1QfHP5vNYXT8qNza3q9r0H1Dc3bNEfePpF7d5HnzXu+vuT0m33PmR8/44/5f78+LP5HXsP5t0utzJl/Fj5rFPnZ794wxWZ/775hvy3/uNG/duf/6T25Y9fo99w8fm2q84/233hmYur5k2fXFVVUVHt83griM781LK42ZbmHcNO9bBTe/J312AEbyuOxcGAaYraDu3n5A/L29TuWJ+6c98h5YmXXpf/9twr+VXrt8TWbN7Wd9ffn0q88OpyqjrW1HTqoqOZE3WJp6622rbszCXOjy5bWnbeGac0nDJnev24kcOqg4FAJc3zXuJxdlwrGfS67EGPUwp4HJKf5AJySm7Shgsst9BJoBX0GYxYEODFBdA0+QEPyA5ut0fykZLl9/v5CG00EpEqystY4arhHa5qUrRqpLoaMqRwVeNoYThCCpeH5BW+LMQs1izTLBeAMcXVZYJ59zbliEc3zXHBYG0K4H6CoX6y7EJmwq2S4nZGNwlYMIQ3eLAMWYWSGjlZzj27fI10uKUDjcV16wfsFotDvICJOO8TuK3QLqA74g1VFWXK1PFj7EOqq8DxBgWrbQWU2MmKvAT9sgPvXDsuWHKK1FBdga07igQcRTvgFAnm9nw6wccuuf/+EeC2Me0fIpzoifnfQCDIRRhWsI5hAKVx/xkwsyMgqirYUY4IE0a48cMKFCLCLbzwy3YBgjqZuZt5WrRuxcILyVDAHHiSwQszyMcqB/EsN5iHx+3i3TEIBvggNpgq7Njy13VV7+nuld0uawWTAAVCmBkALqfLUVdV6auuKPMTQw3QRIT3m8zQUmAMSmzij+tN0ZGCDxDCHGMgE+661+vxeD2ukN/niwT9/jAxRj+1CS+1IxXageNyRjYgXMwMXqVPxOJZR3iwMMUfZB7sCOGxAKvfGs2jhUyPDegAAuAqjikSzlSOVRa5jcNH2uzD6iu7htRUSo+8tFKpralRSIL1NrV3xKvKy6MQTPJ5WelLJGNUaIGHAPeBOON9MVUTSjbFVxdOm2ALBHyDTuAsQB7lbdg8Hqe7MhpyVJZFSeAyyiTd1jt+1IhgPJ5QAl5PCOijv+12CBElpx8FsfWrczbeK7Xv3ij1tR5mxo1jnQM++WMC9QvRYSEPVExkQ4AJ0C4tX70u99M//NU5euw0Zc6c+XwPCy5dwEUd+HYPjoTxOyI8oSAdBFchEA9sJ7gxtgAYi6TBS91NB6Rl554nBQJBVJDD+oOFEJ4iHPn09PQaj//9b3I4EAjQ1OqaPWuGIxrFRZ02XPMe4ognDuQpUyYnSUBlYdACamGdBo1RUVHJCxP4zhsHfAjQ1xdH49jaenu1xqZDuAGOlA/c+CzC/1EAveIbYETe1PAkGMKPQwBC4RP9KvxlGgt56n8njTsHBB5FxsKHBKkURwtz5A/uqg/EC/kTCNrBeDU9GLjwgh8eGtEzxjbeV0riwgc5x7gW0tHT6XIxjeEoXZLo1E7ELnt9uHo81drSJh/VNNRY1h8EJCgheDcuQ4pcJpeXcJEG3nHC+ywoezAYTBErAOmHk8ePCZEC5gkFgvbaqvIMhdqgnNbV1ujnnXmavmP3gdy+xiP2mZMn4WP+QVlW9BVrN+qXn32GQkI5PvzMeJ15ynznWacvsimKbM+RApXoiznj8bgtnU5ze2AsWU0B4Pe7qB+waHLkSBNflpHJyjgeLbW2tpBfMyuunV1dNJ4zrLwiOeYqyWboChWaSKe1A41HlE3bd+Yeee7F/Dd/eUf2O7/5o/2Hd97n/PWf/6aTkqvsPdgou92OzJDaqt6TZ03v+dInru782dc+b//fL3/Gd8vHLvNfe/E5vivPPdN71qkLg+NGDg/WVlX4q8qi/nDA73e7XT7qQ6+qqm6a3/hdLea3pW14nMBKF45xk8GT6ErD97e6emPa3kNNykPPvpz70g9+LX3713c7fnXf311PvLLK8+LKte7HXlqReeSF5Y5IwKdPnzQxTTyO2lgZVIbEZKSrRlZVVHxHwAV8YUBzFh2LBQlqR6JFp9stjAtGHC+HUugkpQLHzRHm9nhJwQpKIVKcKiqrpbr6IdKwESOlkaNGS6NGj5FGjRwtjRg+XBpSX8fHCqtJ+aooF5fMREgpwweuoXB5UAbVG7SM8jEuxJ8JsMBgEBDdg9ezwXwAGsZ8zYLCu8D7ZC7gzegPGGonPZ3JUHeTukkTG/0DG+Jbkiqr1Kh52UhnslqKaK6rJ2Y0t3YpO/Yf0l9atT53z6PP56+79Ufpiz73rd5Lv/Cd3HX/9T3tG7++S/3JXQ/0/u25VzPU9j1+nztN5RmDnRgRjYCCZHoUWuS4gJUwokkzE26CgN/noD5wUkWO5ikDYUBxrISZwAtJNE6xmzlq2DA/8RhioWKBCQY7YXxxh+XOYtd2sHn9/UN/fnviAALkh1PSv+FDB2YyZCCoWpM4xgszRtVijKahcGaSZlw8mTTwz3ZkKAQC9jfBshXj0JP+mNGa/mzFxEFlWwIaTol4vG5mcuLaf4eUowEEoR2MkoRY9ZnHH+4+ZdbkqoDPyxI2mIca75IMFQs9783sBJoWhv0BjIJFC8qTVCuelBhN8lcVTSElkd9XKEY2y2NGjKdwWsArVeyJMymaZKN6qtSojUfausaObohomuHpj4uIjXyFMkatRmnEyjW8bdK+w63S4bZOFs7fDVw0ae3cfzB5/UVnOj0ul8/0PjZQfugXrORm8G2bkgrlZdX4zQNP6LUVkc4DR9rC2Zycu+6Sc3s7evrqEukMVrkisyaNlXrj8Z4hNVUh6KWckABCTQwv1Odlzh9oJ9I56UhPko947D9wIN+XiOerKiuyV15wdoXb5TLfBxRl98V6pY6ODn6nBWSCMAhOa7bszDe1deRmTZ8hP/ri6+FZUyd2x2J93tPmz/Hl8nKGFOLyUChgnz9npvXeBbcfMghV1klVY6eyX6anQ4q3NQpGDQ/QqiASLqsIpoPCUCdMApabH2R5a+PW7Nd+cpu3rHKYumDhaUS+Tj4x2dJyRGpsPCTKp5g8DsiOPkRZPIHQE32OKDCF8UFP3gmmMUZCjHTg8B5p4/qN0tQZMzmfwZRtgb8oC0+4N6zbqJ52+sL47+aeEvzNzi3yrbf/Rrvqqo9G29vb5XOWLTO2vbONvw93gkD99W23dU+YOLH6iiuusJMQzJ5emzMxbOwoxyuvvCw1NDTgO6lo1Pem1Q8A/uOzn1V++ctfGl+/6VNZW1Wd52vf+I4n4OfPvhHfMSO9T0Cz98W6pSsuvFQ61NzMPcC7WgTcG+hYBjzJEE9AP1v0htvXSBoSccGHIURQkM/tokCPSGVlQYA4+Hg7jlfZ3R7mm+RLBvwDMSAwCjqD4sXvJ1KGlkCD981wkRLiukgYxU2Q+FYtBF7wXtLbpWw6lVj/xkv50ZPHlH322qtsXq+4yZCzp4RIizxJIWBcMUdYIOgdfN1BgnIl70qUgjUeGThZMW3RxkI8KT+tMYfT7qqvrQ5i/IO30phQf3ffg+qeg4cyP/rvL3uCPn/gSGtb/ivf/Unu89d/1Dl25IhAOBrlOqFtcTywl/gbK1o0noAwysH4qqiq5t0TS8gGH8SOHt4jxLhDhU1MGSAM07yFWwptskyKVyqFj+JrpMjaUtm8De/M7TzYiOawiwVGp4yFh8XzZuaH1FbbvG6nm/A1wsGAze2hggkNyp8XK7gc6rdieSV2spTaB4ZZUJqaAc6SRiUrvpJiQFHGzl82m1NjfUmpqy/G7+P2JRLGjv2HSQHNa2XhsDJ/+mRj/Oihtt5YUj7c0opbAB24DTASDtoDPp+rsqLc3pvVjc9947vOL91ys6OyogLvQZulCTjU1JTduGWrdvl55/hHVPmP4lzwELtYLqJ5nFin9GYk0Ar6RfQlFDEoZjDYtcKYocpgPFDf8oIi0YiYN/vjwACvAe1RgIFIMRztKciWfqwgyksI/WJsHQUWnZtpgG8xMYLxdilwpiGtawZuvkznslp7V6/Wl0xKbe1d+Vff3qx/ZOEcH7WREzIKERc0DyOZybq6Ywl14/Y9eRoXICD36PpqedyoYdLoofXu2opynHcmKvPKJMO4SHYyaI7WnCTg4IPi1Lb4Tmdi6+4DjiXzZgQoTxMrAdY4xZjzBCMkF4n59F2BxxYapaSRyQpehEUKkiHiX/vxb5Q7f/iNCtywb8boBwUa5gd+RB8DmLZMPHHS6E+PPx+rraooX7pwLo4TUThogWQu4E1ti3FVNnS0VDVmKt+mXADU7f2AhRKlK33F/UTBv5Wxf2GwuhZPPrpCBnYQK3Yr4IeJCsoYwoRSBrtw8xhAenLDzscCyF4KXALHE3kLOxnYzadlII1gxgKNu9zEaMngQg9eYaRUuH0JEykm9J6eTvVvf7mv56KPnFZFkxkigFglNUnKmKmwUKbieQwQwYPH4dkBZRPTcXtxr4ZgAKh2c2tnV31dZTkkbI5MGItwYT8KiAFgkgAQK+D3PpCXStrYgabm2MQxI8uobUUd8ANgC/1Qvty+LIwJBQb+KG9fIyljre+tjFGovmP/wcQtV57vp3Sl14kPDpQf+hEv8aPNSyGXV7S/vfiGXF0e7V23bWf4Pz9BQhlNwHc/8kLm5HmzvD6P20fKc/fUcSOlskikgpIUkMN7KH2xmLgRjpodaLf1JqXeVE7yulzGm+vWa5GALz9q+FD5zFMXhKl90f0MqC+Eoo72Tn6/ygIsD766ZlOypavb1tGbyZZHw67yaESaPXWiM68odhJ8NLfb7Rg2pDY4fcpEVuQByA8MNFRVJ4Vqh0rJrjYpG+N3wwg1Qu4o2hCIWPjAjTzgRP9ouqpDWMtlc7bG5tb8f/7o107DGdAXLjrNTvqoEwJwPpeX9uzZwUIdEkJIMLNCbmY+RcHQKsqyIw6ER+ocFrxjyV5p1559Ull5OccrhVLSt3CGH+zPPP208rWrrkh8ZvpJgTt2bVUeeu0V94wZMzyNjY35qdOm2UjwfG8a+SfggQf+mvB5fQF8zy1Jgiug0u1O1Y4d63hjxRs4EicHg6ET+a2zfvDLn/9M/sIXv+j81FXXJAPVdYHv//hneFfG8PvdfIS52OfHB1aazvYWiZRbKdmb4h0tQJE7UgSrX5iXij4HgOcwz6BwFYIE9TcCER7xeiWZ+YlIzP0MQYT4ND7wi1V9l99nCgdmAfRAdLvNQaQDfi4WDwQ/EXHAOxHugrJA+gB4LI8RKosEHMlD5TrtNvWtdavVsNNIffqGqyKkSOAyB6TmPNhO/5gjGC1GrghwId+qqirqY8IROwkcYqW3QKTrl9p0MB+I9cbIFqyIRlzwRurO7u78Tf/5bfv3b/1CdurE8UEq3L5l246+N9dtcJ196gIIrXZcsY8yPVQ2jvjyBTqUAVrean+0tYviYQ0J335C/bu7uzD3GTQX6pqq2EjfMnAJSGd3r9HW2WWPJVO2dCardsdiVHGbjs97ZGVZw/cSg4GgXl0RdUSCQamqvEyrLi/DghAJvST9UhOjH+kPHY7qFWjN4i3Cbv1YsfAkm+ngh/lTtAvA3MALO/RH2BPb0DVZydtzsmKk0hlp3+Ejek8srmfyeZV4L44PEn9S9BAp38TLbUHyq6mq1OurKm34lgzhRVMZ5UploM2giJLVLJG8URD5JxV7/FP/9S3vF27+jKu6spLGUb/elNo7O7Or3lqrXbzsbP/YmgByJF/wZIkvvMGiAi7pgrLlMBcEMC74SYbpH31G+GKu4oupLDuX1b+8fwpK297EkxuAK4sH/fL8Dn/hZvmIxhkvdpSigjSmgUxAQbjkhOZVGe866alsRm3rihGpqXanw6km0xl8jkAL+rwk+rilUcPqbJFQwA3lmebBDKVxkNWG45MUQaO6O8lN06nLcIitLS4MVqBG7YzWKZE1KHbpLh5Zaa6S73r4+djw2orKsxfNcWA8lwIUMYDT4+PbiNEPxwLmXcJmPvsDFoVI4Y8t+dhntbcfv7fCJISjgLE3gTBGxqLYkr4GnTucDv3llWs766srKyaMGekS8Uw+x1mTIXegolaqmzS7eJPy4MW+O5QkKYiCJxBEq/8b/iWBCVTYmBYtJ0ib3WSDV+lAGBQoMgj+KEVMjBExeCzgfIWxgO3M0lGSYFJY5YIkDqaLfJA3M2EyCCOBXjNsNpXqYGpegH4lcX6FSh0Tjh2OEDAekUUxZ93QsE1WSPheJYi0likCpjJimLiZUHBN/uln4ZdT8b2P/pOZsL9nv5iAlWqXA++Il5zRM6E/RiZQWYP1J8DjcdlnTxzjeuyVVdFzT5lvD/p93m/88m5l3vQpGnaycjSpD6mpcpdFw/zdMZEKVSKrma9VKBTvTF5lgQH9THgqfq/H4SchgISgfqexGB+tKDxaQBMJJccaqt1x7uK5JC+47fXVFWld0/2dnb35to52uTIcsNXXVik0mfevLmWFj9z2HN4tpbpbua158oSSBDxLAOUyXRLTxVEIKgg0KO891KiuXLdZfeyF12x/fPAx6ZZv/kC/+Zs/cqbzmr5wwSk2t8vt7Oxol5qPNElHjhyWcnKeq4/J2gLUCPWjGgoPAquWiAU7l0+4OSidj8aAkU5LUydPlqJl0X55WTCgmQqAau3Ytdu2bMgoCM0QMF1jx43JQlk0J85jpPzgoLu720aKHysPFjgMGz6whLnYhjYmMLcbTzxUVFS6ia/YnV4P4YBv9diIx4iwY7Xj8QDvPg0YQ0IKMjNFt5FBz1s9yPTNwVgMg5BJ6c1AeIsgMRbQ707qNxfFw3FG3nkjNxbFBL8wDdvt4FusiDGtsV9/wLFbHAPrN8bIyrnQj93utEfLyh32WEJ5a/O2PIdxXlZ5GDpk5/j987dc4Ck4Dohjf5wpA6cQVvNpuYpgxSH69/pINvWIuqCNCOLxlH7a/LmpaRPGBVVFseOoYCTg95920mzcjsm7TPjMQCqZknq6u/mYMIRghfLAgiN4EYCEOa5PLpcxujo687v27JW3792XW7vpHe25V1cY9zzypO3Hv7/P9vO773fc9fCT+urNW7uDfm/X1PGjsucvOTV/xXlnaleef5Z205UX22+49HzfFcvO8J8+f6539tRJgeFD6sKkYGCRyU2EzlufVCwrKqK98GQ0TLcJptXqlVK+X/CjPmMeYfIo4jtEw04jT5pXU2tH/u2t2+VX3lxr3PfIU9LXf3Gn8Z3f3J164OkXe4ln900YNSKzcOYU49R5s6WLzzzNceX5H/FfeOZi31mLF/oXzZ4ZGDt8aJjYfIj4J87uooHQnsAb5IyFC3ZrqsrfS8TpGIqDEeQink5xSupiQjAY5IlVISUXC6xet0PCmmqQ+rVhyBBp6NChUnVVtVQejUphv1/yuWjex/YtvhOVTUm5ZJxMTMqnEpKcSfGRcl5Io34uNOI/ATzv86wCRdA0vPuGdiUFEUcloSSSHe8hi0uhoF2LRRD0gwMLI1BYfD7J4/NLflLIA2RsDqfRGUvIb27alv/b868rv7v/0e7HX1rRuftgU3c+p+SqyqL6+JHDjGkTxrhPnTs9+JGFcyMLZ00LnDRtfKgyEgq6bLiJ3uahebKsPBIKkwmFg/4QjYko9RNNyT6ni5C0E0sjQ90GrsasBzePFugNNC+aSsyruGEY+Lucbvfl55zuuO2BJ3LxVLrfx5MZzOZVcUIFCzsDwwHIG31RAMQpNQKw8064OGkucOAI8bFkGsrNtInUFt4FZAo42HCDpdPn9dIwNudz01+ASMM8CwufHxAUyzlx8O+dsf8HgFdxiJgwOGGH4V0w6nkMEDBXyATsRwYTrkgDgwmY4lM8CAEA+GMAI4wJn32Fv7AIu+W28jEDxI4YMQYcVeQhRIqaSkzYTQwbihjM9u3bMi89/0ziynPPLLcZ4uY9Qop3xiCQ9AOznIFQKHMQgHKAsnE+HSulFmCFNJnOdkVCgXKqpBOROGYJMyjmKfyEQifyw3fisGKGwvEuQV8i1VdTUVbBio+VB4XBXTiSyD9mXmYU5Le/sU069B47Y4iXIuEnnU52fXTZGZXwEiEDsRRg+eGF+87OTqymstuKQ6gZ7+w5oPz8vkdt3/zMNflYPOUa1lAfCwRCFVt3709UVVZGZ08a46iuiKIT+i3m5HNZKd7Xx++OACAEHWiPcT8EvG5jxVtvZwM+b3ri2FH2JQtPilAf9Ftuwg2E3d09/XbGqAmN51e9He+Np3Ij6mujb+/c333xmUsiew83yrWV5a6h5SHFsBmhEeMmpiePGxOl9uCq4CEmXDL0V6RNvJdGbrJCGAbt5/OyHk+lsJKs7T3QqK3fsk176OkXnKGAX6M+TMqKmisvD+e8bq+rvaOrgTJwLVlyjtzQMMILnFvampnx46gTyrNas9DuZMHEhTHFPWDhYgLiEY3jcwkSzcJSlp5dXW3Sl77wRelr3/omT6CY/AcDZGWRh5m/ccMN16n1W3alGoLBwN37d/at2r+3KhDw21qam+XJU6YCzxO6M/b4448l33hjhf83v/lNYXGAtKH4lOnTXCtXrsT3YVIkXkCZ/1Bg39693SNGjKiYO29edubU6Y7f332XR6xbYNwevQBwPIB272hrkS644Hwp3hWTNDOP/pyJjxcVaY8AY5lFJwLwgFJSQFyS5iWFdzpMmqA4eQ1CqOAtXhIAURYWDIob95QnJcCV1KVlmSiJ+pE30uCIIsrHHy98UVkoF7sSspyD8JRdv3GtPGfKGOkzH7sijOQl/4wv7/RRuwl6EyBs4hf+uIGupqYWhXO6UiimMoE9TF+KT3XOqjLeeUv7IMxhB4XkTRXCcSqVckLZw6UamXSWUlE6+secZQGPbwJrfJPiZvQl0zS+s1pPX59KY9i+fvtuw8nfvZBUn9utjx0x1FYWDqvhUEBuqK/RGmprdI/bFaQ8gmJngegEvygOPwMrRR5HeRFwV5MRD8tCbW8aAP9CpRGVoW4H9qJOmI9JkAV/kkjxktKZrBJPpLSmtjb7hm17DCxvjB/egO8vGuWRiDxueIM8pLba7va4qe9snkLb0FNAwUJQaiew0MMf8COagFKC3VhvICD5Q2HJ6wvw6wQHD7cqV332S+mbrr/OO7yhAUcvRWVMkGU58/ennlWuvnBZ4ORJDU68Gw56w7yL3UiOzHhxpRnYz/zpNybJDpfwM/1Lgt8drPgiz0K+5hO/YjxaYTDAiJ7k5j4iAx/0CsYj0ZSOhSaSiTTseGVyeS2ZyuRbu7psjc1tRsDrkSsqyuzjRw63jxxaq1N9y7BTivqa6Xk+QCf3E/L7dUfR0c/7PYHqwfVhm6gT16sUbNi9VR5+8fX2dCLRcPlZi1HPfpHEPEZk6XBLHur3fsGM93thJcKBQyqVSZ569WfU5Q/eEcVR3WOlRVwAUwTahx1m+5jlEx40N7/cefKcqdVDaqqIiZt1RFoTRbRtoLJOqh4zRfLh8A7R22AwoMpH16kkGLtyx5qDPyj4tzL2/wiACWCSxMTLDIHsGmljEJhZCWM3GAXiCKaB+KAOpNEUUxkjAh1IMqVuywo/y986roVfCBRQtkDXGAxYDMOYwEqqPwABA7ctOqTlr7/e9+bKNzLXXrysyi4ZfPMaVkK0BClj7wIYP4VyxYOgYGFAedZE6PJ4WTEEwIsEb6O1o7tveH11mPinAymBJ6ZiM8kAIH+qDOIgTxyTgzLGx4VUkqIoS6pTAMiISZHaBYyGkaMMxb+AkgIw8A8caZMONncUcB0MUG5Xb8yoCPt7l8yfhfNs/SL3rzmB6YF3B/CuA/q5AEhJ4Wu37Myv2rQ9tmDGJM+hlnbbBWeelth7uJkEWKePhJXQlLEjjIpoOO3xuAOUxORQNp6kcROZSrSCrJI5WWrpSXJdwwGvsXLtOkhP6RmTx/uWLDoJRyqL3I3idHV2SD29MVbGUC9ATpb151a8ndrT2OxMJTO2q88/S25s79Jrq6vsfX09+qj6Wu/b2/co3/ry59zhSNiLfABIz3mQgQAA/FDXfD6vt3f16F29vUoqlZYpOnWfXdm+Z59j2+59+qbtu/UFs6YplL+vpqoiSWPAiY+wTx492o1+/vSt3ylvGDZanjtvEa6qdhw8eAA3PIn33Kh/BdrFCQK/3NcYU4wa7AJHAMIdhFeO6B/jDCHw05NJyRH0Sq+8+ro0dMQIM79jg5WlosjGddddq07b35gi/AIrJCX+4vq3K4nR25pbmpWpU/mYYj8l+IOGRx95JLVi5Ur/7bffXujf4b5gunz8GH3VqlXuPXv2ZGfPmRM1g044HDp4MFE/pD500UUXdk+eOM3+/R/9kMYJER/1J9pN0Mf7A6RLxGPS1VdcIe3ZsRsvYrF/yWjifjdZHwO6EGMZXgiz+swC9HEQq/GEVxb8gzLDsTIrIhQTD4Xp9MQxr9KjM/zOGRKYIMhP0J8YC+I4ItLAjbwAeFEftAvK02jceT0+KZ7oS7a0HXF87qqLHNOmTfYIXiUAY8hyWoJkMVTYwO/9JLzjggVuW0bGBCsx/ErytWxoHVXT1Uwma2RTSRcJ9bzbwHUnZbKzE5dopM3Yom5makLTAL9Qu3t6pbbObntzR5ceiyd1t8ue0w27QUqXE5/DGFpXY5RFwvZQ2I+2trtJJ/N43TgKRo1CWrrNwIejkacJAv+SWgjo51GMI6or3NRdAINnCArQwPwJXyhWNJ8qqXTGFU9lVFnJO7O5vJ7J5uzxZErF1d0ZWcbxNdXncakU34BAj5MLQ6qrjeF11Y5g0I9jfraAD8f9aFYloCagogh3+rfwQLminUB/ph/9cv+ZPAtjAcou6ArHWPFOHY7vu3GlO82RTjIuN82VFO4NRqRd+w5LJy/9SOPHr756yOiRI47iJ4qs5O5/5BHtY5de6D992kjWD0DXAguxAAK7wAv4cQAjbVkLQH7cjGbcAiAu6tovRdHOeXMaVJNahjxMZ8EfHpax3PTL/0QDRl6R9b54Su7sieGGUc3r9eAGSZJXVIfX5dSpS2yktKP1sWPj8PncNpfDhaOEUKrJQI4SxyvR1qVjiWGAswjFgMGicCuZOOMp3JbTtBwTqD1JzsooevetP/il56vXXxasqy7n840FQJ7m9OzxByUH9b81XsUsZcJgyDEUA6gdMt/9zV3ystMWhebPnHLUsUgLrDpZr2xwHv3yZ7fy3z/9Xc/N119e3VBTSQgW8RRAcSiPYGW9VNYwmp51hUFYCsdqo4H9Yym24Glos/5lfbBw4nL+N/xfB7wiyoOMyZ4nSggHpU/QqAgXRIhfNpZlADDxgn7xsOiYLJbdSgInyoDiw3khBJ70ABdA2WBo/PFEsieSKT2e4klX5FTIyCqkP7BgRcyzj2Yxeg6yP40MSg39op4CGQbO2jA0v9eTEytDYjUUUBKtH1htCcCKH6ehtOJIAy88+8FcsPOHlWu+indAHQquEn8SQnK5XD7Dc817AMXTRjfUa6V1GRQ4L8xJJLxhp3MgU6RwUiiMvlRK97ic9r+9sNy1cOYUm6qoNTv3NTpIAQviTERvXzzttNuxXlzCP4SSXxBiKDBfslJvvRyWzmX8FPcoXBEL86XArxhGOoQt4PepHT1x9abLliX74n3ehvJQfvXb65xjhtTZHnhuuf3shXMybpfDg/bj/iADGgKtQeDo6upVd+/dH1/19qa+VW9v7M5nc91loRCUSTspX3lSxFJ11VXxm6+7KvP4Xbe5bvvu1yv+54s3Bz51zeX1N3z04upLl51VXV1ZHv3rE8+EcqSsjxs/2abQZLx3726pL97Lii0r2owvPwhEXcQvhQ2orwU2EqCzilDE2E0GbYZFCxyzqqqtJb/B0w4EFEF0o2uq3h10eRxdWt45fPpkD/ICpEnyo7yT7DhxoAT8/r4JE8YbXhLkLGjLpalWhpP6g4aHbfDZ+AQBJlGiBVs8nnQpmsaCo6pCuOXWhvN9g2jrnNQV6yE7FnO4l83+Fn3YT54nQHnwsha5+gHlhzzTxB+S1O98uVKJImZzUFqKgO+V4dgiMhfUhfwoLqVhGuL4VogJ5AfeC3xwgQxW5mEymZSUxQ1kEBIpDyTFwkJtda3H7/O7Duzem8d3w4AH+IXgGcBdGJTT34gH6olvceGjyEIIJU/TCB5hlXc0nsCRFEQnKYauTCZHOFIbd4l3SZuPNLMihvyhd1B99VQmo3V092jrt27P//YvD2d/+Nt78pt37Mmnc/nEhNHDY+efcUr+4jOX+K654KzgpcvO8J13ximB6ZPGBYc11PnLwxF/JBjy+XxeH/FuL+WHdz8HKGJAC/XlJu/3pH+BC/F78BqiaxwbjGezci6VzRo9sT71SGuHtnv/Qfm5N95U7/jro8o3f/F7+Vu/uDP3ndvuyt3zwKPy2vWbcx1tLflYb29SyeVitWWh+ElTxvaeffKc9EfPOSN//hmn+s4/Y3HgYxeeHbz2orP9Vy9b6j9t7rTgmGF1vrqKqK86GvAFvW7S1+wuF6HgdtokGvB8LJB4OBkcD3TwrcW8O4W5iQzmWi8pt+FQUKqoqJCqa2qlmto6qYqe5RWVUjhaxkow78CSAmYd03OQQoaLHVz+AJoGnzoZVIbEyXIXzSFEM/x5Gh5r4JHUcBh1/eAoj/6AYNA+2+mJ+ZUN+5UWL+Jwf1BfEG4atX/u8JHWGCm5Msc302N+QDvAbvUfupni5btogttz6Ejfmxvead9zsLmb2koePbzBPX7k8OCY4Q2BcaOGhSaNHRUcPWJYmPxDDXU1/rqqSn+QtGK7zeEmZcNOCpgNa7FYZOY536T344P+8cD/ud4kTPDuIhnryCEbyB3cFpZ5N0D9RX5Bv6d86sQxmVWbtynWu9YFYFwFHgqNY8bf/OsHx1Ek1RsgRYJBvLA9KKCOog6IAPzYm8DCA2NQcNi+dFrzufl1Uq7HQMDCAdpIVcQi00AYLI0F7xYGhexEwqAD6d/wrwsgNTGwYTOFVyZ+DjHdVhwzAYAcYGAMJlPBAIMVrgKZwk9YxC89kA9SEs8TeZoAKzvJEyufEBpRBibr8ePHqqcuWqiLyz2ODRjl+bwst3Z0ZfcfPnKkuaWjA8cg+0NJoQwCN6uuFgA3EoJslJ2P8OaCi/UynwPBrBB+rbohKr5zocmyTVdkG1afxUAW7SWgtOT+gBCVpCWny4mbkd4Tkpksjn4e9d0mLkoUS8ayCBCbdoCiHwDR3C63SuU7xw+vV0MBn+vWn/1eHzdqKM1cEiliiT5VNRSH04EjTP0A9IA2YDohC83DZojoe1LgnM3t3TgGas2t/QDpBwIJmQZNE/al86ZnaqrKyilOcm9zW3TutAnxQ23t3injhvXV11VWkz/nqJFElc3LGk2oytoNW3LPvvJGOwlDnbG+OJ99lBXV88qqtbZf/PHP8cNNrd1XX7RM+dTHriy/6Owz6kcOa6h3OJz+nfsPGs8vX6k89MRz2h33Pah99OavZD/2xa8nXlj+pmPq5Bk5kt2ce/fu4mvBgTMLl/QsRV/Y4QcBRNhR51KKoxmbFFZ8FNZKL/KAAt6ZTkpXXH65FAj43o1UCoC0gHQ6K+XSSZvNaVdshj1dVlFZuKGFJlR7fX29uFHjxIHN4/MaY8eMY0HOApvdcDidLhWvOrg9niJhfAiQSiZZksDFKuPGjKV+wHtjHrNVj6NxjwFQOPBNLQNCnSC/AnB3WMYExLD6aSAU6YLCmQ6EscBa6IFPnulN0BXisMKDUNg5lpkbwvE0BxtfhoAnpYXSxd8eM9Nb76HhQgWf26OX22w97S1dPiitnLh/9Y4GxBIxGaDs4aPHsgzlD7vCIjBDyhSOMueyWS5PGOBkMD5o056eXlLAeiR8t4yzpR8ohFicoHhGd29MfmvTltxLb7yp3PXgY5k7H3gs5nK50pcvW6L+56eut1+w9DTb0kXzIpPHjqmuLi8LBwJ+NwnbuB3XQUYA1YjyxckggQP+GA+BCxQytAtE1KDHIUX8Linqd0thv8vwu7E5kjey6aQR6+mRDx1uzK/b/E7u2ddWKc+8tsL1xMuvSX96+Cn1N/c9pNzz8JPJp15ZkaiJBuOXLFmQ+PZnPqb84PM3aL/4z5ukr33mGumGS86WPrpsqXTZWYuDFy9dVHXKnGllU8aMqB09tD5aVxmN1JWFHOVBjyvodboCbofT67LZPfhyNWnXOOUvamJ1j0VFpLijHnjCD55kIKD6vG4pFPBL0UhIKiuLSOFIRPKTYoXLT6CQQLAXeYqcKBHxbhgxeVuCP4TzSaNH27t7eqhrUVp/oIY2nA5nPk8ziciq2M5HQSG5WSbjTAbjCgablcCL8OCJxATG08yPOsSQVVVv6ejWNu/cl33khdfzf3nyhb5ULp8bOqTWFw4HPZbyxfjTeEWxWGBIZDLpQy1tHYdIeIgn+tKaJhvDayu9p8yeUjtj/Kiaykgo4nM5vU674TJUxUUTG4kqBEIgsmpnocL1wXwv3geFpxXwHoD6mEYoWvhmJpmC4oW6F4okeB95lwDaEuMzn4jbz1kwy/Pk62/l27piGhZs+oHZL7xTRfICYcV/g8IxvAHoJ1LMcZFJGvEGzcMsW5CSaD+rfIDwp5Q2W05VFJpYmBDZrxTQTm5fiO26iim/mMfxgqArAf1J+/3n9X6gSNn/hn9xMIdACe1i8IHuQHziadlh6e8PpQgrzMxQQZMWkVp2082/lt1cSYATxwmQh5k1Ex7Kh5CBVRmPB6tvgvEjCfHWBCkMLpLfEV1kzEKHyNMCRVHl5o7OPq/HlRkxtL62rrrKTziKZR6R8iiwBptVPytP4MmTDvFoygNYsz8AMeBjVq0AlIP5hKFAwlGDIob3nigyt4FZngCz/ax69H9wGsTP5UmJU7T3HJ+oQ0d3b4Last+5fS6jgGwh9wKI97qODqdq23K5vEoKk++MBXP0Pz3+onr5uac3njJveuhwc2tWlmU1GPCSrFZaJwFi5UoAhBlZFW7EdIB3Ekt/65099u54Ei8Z98uABUIyAzEl5YqaQXeUh0O2gM9nTBwz3O91OTMLp08pO3XWNNuyU+aFenoTtv2HmrIPPPFcz213/aX9e7fd0Xr3Aw937tp/oMfjcmuNzW1SRs6l3S6nNn3iWPWGj17ovOOH3xq29NQFQ/sSifA7O/dIK95an1m9fkN8z8GDuUQqlS+LhI1Fc2dlbrn+ytxrf7vHfu3F53lra+rlSZOneRqPNNrxDTGrCYBzvz4VPuzHZFQK5LZhoiYhFcKmJaQyID61AS5tAC1dd8PHzYDjA2TVF4/boom4EXQ43WlV0cOhsGyNQyrLHglHTjTPpyrr7mAoQEOpWFRek8RRY/rzejwnGod+EAgE7NjxJfqyJ+NxXCsOwZ8bpbDA9A8A6BU3NADwK2yiH0S/mz704EUm+BeHSBEIhdLhBJoo7M7Qg4/KwMleQsRWsROG49AkVOEYVJHOxNNyAZB3YfWDEOAjjVZ8esCOBQHwZ4zATD7jqAmH1X1d3XoqncsPNtYFlPgPEgXf2EvE+6Q0jRUoXzBdnZ38geTu7m49m83qpMzqUPhwfLizo1PtaO/gWxBRJwHAs1gbQsXwetz50cOGyksWnqR86ZMfc33785+qmDFpfHltVVU4DE1DMgKkA+DSCU6J9lSpPXEkH99DS2XzUhK7brmclM2L76NBGQVhkMBteJ02LeCWVKekGsQ29Nb2dm35mvXqoy++Jj/0zMu5V1e9lVqxZl2alK/Uy2++LTc2t8jpVCKpKfns4tmT9SvPOjV/6ycuy/3xO1/U7/jm50K//K+bK8859aTyqeNHlg+tqw5VV5SFyiMhP/GzkNPp8MuKHCKlgC844F1L0BXNlz6a+ggX3tnCN0DgJwhFtAds/Y3VVqARzLFQrrFL5pJCfp8UDvgkv9dL4w/HVUm451iILfLjvGFoDrYUF2isFo9yeQOSv6xScvkCrGRPmTLFIIXbTDwAiGgInDSP8Pup4GugM0Fr9EQdCQdckCEuy3Dx+9uFyzNwQQkMlETszDnFzhx29OhpqEQgfcm0eqCpTXtm+Rrltvsfk//65IvZvzz9Urq1s0s/Ze5M9VNXXhydOLIhSszGiwVRleZkDReQkMKvylgszUlyLmPYVNVTHQ5UD6ksJ8UrUl4RCkYdRGaKnLdhd5cvLcHJFuwq87hTaCYrvX+otAlE+wMsxU/oDWbbkhEKr9m+6AfIPagfFqTZuErSclbvC8zuGgREfpinLd5cW1URIHrN/PRPD2NRt9+kbPEI0AfqbQHoxvo7NhTDcrJsbNqxh/RKu3m14WBAZeFAE9NIkUlaNINwNIfDblf8gYCTgFiaqEMpOFwebkPEhwxmzX0fCHyAWQ0GR9fm3/AvB6BlEDIPI2Fh4QB28RRusTMFOxkOIwWMnoiHODwoeGCICc4aKJY3GCwsHAMe/BDCgzjGIfITxwjEUQGU6fbinDp2xnCphx0DX8f+GK4Mp2CRH9AeRJJxEYwe1lCJa9aJUbv9AbfPmjwYRHXFkwzqQbVhBzND1I1dIg1pf/ZsLke8HoUV80Ec8SQ/rizCODMGZm6UFxg+TDEFAcctyasQVPQDWLG4TUmSoEm6tCbHhN6+Pre1g2ilFzYzL7KWGvFuIASyUn/6oTR4xtNpvS+ZVF57ezNJrLbOGy45b0hza4fS2NqRramqKMvzijpnXwCkYwHS9IdAge/aAMDh0TwUjpq7SQ/D1Y8cZgFcJuUUQLSTjq9ZE324sKptr4iEPUvnzw4cONJqf23tRvt9j7/o+tbv/nzw1p/8+vC+Q4dbF82Znrz6onN9l557VvjcpadFTj5pdvll551Zfdr8eQ3zZ00rH9pQX5FIpgKvrHqrO5lKd1dEI9KksaNcJ8+bEzx3yamh0xfMCyyaPSM0b8a0QEN9bdTtcofzsuLZf6ApN2PqLLWnt9fRG+vh+gJbQWvCWG2CJwyHmZ5shYUmcRxvwwd+0UacD8iahw6NE4ql5LLStImTpVGjR1I/IdF7A8YSIE0TqpOEB79kd+dIwqOJy8VlEPT29todTsdRO6gfMGD42v0+Hw0vQZMmQNaFdGwEcNPahwigdxrlNHnbNL/fDwd24gvvSIBuRRsJ9/EA4kJ4lqkPIROUSjHIqwhkB+0zfZj+eJREKfIDK6gkkNKCR8GP05sskL9jSMqEnM0Q/YBIkAnSUVyKZxnI79jkhx23MbJsQgb0Qk5yY1dMY76MtKzAGHaHu6ou0JPPG1uWrzZUEryLYGZABul5TYUNB5pADvYyWBGLx2JSd1en0dTYlN976HB++doN+Ueff0m/96FHpfv+/oT81EuvdjU1Nbf19cUVfPcQODBfBkpcr1Kw2YOBQKiyvCxCShmuuPeiaxEAFFBHfFw7k5elWCojtcfiUltPn9RFz0Ra5B3yOKXKsF+qjASMyrBPczkkJRbryW/cuj3zxup1+ECz9D+/vlf65q/vyX/nt/elXlu7qbs8HOyZM2lc+rS5040zF85xXnHOEscXr7vU/aXrLvFdcPoCz7C6av0zHz0vMGPC6EBDbVUkGgyGCJ0A1QELg+hA7MKRKSollr0AZlVRdwBCONSMz+wVdjMiFGxLyYaf8DeFfDJ4P87v8fBV8ljw5DmdoiB/PMXcDyPmQVEg/VAbCWWYkOfLO0JSsLxGCtcO5SOK2Vg3fyokFArJmRwfUxRI9AdGhpSxbCoDZcY85kq0BoObMvEukpeayU3KncvnLxi3n4yXDG4qxLFIKGc2m55Kp+X123blHnzqJfUHv/+LdO1/fd/2H9/7VW79tp198yaPzZ65YI7jK9df5v/IyXN9ldFQkBQmh1CeyGABgg3anJkttyW1i83ldGCjkVrAwG2EzLcLvJuNqJAAtD/9onZmuHjgKfIFcBtTH+AdTcg+QskqmtIbGmG4zzhLMY/iSS7O6x8BE40SKHaRKINwRZ9LNtf5py8MlQUD7Q8+/7rpVwSW6QigiA4GQno6NqAd8nlF2nPoiKO9q8d5rPii/cx6v0u1FVVRcyR/4NuqRwGVBcUdyZnGSAEniwg7FljoHKsajAsF0r/A7V2Q+yfhQ50U/w0fPhRpx5zcyEOMN5MRk40VLtMNlmAxZ4SVPq3bFBkKEzB+igTK5RWd7IG0+MCzdQyRnMR8RHkeH00WpIxBmcDtigh3upxaOp3GB4WJn5GHld8gr4JRFqBhvs4V+fm8vrBVZ+DNULCUAHAwrRagIDDOmqpKN4WJwgqRxHRXBIE/mBWeqA9WYnAd7KADtsSrfzA54C71ozyxQohJ9HjA47QrJKA4mImztCWgWI5VgPAAI4YyNhAQnyYhY9ywBrvH5fRs3LnfPn/mlNCGbXuk795+r0x2byqdlbPZXK+VVylwH1A7AKwLYQRQO5EgkpVlbzgYkKaMG4lmLbQsLEgLvEpXxRCSSuc82XwOZRo79zcmf/PAE6kf3v2gvOPAISUUDMQvP2tx5x3f+PzQ5+759dgf3vqFqQvnzBg3dfzYyjEjhoXKIuEgCSQ+0tedlL0jQbB3/6FmEiLiy5acUjlm5PDamuqqoN9H1EkzMqEIDo/NDj6+BMCiwaZ3tsub9zbZPKTpNzU3ErImjkc1ASYT1MV0mn2BXxgHtTm+xYb3gWg0lYRQvekP9AVizlEGM0+aJ/l87++byCg33tenu0aNkT0Tx7g7Yn05Uoqwy8s0WlZeprZ1dpYu6Z4IcNJEaJASqBBfQeUsgBJGqBj2gM9/onHoB2hzAuCCq+2586xVVbQZNc0/BEJoMumXTCEbeA4EKlXQ1NFhpb4cx/JgT8rVCoSF0P7/2HsPADuO+n5895V9vV1v0kl3kk7Sqfduy5Z7N9WAKaYYQiBACCUkBEISSoDQu8FUYxsXcJG7eu/9VO90vb9ed9/u//uZ2X3l7kmWi/jxT/y5m7ez0+t3vt+Z2Rms6aWpDcaJ1kAo4xTacISn0Q6pXeUTpT85OJ2AO3qCjtEf+h+cEy02WVweNwI+3devpuJJ1Btzk4OuhXu0LfqlIDWNmGw1kUqpw6NB5eS5zuyO/YfTv3jw0cS9//yf8me+9l3TTx94TNu6Z3/WJJjSTrs9vHrhnOSimS3lJkGtlySrA+TeACuuwjgJeAPtwpH1GWK0ExmFrXSF4wkhGIkJwXBUiMbimqoomstq1mq9Tq0h4M5WumyykE6qwZHhzJG2U/EnXtiU/I/v35f61Fe/n/rS9+6Tn3phm0Jp18r8ntiyua3D//UPHxi6/z8+oz30nX+zfe4D76giBr968ZyWwNxpTc6aijKnhzqWZLHYqIiz+4+fGmhtnuRBe6BEUwaKSkrHeJOxyOecw3hndURgpcx0HCh3xvBjEpOYUzComNTERco41AMHtuTGW/rh1YQnD4WlkiWZdPQE7cb4h9UoGwlIEJasJBSZLRLZq0JssEfoObJDGGo/IaRiEQgR3qyqMgFmHKifE93Fh89aOMH6n0rRstjQThBlMhbTEtGolozHhATpI+GwEBodyXZ2dGb3HDykPPHChvRvHnki/tlvfD++7r2flN/08S9q377vAS0WS8iLZ7VEvvfPHx194Zf/bfrqJz5UuWrhXH9DTYWdhCucpc74gcsD9Db60zsWL0NdFSAXf0GZG6qoEgvw6oWwV+pezwXOqyG/xGs477p5rXnXobZEe3df0ZUzLGxKE67fwfUCyMulg437gttp126+cnlmNBRhQi4rMwPIr6FYqtjjgqCRzCrLxLswJpUMitwinTS0sLCITshpvkPpQjD8lohvrFG+z1w+vCGM/S+G3iZzwDtvVCAK3IzrdYU3+sF4SDS+QEgjv2yg4T4MgoEntFxxvWEOt4z2EjA4sJk5NlNk1uMjrs2qb0+kF9izGSRSGTmTbW8/p6XSaQubwWHhUGhMgEAqLwweN48XgGsoY4yngVwhN4weID3joYkuu+TQQG0RTD6okjA6KSdWhRcoX4LnHHS37MGSJjjtNhMJCRfPLIOG+1toHBVzy1W8CFhgusoDmcIsYX4bUDGovMUjZzvsdVUV6tc/8YFEOBLJfuYbPxCuXb00nUgkpaFgMER1hG/qigOmVz4zyN/Y6htj+ChO9tCUVDrDvh8gXm+MX7JFgGNM4TYtK4qcUUxup9M6saZK+uCbb7B98SN3W+68epV59cJZ/oqyQD2lWkqmM+ZMJsMYtfFCHa8np9PpmNLUWO92OatlWbEabjkKI+fCC0Acmnbw+Emtrn6SfWR01AY/RekcnxOmuBu9kOgFWxOxKobVwtKVyoUxpAZ9YMrUqXpf4bYvByNNPT09arq336wMjwr96YRLkmw25AXlm0lncJn05ab5Zuq3TrfLbaqorNBTxXHNNetQrqINNwIjw38lDA4Oot2ZAz6fRcY3HwUx8/IFPeI06VIBtzjems30wx/CJFU4GcKgh8n7YwnotYGWwphaPRwG+CXFRHXDjD3pHfFSe8LW8UKwIHQ3+OfRoz8gBmbBkKX+wRgjwwOzwkFKONxBQr5gog1nZLa6APAy4iHCUiHBayQUyZ5q75C37Nmn/Pm5jfLvHn9GfnT9i5nHn92Q2Lhzb+JcV6/scXuy977jjvRnP/KezL9+9APaP37w3aYb1q4yX7lsgc9isQTSFEeeEdWTQwp9E9+dopyxpRfflCHP6Cc4bkEyi4LLaiKhy6SYFDmbjkWzA/29yrkz5+TDR4/Lm3fsyTyzaVvy+a27Etv3H45v3Xc4eex0e3ogGM7Omdac/Yd3v0X96ic/ZPrGP37Y/Ml73ma+45rVZmIa3cvnzayuKvfXWq0WhyIr6PP4SIzVLdswoadRUdXUpn0HBwI+j613cDgkivxgIj0bBYAfvSHoYDIbnvgjD2yFkp6snkjBFkWNe9Hw7aXL5RLcOF4ed3LZbYLDYWdbDrHy5SDBy0njKLYj2kkAs1v5LhO9qsaB1zlSRH9MAKNxmQQ5TABiayA7cZO543QUTHgCq2EkjGVTKdb2sOXTYbdbKJg0W+4rgfKAXzjVfs6y88AR5YXte+VnST2zjdSW3fL6rXvlJzdsk//y4mb5d39+Rrv/0adSv/rTE5Hf/fm5+As79sa3oa5Otav9I0Fx2uSJ2vc+/7HMr/7jn9Qf/dsnxfe/5UbTjWuW+ifV11SmM4oDOzVY/ejxUqLz6jKA1RcbY15d+OO8IalsHHr90luy7seYoc4h0yDmibXV7tlTG8MHTpwO0lhadPcYX02k8SMZ55PNrwhYrbJIUyY2JNLpTG6Sk2e6RH5ZtPQzLv3cgGhBgjxaTIWHQMFKdw8eTKZ0AlgJxfZSFteloCDO0j4ukObXCZd7YH4D/w+A9lKynbPGJuYEE8yaGTNnkEuwcsUIM4Qm6qQYmJmbMUyhoeXxICI9MtLn3qGnwQvCFrYh4nhwvh3RjC1nbBbP6XII7AgoikOipxG31WzRaEDAdirOEbCwiPnAUjmb0S5ITCkUJBZ5wIffA8PBUO/gUB8N6GFGaOCEnhQy+ysEESk7pUOCGx6Snico5A8KdsySBk4ai7AXneUdqii8Qr0BirGEMcsnKXw3Z7Fa7EQo8f2DblsaWeJWXDa7ldKCm/rJxFA6jDTpEWKYV7B1gzE/RVYMFF72fO+AogqiuWlibWUoHPXftHZ5+Oa1K31tZ89HiGgH7JLkgPSne2HIh0UxkA2EDiNcvFMr00gAYkSe8sYtCpAXonQDBnxnk1WpDUk+DzEjboeTykYKR+O2cz0D9iMn29P7j50ePnGuMzIwEhxKpDP69y1ICPzjh5cpAdvmJGqT7Lhh3YyhUA8YYeDZ2z+Yue+Pj5q8HqcUDAXhGC6YOx6+/jC0ZA8nbEsM9BQX8kVcpJAkhpKHPR4GIcaMv8/hFGa2tlLedcNLBIIeDQbF5MCQPRMMC5pdUkggYscsAza7zTw6Onq57/cS7RQPRafFY/HCHJi6urpxgSzqGt83vsLcvXpQWyfe1CwmUynV5faoYEANsOp8hTDaCy4eBlOKeuL1nmtrBSAaM64i9ffCpgCjMfwYo726PmdBD4SH/oIXCCsFXgh4I2aRzFk+qVHwJHEGHww/2iO2iVFAZIo/lBEix6E7WSEWjcCtNeD2ZeKptCURTxAd1uTRcCTb1dev7Dp4TPn5A4/IX/7uzzNf/+n9yWMnzxD/lklWlwfCS+a1Jm5cuzrz9luuc3zgrbfZ33bzOvut61a7W6c0uyv8fpfHRWKEDedki3aS9yh7vMxAL1Jpma9wRaMC7tXCiqbdTEy9xylU+VxZj81MkkFGjoVD2dNnz8pPvrgp+5Uf/jLxlR/+KrV938FEV29fXJEzMZ/PFZ05pTF69fKFiduuXmW6Y91qOwlarve/5WbbO25e53zLtVd4Wqc2uaoryl1lfo+jMuC2eV12u8TpPg5nYH0J5cX7K1QxqBTlbfsPD0sWqz0SS5jdLrvHYrawawCYlxz4C+QVlDEvewiZ/DJqCLq8LviuDOyGgNAV8PuFskAZCTQBwefxMMGLhB+mnCSI4SRENslJ4ygEL4xzqO/iuPPg7ZLnxRjToQwhjARPtpKGcRl8AKVXJcE3Swy4molHhFQszBhxYyIPaaa0MkJKbWpcrCg3n89r6ukbVJoaJ4TnTG9OL545NbVoxtTUQnounDkttWBWS2rhrOmpdSsWR2+5coX2lhuusr/lxqucb7l+rePet97m+Ph73iR99K477G+78SrXlEn17qrygMPldNqJmtkpdSQgF7f8HFjl6eq1AuUGRWFhKyHjifTthWTB/vWfVwXeJvhY8dqQ91+cbbygLPgbwEzQBigvOB0Tfi1Wq3PVgtkWGt+1rsHhbmqf4/YlIo2ZRJzaLPiwokg4ShgBMLbabHI0FstQu0GGQYgQINmMVXjQU9eOtaNfhdoWhDH2PhagZminSCv6HL4LLFm2F0grLxz6fz3azitEnta/gf81uFg74nYg2nlH0PMByFBkphN2ZkfuQaBzfownNXxoIUQZHQY2UOgAFnw87MB+dV3AIwKGAcRBZnYnmZM994/BgRM6xBuPx9Th4SGFmAUTtkFQcOxkHJzok++WFwfFD+Y/29U/EN1z+MQ5m12SG6orAkTMy8maoqFgWcgcnCXhKDAm5G1Y3GQJxdzoFvxD+jGcVA6FkRTbM5qjG3GCQYIYyhLhkyQGNTY1Y4EPmZ1uB3mjwitEYeBF4B//Iz4QKyN3htM4MZgTqsuVCr8neOxsh/V4e1fqHTdfI51sP5+tq66kKrTYzKi3MXnl7Qb1iWSI7PAOwwWeNGCbM4psISZCrAz4iqUxvT2xMigOlupcs6QzcsL4/iydllP9QyNBalN91RVlcktTg3PW1CZ7Q21VpYsC5+UIFIeVN78QUOj6Uwfy9MymLerExuliJB6jwZ+fPseTa7hDuLoqiJuXL5RuQoOPYVsKsMUhA1lqXA7JJATKyvPBXQLgNpmUtbOnTgqSIDBhR3Q6laqqKjaVSWnRBvr6wWJd1gufAcorKkslBh2dIgdi+CAIixI/wONyn+qYw8joiFUh7iKRTNIgbqY2oluwGnkFhawD7QJ1G43GSEThNAm4EG9YiLwT0uHFIBuspKDJuzB6Z2HHJiGAfsC86SvbyExhQyEtBC5mlm/KHMwZ2iSFzJghZoo+xp+6n1ScHXkvVlZWmUficfEvW3fGHn7qee3rP/t19se/fyRxrrMrvGbpwtCnP/Tu1Jc+ca/l1muvkq5fs9KxeunCShJyAmV+L04wtBJRslIrpL4uYiubSOSYfcuFwzOCVHaDwZDQNxIUeodHhd6hoDAcjgg2k6hVeZ1amcOi4mO1/sHB1JbdBxKPPrtBue/Rp7L/+ZPfyPc/vj5CJCC0bvnikS9/7H3Z//rUhyzvuOUa663rVtluumKF58ql88tnTplUXkfSISXF7nQ4rBaz2UpDC+iOWd88y0oHk4581GIlw54vCyr846c6hjOpDCUSWzNVU2NtDQ6O0q1RxtSXielUZIWESmxPxkEhMhPCcIAK2pCNxkIvCVoVZWVCVUW5UBEgAczvE7CVG3ZMKALd0MODAt0lSsviATjd5Yw1E8wgZJGe0qTFkmm1b2gkOzgawqXXwnAoLNC71tk3oHT09Mnt3X2ZvUeOq5t27U+9uHVn6g+PPa3+8P4/xH/4q9+nv/3jX2W/9t0fq1//3k/lnt4+GROOlBhkTs8bPalLU34syOc4UKIC/oA5NBox+fy+chKkvJWk8KytqvDWV1d4G2oqSVWxZ3VluZPyL/k9bouVJAMa/SzUdszIGgWFDOczfZnBIkLEJHSZSei1OhwkTJCSbIKFFL73gv3FwJNciPFti/fBS2xzrxWIRo8qFyO1fX4MPHVTYj3qa6ql3qER65SG2upkOlOcMD2doDtyKk40I7/TvLA9lqoli9lirfD7bPuOnzIlU+miveu5dOUMjQCKDBnQro+dblcdmOy7gOiCcmcToOBxqHzR/8YlqkQaXx7w9Ko8XjJK5+gN/P8apft3CUPdoUE48IQyZgbZDJquMPsmSbgU0sJW1uAD7gwzdsoRdRZjkIfwJeE7MTJnAwQTyBAOhDJc7Mxn4Hg8OFERwhjXZzIZ0eFwmLOZNJtFAXOhp5D95oH3vJmRj9FgKDkcDIVIEAtSupNrlsyb5He7K8mF3dhmgoiLiAiBDS85GHb8Obb0+LAIDfmiwZW5GOtoDJA3hBZPJLI9fYMJEuISMMfgBsAeq2JGPRj5uRjIr+h1OTNE8HQTA2MSUxAW215lDKBIf4HbRCqj9g0HtaNnO4THn98Sv3r5wtTxMx2uju6B1MS6GqesKKJUYmULafV6vYLD6SQaT3VIRDBXgqQBc9A3HNKo/jUHyUy6VQ5sQB+TFoCYtyzlzRyN0QBA8Ljs0pzpzb4JNVV1FQGf3+1wOE1mMwQMtpXoYjDKeTwogSWKOhZPZNdv2C5CxouTMGZ45w/8ck9F4ZIWg4HhynhadUpbIhpmhllelAHKMWW1Ck4HvtPg9pcCOE2mMlpseFits9nMNrNZtGgaCSFK7sCOUDh0kTJ43aBZJauEukB96WYMLS3T0lRXbD6DXv9qY8/Jk6cQH6aypRmtM3N0h6NQf2kwcqWAwaaXYu8Fb5caMAsPP4Z70vPzYLmVDq7HahifSccxzuxDHKyOoe1QG2Kz7Ji4YEEVx896F/ljW215/TBBjJuTPdFGFYcskJ2ckQUbPomifuswmZQVC+al/+MTH0599Z/+3vau228snzGlqZIYZ7/TbrfTOGCnNI3Z9suBOOLJtNAzHBS6BkeEgdGwECJBDIKJROOCw2LWbKKgWlQ5Gx0dUrbs2pvcc/hI/Lktu2PrN+9I9Q0Oqw215eqqRXMyf//22+M/+bdPiZ9495ttt6xd6ZtMnHwZER2fy4Vvhew09thI4DOzdCBvSAAVAa8GTu0x9gyHQzES5jLURTTcvYX2gFN9L4XeYkVk/4nTya6BISGaTKkHT5w1rVo4x020mxhETrP5+GYW7JJE9NAhuEhhtcvn8wl+X4AEr0qhtqqKnhWCz+thq1yGEAWwbqNXfHGSeJ4QB7b1YwyVSNGrGokltM7egeyWfUfk3/7ludhLO/fFntq4I/qzh56I//SBx+I/e/DP0R/97pH493/9UPwHv3ssc9+fns785tH1qT8/vzVFwph25PS5TFLOpCY3ThDmzJwuL14wO3P1qmWp665Ynh4NhWLpjH7FAYG1IapnGrNBczNZnGQzBpRszWl3pPF1I1u9Ndob/qidYWUNQgA/ORA7Z/i4Z3hmj3HVgVBRNrmkvGYgTn6aoX6CI4Qvu0Ow2Z2ChZ4wY8fKs7QUJgjp0LVF5pcAlAMrj4uPV68MPA3jywyJLCgv0rI2iraDvNJY4/B4NQieJCdbR8PRxNmuXqvX5Ro/aaeXPbZmZ1LYLVgQ7gVB7rWs6LLb0rhaBFsVuWmxyoGFiTYCxY3ygFdRbm6ox/o1N8qB9T69Pi1sRQwT+Ow7N8afvUKUqlKErffRy4G/2oD4Bv5foLi5o3EbDZw1awxCbCCCIICGDCHKEL4gGPCBhT0tJrblEIdtsMM49HeH005PSXC6qGPj42F8NEwBuTwOZse/BdMHPAqT6REm5jboHSspiAsdCQMi/BLjjkMHIpl0KklEm+0zZixPQQcxhCEovn3ALIQiEfmlHfvbLVZrxO/12Cc31AVqqyqqaDBgHykh74gHgHDJAjRYQx2ICX+FwFROocoB6QJBBQNiFCwDjwOEgZUvKWJW1KOnzqZ/+ciTwWc27eynrEYozWaiyswvE8TotRAoi6JgS4AGRZGEGxWri8wx0pRjiAo86wHhl88WFQB+9IEBx0pBWEvFU57l82bF+gaG3URAI/NnTJOS6VRKE8UsZm0pXl0CzQPpt9mpzikvGRqf0Z7yENWhYITxjjQAsATAnhFPZp9LYhFAym3Uro6e7gjTwC+PEicXTaRjcIp2ARcQ+IsYmUKwV+6O6XR7xAuMZcJIWM8mUukYwusfHNKoSSlyNmvD8ddsltpIbYEfgLVRUvx0OtQpM2R2OBEE3zUYKPQJPRhYHOqB0BGGl/T4ZEf3/rKAO9RGjATWzlMntWZvwESBZjLUuSi8nDAWizOBVn+7bBAjkSgyi4iKCql1ZiuvJ35LcnEBXkYkEnEq4ixVYxZtL8f1Fdb7KwG84WySSCgkOLIm6guoOcAoW4TLwy5V3sykIG64gRmrfxgUpSvvH+7QtpjgRW4wAYP2JquKoKJ9EoNrZn2fwkF7wsSY7h/JgH92uhy2m2GFBkKbDpYGCpt9A0fvWD232x12rByVeT2exvpaj8Vi8RIZs4G5RpsFzeB0g8eDP7RitOVMRsHEDo61ppJQhQqPU5hY6dcm15QJDWXUwjPJ9OFjJ1LPbdqavf/RJ+OH29qCAa87uGzeTG357Fnmt910tf0jb7vVef2qJbY5LVOcTQ21HofD5ichy7pt/1G1b2gUByfydDOFXOgo1OvgRUrjGOXn3Pme9OmuLpShxsYiVqHMWWnodnDX0z8Ue/S5LeFgOJoeHA2p99xxnUuyWqwIBxOSYG6x1RAKl567nE6cOigEAgEh4POTMOZl2wzRDzABw8pxbIKRL/7DgOSB+bTQmEUR0fhpFtKpdLbtXEfqgSefS/3kgcezP33g8ZFjp86NTqipjBPdNi+d12q985rV7n/5yHscn/nQuyyfeO9bzZ//6PtMX/v8x81f/dzHrf/x6Y/Yv/yPH3F+5dMftf3LJ+6VPvbed7ruvvNW27rVy+3LF81zLF8w1zm/dbpn9owWLwneAcqbXgp8TIL8haPofT4vNX8MosUgJyK1TTD0UlrG5AE3B1g7JoJlIwHV4fULksPBv1UjAQHlwma90K7oyUd5AmJgalxUrwjgNyB4YIULq0JMWUnP4sdqJO72Ao0ixywdBQknFL0VJSX/YrTJUiDORu87pe1fCwqLBlrQCJQnV+CvcKIsu28R97Jmdh88Hnv46RfkH//ukcz//Pqh7H/+8H7bpr2H/J//7q806v/GQZ156AacrpC+wEF+FDdAbkAfqJ6zSlZcNr/VSrUZUVAArBRL5F83ulDRID8dJChGEnGR6GBBhLqW7Pl9bERxKF6cSsw+baHw4NdQl4QiP9zocgpiwBvC2P9aFLfocQ2cGhg1M9aM0XjR6NBh0fBY56Un+24MT/qBGQYc8DJ2hw3f7wgOl50JUmijeLrdTsHtp8HH7+ICGwY65hfCHQ0iup7FpcdH/8wdIkZa8EMdSTx27JiHBp8EMQzMeCxlMDpVJpPJDo6MxvYdaRvoHRjpWbd8YZ3f466mQRFna7NvVAwYQeDJ/RcUCrRjyoh7HWNIgE/DP2ajmRm968GDkAnxZFLrHRzO0IAZe2nH3uGdB48NEvM0+uG332G56+Zr6htqqmrIKbsVl1/qyI+fLoSRxwuBpYCEsZrK8hgRJworPwiMq2+CQUzyFz6PBxios5191pvXrgzPmja5ZmJDdarM78v2DY0omZSsWrG0pQmZUDQaorjGxQJh3EGDrHHHGIB4XW4XyWrmQcoTqt7C04J6p3/KP+oXs9ljQWwnCdmJbCSWNIXjiWxH72C2f3hEQSC8eDBhgNVanjeUWT5ZeGJAN8qRm5NgnCVBa4Qcg43WMhk5RQMMs8TM3Re/8b1UMpVJ7j50WLO5bJY4EX+EyRgkPQwGChbmyKneDNB42aOoaEgPhr0QSBEUOEqZBg4eNr1TaCQ68JVFI9mXAIQfiUSESEdH1u9yE+tEBW0ySdTHWCgIHxPZzPFlhkJ9kvpftq6+rvBEG9Xr9UEwZOm59rprX0HuXhPU7u5uSc5kUlQecsDvK6qIV1LGhYAQcuToISEu8ywWVjcDhVuie4xDSTcl0gQjMKaGAMXlWdQrD0PRskKG0oRNk2ZqC2BoubCUcyVo1KZSuPMLAhlZ5KKBI7g1/sgCl5Fj5cXvL1MG43HGnJFVDswLKYRDAhpjMEVSFpIwbKKmQkyUkIisrETDYaWzq0c+fPxk6v4/PZH49x/+KrLvaJtcU+5P3nL1mvDXPnWv+X133lSxYGZL5fTJE1xlAa/DJllwXQcRRmwrzJ+Oh/ZMliLRo4vWHfo8G2OILjBBCWMXCUsUrnr0VLvV43RCusD9c7qP8TCyi2gwvoWisfSjz2/KUn8ts1hN7vfefm2tz+t2gOZAWMJ4hjj4N1gFiq1eUSj0D2EXq0IsP3qeSoJKm8pUS6bT2kg4opxq78wcajuTfnrDjti9//bN4T88+UK8u384s3DWjMTfv+vO6Bc/dk/FHddeWTmlcYJ/enOjo8zPtmeaXW63tby80l5VU+esrKxxuN1eh9flstodTrMk2UgGsZotRJipb5CiRqVpZkojnmzeEenEk5MRKNS5IMj4qpjKxGqRRFmWuUUBKL8idjSQVs3QgMPIq55dVl7kV8XKciImZEhhBUNJpxnzfkHwBHH9KwGrH35KJGWabzMEkDcIRhQnm4QwngUKdmMnNkrj5dMFOaRkf38FQNmNURQgKersVMYqjRtaKp0RRiOxdDv1ud2Hjskvbd+T/u3j6zOf/+aP03Nve19i5V0fNb31H/7V/JlvfN/+498/Io+Go8ryRfOTH7nn7siff/7dyF23XDPQdq4zwwhBIVjauZlx79o46NlDeXGhEz40YTQUzSZTaVcimeQOLgQKHvzoePD8nu8bTFKrxUE5BQXJtUwQo3oGMDlv9wYEu6+Mvb9iFCSB5YHihgZt4XKBczBv4H8NeF/HT6kGnUfOFo2MPYzOzVcKmKDEFAYZrF5BoMI7F6qMbYlY4cJMHRQ6EcyxYoaVMwxgWLHBYGg8EaYhlBmKNXQCGHJ0MQsFcuLEcVOZzyMR8QJ3jRTm0ooZ7oGhkczwyOjgaCgSksxWZcrkBm/rtMkTqfvbdL66BIxc6/Hqb9xcVwVe9egIMOQKZhiEMLNMxEUNRcKZnv7B1Imz7YlDJ8+E9h49Hj/cdmb06On2cP/QSLIy4FcXz5nhWb14TuX0pom16UzGgyOZQahYeKx8cxEVgZtfKC+6jSjIkxsbXGAqOKHn7vNpByivFA/KGcwctjldCJQ2MZZMmyfVVynb9h+VM3I2PTgSSiZTybTH43ISwdCGRkYjXpfTReGNox+Ix+FwFsWBpFhsNpHaA1acRIvdZcU9MtgCgg+IodjqwhjGCMxILJEwpbOKWFdTZk0m00owEhV7h0Ypaso4DTwYI7H6auDs+c4oDaq582xlYiL7BoZw5RZOc6Til1MKcRLBcDRKhDUbikSUpzdsjlJ6qfmZhK6+vuy+o8eF3/7psejO/cdSGVm1oMyMQXRsTTFzfaCm5BKxNsy5wg+MMKPNalwPB2CM7BjmAznRqAzBwL0SoDx6ujuFKVYLiZhZk0Jhu3w+sbqyKnd64ODgsKUw/suFgcFBEzFopr7evsI7zcRQKMiEWmDWzJkXnhF4fWGKxWIaCdlU3apE/aR0Z3uloPKWiHeFvMHL1yhXPA2zYlDroDZA/RQq568E9CAMGK/YUohVJvRt0N4cWJmiZ3J3nDWm2BgzCUGJYiTGN5GIslMUAZYK8oc/7ot0eOgAfaI/sOkivvNQMBWNeKHIpUUkYYtEGSc1U6umZOPhoNJ25lTmwPHjJHSdkvcdOZZ+cfvu2J7DJ+JHz5zDqYpJh82evevma7Uvfey9zrfeeJW0dP4sX31VeTnF5gTji77AlrtYesDCGSnLAx2/ssyv7DpyHBcPK0gTSxfGF0ocG5uMMYfKiI015AD9A+4oG6nDZzqITPFpNNAdmYRJCJSoE6MM4F7/YIkJcjih5Ld/eTZ54lxXrNLvM61dPM9nt+G8DySAPJA/+MELHtAb8RrpZ2mgNDEhEelidUg0mSqI2qcQicbkju6+9M5DR9PbDhxNbty9P0JCa/jEmY5EZ+9ASrJYM8sWzDJ96zN/533fm26yX7tqiZuGvDIKtAwTgNg6CJpqI/rr8vqp/wcEh9vL7uxi6UDd62lASvnPxcHSSqoQKCfQRAtlwErS54UYbBLvQNxkjCmYm0M5gH/AipqV0pmh9phGm8RKLaUf3yMx4YeejJHXFb1whfSjggx1MSDNyCsUvbI0y1RGOHEXigSJvCJzPKmPMCEDzyI9d48yzguLCNUol3xaDPpWBDJjK9qs71083TzZLN1wCJqlyYqMk6W1SCSm9A8Ny4dPnctu3Xsos37zDu0XDz2h/OyhP6vfvv+h7Dd+/jvlS9+7L/P5b/9E/q+f/Fr8wW8fFr7/20e0Xz66PnPo5Lm01+vK3vv2W7V/+sA70j/7yueSj//kv5OP/eybls985N3WdauXOac2NZZlstnqt916g+tMV08kQXHyVOWB1sxpF/WbdEpIxGPswJ9YJCwkE3EqIyLrrA6NvHIKUxHwmkKRaGYkFGYnKl8MrGTHOeLvFQGfNrVpAlaii3gP1qZ1PgCrns6yKsFVUcf0PAWlwGIao0pB988rh+svA8YxU2/gfwNersHwxoV2ZRBb6LmQBILJB4q8IJVXGJjYd2CYATTMIXjBjp7cDHaYIeT6nH+EycLlAh4jOngaiiXIJIyMjCijoTBO0WPMGxeuyK3eJ4g5APUf9vm93prKcr/P6/Z7nE4H0a0LtudciZBGJ3b6KxgcBKwHDjAtH5gNBUYdE7XRWDLTdqYjtPvQsd4jbacH+waGRykvyeqyQHJyfY1pZtNk0+yWKe6ls2e658+c5i3zEQl0OGwkNZj5LCwC54oJvpRfDpgVA/XCsn4R0KBG1WUKsEGrADl/FAZmbY3yJcLOmLN8KvJAkdgslsSimVNST2/aZQ/4fTEadNNDo6PmqvKKMsqnRO6zlRVlEgnMdqK6FA/jaXJAHDDAwGWADYSqYJoyeQJlyazYXF7Ngg+iiWnAMdqY0cKAyAZfFhrqBnnXNJIBkxaT2epxuiwjoYgwEgzLyXhS7uwZyDzw9EvBtrPngxJmOyl/w6OjmYHB4SgN+GxFFAPZI+tfTNz34GNDxISmyW82EotlE6kkttlQkYjZjdv3yI8/+5I9RaMdUrp978F067SpmcMnTqpUx1S4JhMYD8yaGhk12hKbPUVZUlwoBpZ+/OGdHLM0wCE92d1iMGSvYGawNRGDlhEqD9cC+VbvOwj7UoAgUHePPf6ndGugUiVxDMKwrCDxbP8q7EXhXHs7yoT5uZx48qmnqGjYinZhfxSff/6FXFnW1dfrxpcfERLgSRanIhBFrHzqxq8aKG/McseVrKCQQGYqnKTVgXZQCC6EcTP8omXoraMIrP8gAu6Igbcp9A3+HSb6ctGkNdPz8EEroSCMg97guzYwn3IqRX2fGElqXyxoan/UYAUS3AUT2oQeF7LC2i/Vk5JOixIxzUdPnzVlErGMJichdKmD/T3Kzr37le/c/2DqX7/3i9HNu/bHBoeDCYtgidVVlCdmTZ2Uum7l4vSNVyy1XbVsofPWq1Y533bTVe7lC1rdtZUBV4XfK3kcdkkibt5mNbbegb5yGo9mzwRFIy3Q6ACNnzFlknDkZLsST6ayfKwihUKgsmPlB/0YfwYSmQxlPSvGcJIID5w9EB+KEeSYhaeHhSfRiszPiendfeRkduXCOebPfuidlokTGqz45gZ1gTHOSjRIstkFmx2XLJMiPQ58gDm3w+mHEuvTo5Gocu58j3zw+Onklj0Hgs9v2R3cefBY8OjJs7FoLBGvLg+kZk9p1JbMaXUunz/LtWrhbNe6FYs805sbPQEvUUKnTaK0YaISPZyELYfgClQInrIKwe3zC3anm227w2oQLw/KG7kzxgAOPPMqb06AnhTynoeupwfCQz6w6ke1qGZkuSRRIXoH7ticSMn6IR/8pGDEhaA5zeTlP1bxWPjzFaMo3TpYmBdC3o470+PFf0GaDBqPfqNbwnERCssRfkBvkXeep2LALfghtppKQxa5zVL9Z8739ilH2s4om3btl3/5yJPKh774TfVdn/mP7N2f/y/TPV/4hvbJ//qe+i/f+Xnmh797JLxh1954KBxJ+d3OeEN1pYwTKq9etih5101Xx//hPW9Lfe+Ln5R//KVP2f/jkx+yf/aD77J99B13Ou+65Rpn64ypbp/P4/G4XJLFbJFoPDJxPkvAN4zerNmmHj3dgbsimRkHdq/wdKP+k4kECWJhJpAlSJ+Mx4VEjIRroimsfHQg7x63y19ZXpbpHhimHmaEWeBGf3JNcZxQiBNWTRPqRK/TyT53YNYEVo4WK4iDYLW7BHfVBMHhK8MJjrzcUV/jyr8wjkKUNof3wrq9HCgcLN/A/0Xwts4JL/7pybTsyQdIY3AC4cc72Dv2JMWELl3lhS1ul3NPT4SBMI2noei1CDCbPn26dcmixXayzd16S8b6jyC4XU57VUVZjdVMAgFx97ybje1spcE6VYlWz4JnYXAdfok4acTEqWlZlvsHR1LPbNw2dPZ8V09ddXl6/oypZSvmt1bObJ5UgzvBLJJk9bjdRCccTqsVEga7QLgEm8bBBDEqM4DTCZ43AyDimE0bYzwOZG0hAbjAVaEHygeVvVFuIEz4cJ6/5lOW14mYOZfqq8ptGUVxhqPR6MBgUJg3c2Yl8pTJZNRYPD5YV1lGdSNokVgiSoFmKLXkNx8KY/oKgOic5TVqXW0NyVXmjNWGa8oI9Isn0sW37sCwGGmSYqhNOCWryRyKxTK4ff90d6+2ef+R5JuuWS1UBrxxzLQijkNHT8abGxuc1FZZwabTafXA4RPxK5cusjtsNldXT78SDkfFWDyp7Tl01Do6GlFxF9LIaFDr7u/X9h85Hjp49ERs7owp9rmtrRK24lCSkFUEV5hFlvYiYYkxy3jnZsYuCiar0uCE6xXgHiFicMa2Mu4+DzRL5MPt9jClV9slAW5/95v7RKvdLprsDqSZmpAq51beKG62QfSvgFAohBUo9P+i+BLJBDU+yBGMNvxV0gKcOHECzIJIvI45lUyO+WDylQPVhgV7rMCgHlHlxTX58oD7Un6MNjG2bRR2MdAOgLVOwHDKEgaHvB3hQ1kwWBB+MxCC6Q/0FR7gCv6p16FKmF88MWGA7Ybwh9UasyjKcioj/Onp580//N2jmf++/6GhWDIdWjxnRvjLH31P5odf+LjznbddY7929RLHdWuWlC2d2+pvrK/xEfPlqykPSJV+j9XvslvcdqvJgW+KwXhiPKB0mEWTcr63P4nV61xjIE2+YfCMIVughfw7Sg3MoovastY/NMqKieWRFF7wPhYwgh2+dTOJJisJBJrH6aAmyAYj5gbpYWNSQewAdSD1139+LrPz2Mnse++8KXnvO24vq6qqNOOwIp/XJ5SVlQuBQJng8/sFj8ctOJ0uwcZO35NIIMqfbohPXf/07MaOJ17aOtDePTAka0J0SlNDYu6MaY61yxd4rlw237V68Tw/0Z6ypokNPq/X4/K4nFYzTrmgkQKpY9QS5UbDi81hFxwUl8PjFZxuHxP8jHZRCJYnPY95FBVyMXS3xaSi2LGx9ZPqQKWxnZoX/5RgLMxWKzuwKZFMpXBKLJ8000s4V0+l0sdR2vRyoUTDKQG0r+K+WajneTHyA8EN4zhJ/1qWGi/GRaxwBcMRYWAkqHZ096X2HW1L/uXFLbGf/vHxzFd/+jv1X7/zc+FD//pN9XP/83Px27/+k7phx8HgtcsXhb/44XcPfP/zH4v88dtfjP3lR/+VfOrn/23+0/f/y/HLr37B/k8feKf0wbffbn/3HTdKb73hau9tV6/2Lp49MzCxvtbjc7tcLqfTarNarMQL4F44ao4WSqQJQwIfkyiNWAFMkTAVDYeE4PCQML2xznq+fyBFdELj+dG5I9Ljib6EHT6F5YGw+GQbp0GFULJZzw2rl2SHR0KMH7woWHQFtQ89/UtWS3TL7v01NjYXYThAVnDPtyZYJOoT/gp28AoOZEEeOU3g6bt0FMStIxdbYbpeZ7xMqbyB/wug5qy3vzwxAdHkYxUEJhoAiPiyVS/qSGwWE4qthHHBi+sLV8d0O6bX3dDTCNcIO6cQu6632WxmyWrOjowM4mtPvTOBi8t1BLTbMW330joJgkAcDCxwrjUAq4wiZ0eC4TARzWBP3+BIZ2fPqCioyeuvWO5aOKtlss/trrbbbXYiSGy1KxjBseelBqRSaUICKOkgSDqRyGeL55V9XI+b4/GJz5j0FQIEft/RE3EMiHlnRphUlsQI5PJKQNjsA34Ey5wVBw6noUhMpfykJzZU9z60fpOrtaXJQsOJjRgzHEASImHHY7FYpRiNsER0U6LZxL5742Hx8DDo5GMlHUkklZOnZ6684XYvRULDMrlDAnJpQ7q4cAITQ1GmTD39QxoRfap6sykcSZp7B4Zje4+dds6ZOilD9eCrra5swKxYPJlSqK2l6mtrvcZgAGbT6XL46uuqHdiGuPfIsdSRk2cyR9tOhxKplP2ZTVtj1eVlA+e6ejx/eX5jrKG2SpvbOt305Eubkz/+zYMerzfArlbIFy5jhxgg5CC9XFFMOTd5wAgSORfEaMAjxh2DlbFVrBCF+baD0SKFt1LhjgWyG49n4FTGKqNUERDFdBYXpltzAiOVdSKeYOm93JDlDLZGKhMaGopuCKV34t/YCWxCXW0tiubyJ4ZA8aGlEW9oxdIQ2t5rihddl4pZCJDAbCNGYGxtjg0832qKAfML2QG5ZNKDb/shUHy8lXDkQihwC4EMriGGm8kAbU5RFSI7lPCcVy7AoHmg1xFpZmFkYM7sieIRHbKRNFEjmoauWb5o8Idf/Aft91//fNW1KxdXTm1sqPC4nT6Hje3VsxH9y52maCSFT9AhYK4KSBHpRfT5OAk6kR0HjydBF3QrSkFOmwM3IRukl36o32pb9h9ipsUwXHKF9o/DJnCgECZBiDYRKchiJzxrFHBkjG9MAClII7lXn9y4PfH0ph3Ku2+5NnndmqUVTrtdMvoU2yGiC1vcW4FngkF7USZel9PzpmuvmPSWG6+uXjZ/du3sac1lfp+/HN922SWblUikBFqDNMI9RkTUFzte3WoVLCTcQcgDbYBQg3i5PTVEioe3FZ4uo90U0v48yGyMcc6d/izlKwcKGnWKQ5xIQJZkWcExeWPGYp4GrJqVBQJaRlZM7BtijHvjAudp/X8PPe8XyTzjWxg/o08+o+yxtkyVFo0ns6OhSLajd0A91d6lHTjepmzde0jBiZU//uPjiV8/+nSChK4ICeOxB558PvqTBx6P/fYvz8lb9x3GwSzanJbm7J3XrE5/+gN3yQ9958vpZ37+9fjTP/uG+ND3/r3q7tuvL5s/q6V+8sR6v9ftLiPhyutyOHFfH8klNjsmGKhN2ykdeIrUwFlb5+0AGcKKFvqBwvpCKp0S4pGwEBkdFYJDA8LoYL8wPDgghIMjbMthKpUUJ9ZVOkdC0Xhbe5csU3sHTZDRfyhsjGfGVTNoO/l2hv6Jk1hzXwnkgLZNbd08MDyapSFANwVK1D8ZsXBBrwqQkbPu6c2T8e09WRv1RX2Axn+L3SnYvAHqJw49Pbo9+2Up03WXCu6T+zNCubwY14newP8tGE0OTzYoUUeBwgDDhSZd8MJgBTtdnxPMoNgyuz6gFbjn7wjP0OcVOowRPuJl77oC89TZ3S2NDvSISjzMUse7EmdOC5UBw/5SgIGOdTI4N7zQa1ZR1dFwdCSZTA0Qk2Eu93kcE+uq/S1TGitrqsoDJHg5GZFjijzQE+lNplImGqQv0JeMSPIKRIZFS34Bng8QMggl2KvOJ++RzosBJ/QNjYRklG8hWJlisNbDN4B4cDCEUVq8DHm8ANzHEgl8iGXB0WV2hyM9a1qzi9gX67HT52K1VZUWv8flIUFMDoajo36Px4+g4Jsr/GIGm+LIxc1OihQz6ZR1x44dCbMkge8rkjLY7BxWxpj/PDDKYSYRW+7sNqs0MDRsCyeSaYTtdrvgmn3Yj+0yw6GgUltTreL4XDJjAUkWCSdDal09PYguG47GUuFYNDF9SpO9IuDPPLtxq/zMpm11jQ318frqKlNNVZV/5tRmdUJNtaRlRBz3a+FJ4uliZYW0kmL1r5sjp0g7++NG7MlaGTHBGLh04wsCNWiEyBg8NtADL+cTcSFeHKenYQLUbHU5hXg6KcMcbQmDHw3G2vz58xXcRXS5EYvFtVgsll2wYIEuQXB0dXezb9YgyPoDAbNkk/Rlu8sLMCiJZBJR4+6zC65WvyJQYKl4SqDGyV4v3lMvDLSZCwJWVIJ8axS9ULtnqx+6eSFYKHADHXuBE6zA4psofj8eGEhmp9vDDIr1PNaueT6IurG2Sx0QbdESkazSYCgiZrOaE9t7DaELTlj69cznujw9oQf9KqZB+XeWHqvZe/tVK2y/f+J5ORZPYAXcCIqAROJNd59TzNx8yxUrlKNnzovJFPGKrCyQF0oyKaOPQuEbNDCiBrDTgd7N2AEAD0gHY7Cpj/CwOTC+tZ3rDHf1D6euWblYvHHtCnfA5yu4o+7iQF4QNsoK6YECIwwFMz6OIDByx7KJlSYaV/E9lYST/nDCHz8AxGK2Eg0tQc/pj03cKRn2ZGYXTWChf14XuTD1J0vKmHgQUyFQXk4HzovSLERbUvgOb7wfuDNrLpdDoD5nYjSQbY3VLQtwiUXK05hT1A9YnLoqtAOM56WA3HKv4EXAq+hCtpkEdpMJt3GjianJTFbtGxzNHjpxJv3w0y8mvvGz3yS+/rPfyN/55QPKTx94NHPfw39JPrb+xZGdB44MpFKZYFnAO7pk9ozMuhWLhLXLF0lXLJ4nXb96me3et90u/fOH73Z+/t53OD/yzjtt16xe4lw8Z6Z95tQmV0NNtcvncXuUrOYjoccGwYcJV1gZRpthbZbXc05RFgw9+iW+28rQOJhMJnFnK9HjmBCNRIQ4PWOxqBALh4R4NCwkcXhKJs2END6hyGuC1aUm2m+6Yrnn0Re3DMUSKS2ZoTBpiEmTwsQG6/8lYBxeUwpUluau/n4ZZVwMHi/LBzSs6ogXZBMRWE3FATiMT9SOnDrrcbpsjFYAGKKtJIg5A5WCg4QxCGbgyQxwOqC3OxjrYV8SyBmPh6fvcmNsqbyB/0PQ+x5vcKT4k79zIwhL1EhooMI7F574zBgTsrDSBSFMd2OYcSGN3skT9PmweBz0SnYsKvY+FkQUTG63x1JZFtDYPRE5N6Xc6hrCy3aZMd45GePA0EjCTbTc73UH/N46l9PupvQ6SIgEZcmd5oUhm6Wb+QUBFLR0Ro4Qk1uaAhUCeUcBGihIPLbh4BhWxnhdInCABaUTnwbpJogCgzqfLR0PSqwePmcE8jDe5KwqaqKWtkuSeP9XP+92221lW/YciFeX+9O1VRUe7Gl/4oXNp/0et4uisFK5FAWEF/5tHAesnS4XZtuEZ196Sbvj+nXsKgRWiMwrKXLPBoSxaaKiLvN70FSIxlrUkXBUrSkv87rYidvIKAMGTRpkEuK2vQesn/z3bwwNDI1GYG61WMQbrlylHjx+Stu6e3/M63Rqa5Ys8tZUVzp8Xm/q0x9+n+VbX/i08sF33BmbMWUS8WeqacHs1iq7zVFmc7uRdvbNIji8fDZB3DEYsbpnK182isuOds4dEJAnYvKorONpYtjxykqmNAx/KDUT/bLvTaz2gjgvDsomtZ0UHGdJwFHMHo+gZGRNJkGUhFMeCIWF/DH9ZUZfX5944OBB0e1xFzXC7dt3QBBi0ovf5xerKisvLYOvHSZFxgGcopqIx1nnYHWiq1cDXOQ7MDRIPEtxAGODQ71frO5fDkb7AzjlvDCYKz0qPOCNTe4QM8fpwXj/YMLQ7vA1GvOa67pciCEGWmyuq7YcOXoKW0xfFojGcAb/Y2mBoZidqokzmibZWiZPDO44eCxOdEwnATytKDcwoDhkA1sUUxlFiCYywnA4JmRNJnsoGjfvOHZaGKL3wr6S11H+yT/emaIfYhSJdIhkSHHpeSb5jNmx8sWTMtE3PJr6ys9+rw6FQsKbrr/aXFEWcFJZXUIJcLB8IjOIoAjFBti9wIQuCF8khIEBZZN1lAYoDu6HvxYkgcLX8A2wTOMGnqjnl4MeRj7sS0U+3RjTfU6iTxQQqWwmKxszR0WgGKwupwsHk7BtbUywYCrL9DjVEHk2LlO2EM3DVjOmbA7BnFN2pnJH0UNJEveDp152RYqYeDzN+jt7kjuUsxXXr0g2zWy1aSaLRLVqVpOymh0MRbInzvfI2w+3pTbsPpzZuOdQ+sFnNqT/9Xs/j9z1yS/F7v7Ml0PP79id6B8eTddVV8rXrFiSec+dN8c//K43Jz93793ZL3zkPeZ/fP87Kt73pptqVi6YUzlranNVa0uTt2XSRNfkhjprRZnfTsOmZLaYbTQ2kbxvIfYCgzfbVg8eg403hW25CGQOoQzClixnhDSNLRhXucAVIYErLEQiISFKAlc8mWB2GXwvSm4VCO3UPtBGIJzwOErHY6ShzOexz5varOw90oarhnLmxUA74m0J/B2bPCghjMHf3JZmcWA4RKwO2/B0EVB4aJ/kiglhmERifULQ3E5nqszn0xu6zoXReIzdvOw0RThiaaS0YveKcXI0T+LfNP4qg/Mb+NtEIT1mWuMH/2TJBSw+MBiCVO6dOgkTutisoqG48MX9cbeFYdA/E8KMsC4EIhbi+Y4OrdzrM/O+r/ddeIG/QvWyyLuBjqUDidBBXZb90QBtIsHGR3Hbxs368L5dAP6CsBRyTPnDujy7fbMkdPPSeabYQSBpgBorjLwccOyxZJUkIussYBAjRrjGRMPLHnvE+eysEU+OWdCjxaN3YAQf8mZXLpxd6XY7y/YeO0kDT1Wyvq6mrGdwIP3wsy/2rVq8oNzrdmHmLhuLJ0IUuh4Ch5XkUoNmgxmqrCzXIqFQpsxf7nU67Fkqa26tlwcGaLaaNgZkrvncLho/NGxulC0Wk+j3OMFdSS9sP4CPFRRcOE5CqTyhrlo83d5pj0aTqsfjxDdLkJrFFQvn2ma3TFUry8uUe+9+a9WkCXUSpcF89aollXNmTKtaNL81MG/mdFx0GgAR33/kmLJj3+EsCZC5kweNlVmjuNA+kHIrpR9bDhNE9BV64uAMAN6gA8PBSSx8kdKbVWH1wBaKhQ1FthhkMYM5fuArDTTXrs5u5p7GeJMaiwtWh0PEKmEiyY9eBwd64MABicq0MPrLAszEjoyMmGfPml20DEflhmOzWVG4XE7V7/eP6WiXB2BIurq6svPmzUueO3cOXfbSCvYiiMbS1LhFwUXM3WsBUUhddyHoSUWtER3NoaAWS2YGDBfapd6vqCvk+iQD9KRYUcAtE5q4ISZscN1CGuYkbg6GY85zXQNZ6u6FIRSB+aQfKPQPbFXmzDeeWSZIJdMyMYkZIZ7KkFCVpmca6ZKWz2t1v7Bzv6Ozb4Ct5nJBjYRErAaA+WSK0iMrQiiWEAZDMZGYaxMxt8lQNKKm0hkNQhr8olgMMot3dqw8TJE2MiN6YauuCGhNE2o1BzHlgEhjGAQgjAMAxisyld97xw2Jt964zjxl0gQXE2gZuJuLAaQH6ef9d6waAzICbX458DzxjOXHEZ5ifvog6Hq+O5UeawAqjbF2Be8XSGUeulO/z8PoNpWbJZXK4CYNblEA0CKPx0O8d1bFVjd8Y4T2gHssySMJRnZDMGLCklnil0DjmzhjdYqtUDE+Is9DMOga1BuRNsaPwA34DwKyQNFSm8mgbSSFYDiqdHT3ydsPHM38/onnk4+/sDX1wo59mSc37og98eK2+PPb98X2HG1L7j58It129nxyYGQ0PamhTr5u9TL1ix95n/333/qy46HvfMXz7ttucFy/ZpljxYLZ3vmzWvy1NLC4HDZfRlbcNB47KG/snk6011wbyBXN+DJi7R1tnRR2MaBMuaCVJmEqxQ7JiMfjQiwaZXQ1TuMCPzAjLiR1gQvu+WortQHW5ni4Rl1CoeyYDZLAkpHTkFvd/RhF/dCyZF6r92R7ZwiXijPHOnhdcP/g58AHYj4aCn5LgerGNK+lKUl1xT2OAUsRwmT1SeHrznLmgpgJRiJOWSbCS1EYbtm390S/kGPQPFbuetmzlTLGE/GwXgtK5+r1w8tTgTfwvwLFbbF0w2TNnX4YYSMN6xBkxgQq0htbDXGqILu02RDEYA49I55wQ3aGOT0NPRfUDOGOP1m8iEdXAAiS1WaLEI/vZkwCOp7+Nw66nzzwzpXBRBuAvjCeQrCOrBORnGiBJ5nlQqEHnPA3MqdyIkYghe0rFCYPFI/C8A09G3Dz5jxoInhEuPkWk3wclwKEhAMAzRaTQsKYBoJUiujw/PKyBrEH0Ua8Rl4L9RQ3NMrEmmrNbrdb9h5pywyHoqnJE+vLBodHlOHRcOStN1wlTairqoSQ1T8U7Hc7nThkJRcpwnKTUWW5DwOhEPC4hIaaKjERi2jDg32izWYnrkfFl7X4Z0STHW2MdCF6pF9XNHDLksUq4QREpFsiTmr+jKm2BS3NQZNFsGw/cDxz9GS7cr6nb8jtdFn/9eMfdHzyA++0DQVDURpJGBdK7cx81aplvtaWKRU2m4Sv9rE9yURhuSh2ovcmS1PjhCowmqfOtg8//sxLxDuKFnbOvZ4fVjC6tIR0glmE+ItZfwhjbHqY7FEITMGO3OHQBLzzYtWhaw23eGVsMDQIh/jdk/v2Ct/6xjfIjMJGYC8DrNK0d3Qy4dFkVcXs6AixuFYcLy8m9TvS0HdWrVpFAi2+4b7sMIGZ8Pp8CdLnOEQSMq3RaJSVKw4+qK6uZuaXG+FwWNi0aZPQOnOm6cChQwqVK5WBXuCvApBJwFTiO55ClAqtqO4LgFq9lMEX9UakkjRjXCNYThqL42DNhZvyFVxe/GhLeC8Ea79kBoGNXLNwmDtqL2iP8En+tWA8qYVTCZxCyPoU2hP3S4oJTPo2Kl0PRhQ0PE0CGC78hVBmuOGCFpQqpKkMSZmnN09ydfUNJX/+0FNiIp1BlOQO8RT2EtAxjE2iUOlzCdPrqxw3rlwUzaYSQm2Zi20FhsDHco7Ek87tcgp11ZXsifGGaI2WSWfElkkNsdFwmK20x5Kp6MBIUOkeGEpRGavpbDbZ1tGTEs1W19zpU20r58/2mClSBMm+hSXCg3HuQuBMICqGp6E0LmReAsg0owFcgR4gf4Zi8bC4CDTucnoPtwVA22GqhB1g+NfBy68QevyGV7L3uexUHioutcYhVyWvqTBZLFmbVcIZKCYshuBbpQRO9aR2gFMfsQpYGsXxI82oPxrnaAyQmKIqwZigQMjqHRxOnznfnd17tE3buf+o/NzW3epD61/IfOPnvw1//Cv/E/r1o0+Nbtl7KNozMJSgOkzXVFakpzdPzsydMU1dt3KxdPPVq+y3r1vjvPPaK20feNutjg+9/fbAu26/wTOlscFbWeZ30hBnd9gx+vBDMCg/1iw1TtD8wj7Gi4d+9SqBOfqIIWBhUihNY12SBChcB8CELLZ1kG8fxDtWudjJhFAQtqjMsOUQB29B5foRqcJ2ML7ODHBzWBdWPd4NZbgZC4Rpt0n+mqoK+eCJs5lCno3nlvdJYzIB+YSQeKG0SDarpaq8nKqO1ydghEnlpMpZhR7siFAhlkhGaBhPDwwNJ7p6BzKj4ahMoVIUqo34CwyM1KTNLBXY/sq36oK34XUBe5PFRhKgVaclpdN0qXit/i8FYyj8G/jfhYLeR0DHuRhYJzEGfd0tzKDNb52gRkNjkbENkZtxvbHihc7E7HT/ZJzTA8YTKNQXYrCvRwWnzOnEK+sIcF3sQ08AgbPMF0feb951sVhH0F8jsYRqs1nyX5QawGvOiJdbDuSXCSE0hpXs5DAqYVwECjAST4ixeALHzFPs47sykmQkCw8ckmEMHMDYaIiJIh7eYpkyoc508uz57Ld/+eBgY321dXB4WG3v6g0tmjXD19hQ44vF45muvoFhv89tJyGcTy8boABBEBfMnCJcsWSOsGjudHZ0dZSYn2gkYvb7vJjqRIKpDCg9xN8xZs1IF5KrKxq0NY8bNxZoQiKdFmOJVNZiMaUm1Vdp99x2vYWEtGgkkeydPrWpmuIUnQ6HdW7r9LLmiRPKqb3m9krQUJUrZwoLwAWUysBwMLX7wKHhB/+8vv2Bx5/ue9c/fEF6/JkNDgqHCTDkifnJgd5Rb6ykSQ+mgpeuxvbeQW+jxm6m/GcK+BPeE3QgSGSVlGHKYqEXpNNPDH6Nxy9cdfXVxPRd2vddKB8a6BGc1WL3mkSKP5mVcZm1Fk8kWTwo7+XLl2O2ekymLgtwoE2WyACklVzmY7G4qb+/nxUfpcPicDguzNW+jiAGRownEqZt27Y5JDOuDED18WIwnq8EYCxRnvgeiaibbjoexDLpuvHghZIrmguC0VXq2/l4SqdXF6W4NR6UNmy/KwQTcnSXjImkfoeTE5EPI1T+1N9hroka6HclCTqptIzvN5mwZQhfLExSkG+NssSkG47rlixIN/VMNFAdcIM3GECgHQxFhc7hkOMj77lLHhgZlY+faWcSoxEe3Bm+LTTw1JZ7hIYKr1Bd7hWXzW/12u32ZOOECcKUifUQyDQIZcTkayQkyOF4QhkJRRJPbdw+/MSLW6N2m00mYS+499gZ96e/9gP7XZ/6kunff/Araf+x0wNf/tFvUj976Mm4ZLeLQyPB+Cf+87vJf/j3b5X/5I+PyVEKh1KRPdvZM/DfP/1tGEfS4xuuQiCtoK1GGbwuANEuQr6MC8F3ROBbGcxxFdqT/3FhvAboQeMBwQgan8et4ZvxUtAUxUpCu4UECgsmrdBesGqENBrjkhEmwMzon+xZm0lnZDUUiap9Q8PKuc4eZdu+Q7Gf/fHx6H/95FcJ3Kn1vV8/LP/ioccTP/vD48pfXtoycqTtTB811+CCmdMGr125RPnH97/T9qMv/5P77+9+i/f2a9d4r1i2wL1u1RLP9Vcs98+e3uwjQd3hcbttDpsN91ZZmZCVVc1c4OFjEuqUCVWGGQQrEqoybNUqzgQnHIyE77Gi0ZgQiUZyKorVLGNFS1/JwndcmKjKQMhi32tBwNInK3TBzhC0WNkUlM9Y5Kwv4uZCuHiz4HyDXkfiFYvnes91doWxypirNz1SJBNpR7phR/2R+2W2OvQ26bY7xePnOjTq4+ljp85G02lZeXbzzo6HnnpB2L7v8OjHvvxt00//+FgvjevUf22h3zz2lPzCtj2jt3zoH60f+Py/W17auT9NApvtZHunmJEVzbi8W5HTQpbKlF0cTmWK2EQIYhYafsYcePRqMS5PlwHmLxF0/Rv4PwC9f+WexYp+0ei4JX/SPxgC3ToncMHA0OcV3MIf98vtuT/uJ/8ECvWFQMc+duKE3DqxxkJxWyy4N4WYKCGTZMwwA7yyXse1gGE0FhCkmBv6wYCFVbpScVNq87/0M9aFYWuYI399wyMph02yOB32MfuVdNcU0Nio2LZEIrxGGgZHgimn3YrFmNyoBrtkKiP0j4ZZPGMB+4Hh0Uw6k1bWLp2PQ8+KHPF480bQ85m4uG5SAHIGAZqEImX3kTa1e2g4Y7JImWvXLJXP9/Y7wjTKzGud4QuGwtnq8kAilcpIJCelK8v95dz3eGCLgSTpH9OSMPbkpp3ytl27zXfecG26ubHeKqfTJlXGqfgkONAgFQ6HSJuvPaR3OBgGT58519UnTaqrljt6ByytUyfLZT6vWFddEWhpmuie1tTo8wcC7Js++GEhaBrJiHylFiu2ZKVFYzG57ew5pW9gKPLA4+vj+w4dDZ7t6EzQoGChvDmWLZjrnT19qvrCtt02r8dvosrIpYPp6EdCVkjhPEh+agCYI16/cIXDEhQyx3Yq2DJ/7AldQd6MH1I5U9KbqW0GJEmw1lULf/+xjwpuNw6f1O0vAIxzGNA72s8rjzzyR+Vtt90mWIdD1nQ8lXquv0u47vrrxZkzZ7JRa3BwIHPfL39ppWp+mVBfO+bPny/Pmzs3+6v770e/YPGR/CVcvW6d0NzUhFle7amnnsq2tZ28NInztQHfp8mzZ8/OPPrYY657P/x3Igm6fMUQ9ftyhTwGKPNoNCk8s/5J4VTbCRr4+dUK+Ro29IUmecAtjzGvKwXY4OJh6JhYUuRUfzGioFduwn9BQ7F9rRgkMKAzMAGK26FtmqkN8xnqXKgMervV4smEOCinI7dcudzvdNgKaJShuH9jPKB+rBIjne0bHBHa2rvU7QeOJYndVQM+rwVlh3Sg7KF12KxCTZlPaKqtsE9uqE6ebu/Wpk2eyDgouMEKHFLC/FC662qrhLKKCiEQKBcqy8rEvsGhZMDrNlF9QnxLbN93JNnRMyh43a7Ukxt2JP/84mapobrSFIzGUrsOHtOmT5nkvv2q1bFzPf34Rs1ytqvXduLseffqhXNIGAyl1m/cab165RLHR+66Pd3W3i0/tH6DNBIMK36vW5vdMtW+89BRYe6MafieBt/LUrpQQjw/9MPeLw2FJU0o9YrCZY8xlgXAJBw76IDaYLF7UjlvheYXgOGXFKPZRSh417XI6uFT57HqnKThwTa5cSK727EIFGFvT2+YTKVpjfWCxybitgV2GqTH42XxYCxGoKlkSukdHNE6enrVbfuPZI6fbk/SeJM50nY63XbuvEJMvuJ1uczNjQ3iygVzxNWL5ir0tKxdtth81YpF1hULZnvmt7Z4G2qrXS6H3UOCt0T030LJRbpMJODgE152kIiCQyjwLRWEIRxMQc8MMfRYgYKQBGGJKRKcUoZK8Wc6he2DEKhSbKWKaCmjv1hdRlvFRCSfSOACFSsTlBn0rMVzPXuQGlvSDCUNOZhP2LMw8cJRVGUXqL9CY77qbID327zipizppCfB22yVLImjJ8+ZpkyakGv33B13jHrE5wl2pyMbiydVEpbU4WBIPtnRqR4/06GGie84cbYje767z/ofP/q16blte8Qz57u00+d7pN8/8Zx1w459jjOdPaYTZzpcHT39GvVV8xMvbFHL/V4pHI1nz5zvyR44dtKhpNPms13dibrqakt9TRVjepgAi5XHREwwSXbB7qsUTFYSCmn8R37MVgv1kcIDcIznpYKXC9Plwnj98YYw9r8M49vK+MYDN7zTwa6wE+bdQo/BlRNmbgc9XvP6MQoD8ph3PAvNSmEsEad38eCBA9kGn5OCEK0Wm1MgqUxQIYzpbnIhIT269kKgmClurscdN2DUS3lk7rhG36qIN0Nx8HDggP4pTe2dvekyr8fisNv1PUs8n3AHZRA0gOWTMUEaBB+NhLD0jgNHQ+VlvrTX7WHb5rhL7gf3kg4Eo3odFAPMz/ne3oya1dQrl8zLMbxwyhmrvB/ECyE0Eomy7REsUXoeADwQBzFQCk6Kam2eZL7z+iu9WVW0d/YNJGc0NfnOdXWbIiTJzWie5DrX1RWeNbW5jOLIMdJ6yfHAdC0DT5C2Y+8BZe/Bo+bbb7o+M6muxpZJRE0QSjFAJTCrSGlDOo06AJNxvm9ATSYymcFQyDplQm3ixLlO94q5rcKE2krJajHb4N5mtwu+QBnzRe9qPJ5Qw5G43NnTr27bvT/17ObtmV0HjqQOnzglV/h9Car7NAldpvmzZwQWzmr1z5nZ4ogmEuanXtwk/uKPjzlJkDJ7XB59/QDpQGqo/Ch8EH0cIF+4N5+D1zfMMNuPlYbi9RLulrlhGmoGCLYACM5NwgqOFaiZPFl417vezT6GfjnAXzKZFo4cOZJ94onHzG9+61sF8ex5izWrKLv6u9OrbrjeMqu1FQGJmMX96U9/BgaiOHmXAa2tM+VFixZp9913X65tIj9r164VKD2YTdWefOrJ7IkTJ8DcjymN1x8ejydz6y23JJ9+er3rTW+6UwkEyqgpoN543b0SUBWzbrxhw/NC28mTTOgvbA0c400M5AsfEZeOHKZoc/hHeyqC3ibzoHd6zdMJfOhPCYQ/w6gI3K9OBenN6Hc8HG5NevoHfYnGo8KM8sro0iWz7W6ngx3ag728GTmDO6SEUCSS7ujtzx451Z7YvPewduTkufS5rp5EKpNJ1FaWpWoqyu1elzuD4wqorJgwh7HBYbcKXodNsIFZosgrAj7LaCiULPN5rT6vx+z3+5nQhdUE3A3mcDo0j9enkZynDA+NZI+cPKU9vXmn9bePP2d9/MUtYntXX2h2y5T42a6ewfbuXvdt61bbW6c1pQ8cbctuP3jcPb15YnLngWPZ/uCI5YbVS+W7brlGVGQ5tf/Eaeu57l5bOBqTZk+dPLph537RIdmc97z1ZvPc6U2R9Rt3WJ/evBvfEqdPne80NU2sN02orcbVEZwOkBpbRcDLt6sxDvTXnCkFcOEwuAUTgjG5yJhNg+6TygeiPzkKx4Ui6Ob4Le1GN9MfyO+hkx0CDo4YCY6amyZPNppTDpQ2cXB4eCiVSgVaJk8weezEO1NRWXD/GDHuvQND8sbdBzI/+s1DmZPtHWr/4GDMY7fL9VXlCilnXXW51DyhzkZ+bZXElHtddqvX5ZQkqxlXduCkQUsylbLQmGamNiImqS3iOysmLGFLoCFUQcjCO5lD4IIgBaELK1zYPggFAQ2CFVap+JNPmPI6NgQsrgD0mYLOooNnv1TpMVfwz94Ihd7wgvdCdSFcoP6KjAte9F7N01TgxqB7hjJg5G8MTOjDOw4d6aH+7yv3+8g7eSLHCtFxEma1s529iRe271XXb9mt/uB3j5gffW6T6dHnNpvWb9phpv5kfnHHPvGlHfssJHAJlT43vuk2HT3dbj1LAtiMSROioXDYcutVK8NUp6nh0WCmqb4m+O5br8Vdp5l77rzB7fM4hjfvPeLzuR3mu268KmR3OCwT6uoklBWSj102VpdXcFU2sGPukSnwPHjixMVXJ4zBXd4PvJfuG68PLvug/Ab++hjfXi7cgAy3vKEVvxvg5sbAgB/oxygIAHnHTHGXF0epzg/vdrstQ+HSwC0K+C4gm0nphJG7x29JsnFB5FPDf4kBGRu3/ppPM2bOofRXA/o7chiNJ2Sny0E+uedxbnUQkc/G4jGZhJvUln1HwsQU9I6GoqErly2wNVRXVRCZLuqLCO0ChJEB0WArh8/tYiIzM+O/+TKiJxSvHwhbaRjysPHLNTmk0rKUopHJ73WbBoeD2o6DR6LNEyd4O/sHzHsOHgvNnTHN9vSmHWdbmiZThlUTKT69fjEgLZi5wsdQBLOQdSrpZE4Qwz8GwGKgTVF6Uuk4duDgrW8kpAVjCdXldGAfuxOBIV8WnD7G/EAQUrJnO7tHz57viiaSiSjVS3r+rBmxG9euVNetWCKX+b1+GgSqzvf0+5/btD3xy4cfCz+7aXvELJrS82fPjHX19ZsdRNBxGIdEYeOADl6GCF5l36UYZZpH/h3bS/hMvr56mwO3R2FBCMONdIUhAOBQEd9oJCxUVJQLVql49+eFgHJKJmXGWFAYmmlgSMmSnhqTM6OpDuozOYGZBidEOzZxlwXhcAifWGQKBUowONFohMqL9WOqPqRer77LjI6ODuvExkaP0+lMUDLMoCVG1Ki+oiq9CODOWMGl/szKHyjMBNo1/kqBuzP41kJfeRimRtjjMTZsvFNvNBQYR2qLFwLLK7kpDB6raKiXPHgOQNYtJpNa6XE5qLriOw8eHfnTcxuHHnjqhfAjz28Z3LT7QKxvaDSuKlqqsa46e/MVyzN333qNdtfN1/iuWbG4YtqkCRWTG2rsFSRh2dhnNybBLlkEr9MmuGw4tpqPG9j25/Z4LTdcs046PxwZndg8LWX3lsnHT3fI+4+ficTS6chLOw/0r73rXmXVWz9gvv6DnzJ9+Evfsr24Y7+DBEFLR0+/Zdu+QzVb9h4M1FVVOkgw7f3qj38zKmRVx6c+8A7pY++8I/7slj3W3qEh06Hjp+R/+e59ZcOjIde/fPR90gPf+mLoqqXz46FIzLJx197q053dli//5H7x148+LSxone795de/kLh93apRYjLtL2zfbxscGsFZ4EQSDCadFdirQIFHvTJydaJXPsI21HhAtoEd0mA4KKzVS8SFG5qO0vZoIQ67XaOyHkvAc7DZbfbuvj7twLG2+KadB4e27D0U+dUjT8Xu+LvPhx9/9qW4psiZj77rTuV9d96g3XntlWUzp06i+isPlPk8ksQvlMJMh4loh4nIOwlcSba7A7s8oIfwxVa52CoVV9heCFpTrLByxScp8G0R+r+hOD3KK+QMigu3XLEyMoqB9CBdhYqD++PhkE6vF9YfjXZiqEKMfX+FyEV/EZSKgqfRUDyteRTmTdQUVTO/7aZrKk+1dw4fO9WeISFafujZjfK//fBXmevv/bz2oS992/n9Pzxue/DpF22hSFQbGg2qff2Dmt1qSX7gjuvDs5obwjUVgeQ3PvWB/jVL5kbuufPGAadNwhG3yj/cfad8101XBd97x/X+e+64Lt07NGzuHRx2DI6MKJMaajKHTp4R71h3hX/l/Fmjp7v6iRcIeyfU1pCszJsdVobt/grBWV4r4BROgFLOnoCRK56/Syisi6CwhF5vvLEy9gbGdebxndsw4J0zP6NcoGBrPHX1WrBn126LyyQnbDbiSqkTYTeDITwhHgNMS8YFRuPA0qPbW4kZwAyy4Zw9dUtmyv8JvOMa/vDket0AIK2mZtPlfp+VtOClyQ38iGxvPAlbme7+gdTA4HCiu28g2NHTx85gntrYYGmeVO+rrSz3ms1shacgUA4YxFJpYfACK2PYFtDZ3ZttqK3WZk2bzFblCsvFAEsPMTzIzcjICPs+y0DONblBnQ6MhuUDx0+mk6mMSgJBaua0qd7dh46bD7edCd5x7ZUerJItnz9Tra+pCiSSqSRunIRvHkhpYCCjcUjYtOuA6XDbactbb1oXqynz2omSMk4CBBJH8rIPfwtCgr+T53tEp92WGAyGHHUVZVlinqxrly/QiKmzw2uEBOFIPKnG00qqb3Ao2z8cTFGFiCYqHBqQRcliRbZs8WRSxLYplEFdZVXK53FpTocD32VLwUgsOxoOZ3fsO+A81d5l9XgDKAwSnPghHRCgwC6C8cK3Mkg0T6aeWFbmIhvswQTQkMbNCbyV8fe8aR4wM1zYqT4lirdjuF/42te+ITRObipZ72MBJ+FwRGhrO6VueuYJ7QqLQ5Eyio1YgNjz/d3Wq2+6SWxtbWWrEcS4aL//w+/FaDTG3i8nampqs3e9/e3Z9evXm4eHh5lAiLqeM3eusGb1GujVjZs2ZQ8dOoRtRC+f0dcIYty099x9d7K7q8ssSTYzpYOKl/dVoyYuobhZhWFeAczfnx9/ROju7GTbL1HzvDYvDi56GO5KuzdcoP5LilTMG8XHoiwIC1oyw5apovNNDScExmtSO0XHgN+8FfIPxpOboK4goFHFicl0Sj0xNGC+cc0S28ymSe6pjRMdc1uabHOmT3G0TJ4o1VdX2qsqA/Yyn8/hdOB4SdGWxbYwioydYk1xYZs5aC9ON8TVFpLdLjhdbsEbKBPKKquFitp6IUBPfyBgsUlS8sCRY9n9h45kvvidn5hf2rnXdujEaXNNZbn9ykXzopQ/cWA0iMuXjeRny32eTJYiPHK63XW+p89VUeYXp06aED14/FSos6/fsXT+LOddN60TiXao3QNDYtu5LtPOQ8eyXX2DFmLypOtWL8Ol8dGewRHLSChsm1Rfm3xhx17HsVPn1JlTmmxrl86X6msq40QrzJPra62tUyaTQF9YyONxSe2JBaEzwjoTzwzZO+oH9QSzPIw6Yk+mxVYsSTc3zAwUveT8FmGM2Xg3aBt8jEDySIBRSTDSDp08r8lyJjFI/bupsZFtLWWuC/xTlYR37NkrzZ81U14xq8lUVRbQ5s2YJr39pqucc6dPkSbUVjuIxmPmiZ30ytsdYjEUiqJw4oCbceTdFaWYlZ1hBxvjWRpGevmjwJ0RDimEwMMpfBaAxTceFzB+9WD9lp4FCo8iFJR/UQ8vcog6ZQ/25PWLXUNmrCRpsURSDcUS6rEzHcrmvUe0bQeOqI89t1ncuu+I68Vd+83Pb99nIruszWoVZ0+dHEfLWDSrJdLR02++7yufTiydMz20+2ibXVay8o1XLLW/+fq1cmdXb4jq23bufM/wVSsWlg0OB0d7SOhKZzL2OS1TUtsPHDFfuXS+0yya+p7askds6+hwz2uZYt9ztC00qa7GM33ShPTxc53qgeOnXa1NE611NZWiRE3HUVYjuKoaBMntFUz4TozywvsN/VKe8H2jsTJW2DZfGXh5vXr/L4+i2fg38L8H49sMDAx1KSjt/vVsi5zojgdmr0KhkNp2pj1KbhRcnIs7uF4JxgVN77yLXiQDZMWHGyje+S4GzHZNaqjzUgd1YPeNZLUKI6GIsuPA0aGNOw+cHhgeitit5vTEmkrTjObG8tULZlfPbZlS7vd6PERwrDSmiblv4Awg4XriEf6FkoAl+GAkmiV5gq16FRMJlllGXNmsHr1iNlCWcdoY/4Mh/8UP9KKQlnGfMr4gEU0rFszx7D92XO7o7oneds0V3mQ6bZ5QW6VMb5o0cYikTLvNho8UEAFCKAlW1gib8phOpRitkUQtrWUhiOlpgJBDAiLe4ADBGap/aATHaQu4WdTutKnBaFyTMzK3h1tBVBx2e6auqirb1DhRa5kyyd48eaKrqbHBVFNVEa+trJAlSQoT45zZtveA9G/f/onrw//yH74Pf+E/nf/4n99S/+W/f5BOkBTY09uffnHrbpPd4SLazT+Cxywq1txwf5hE5auoOEkNsRowSg9ZwQwrypCV5hhw01I2AGofgh/lkbnEe/OUqWzMfTmgCNF8JMmC1UIhTonBPVpIP7UvV2ugMqrinAk9dofDrs6aNevlVzNfB5AAhpVYnMqpm+DbNkUYIXPMRmMLU2VFuUj95hJy+roAR/1Hm5qbxa3btmgZEjC4MbV8alBoU5cEKkowpfptEgy8dFlrZyjdDriLvKuLR5jrz6yfjAGZcdpJKmdPT7RBKluxUEgo0KJxoa2ibY1lKkD32Iy+/iR2m123gUkT/t0alV8mYzFbzGbJil8ieJpmoX5ilrNZMwlfIrbvjjv0gMJBfDa7TfCVVwp1EycLE5pbhMapM4SG5mlCVf0EwVtWLkgkwyFeOZ00NU+orbQTeamuCJg//cF3BEkolbv6+tX7H3nSvmnvQee1K5ak3n3rtaOUJiN3plnTmsKfePebu99587pY98CwtH7L7urDbWcmTJ080XzmfM/g//zqjyFiHqW33nC16yufvNfypb9/b5qEAPWPT71o/fCXvmW9/9H1znvecov3O//8ifTapQuDbe2dYCRN2w8es338P/7Hct/DT5ivXDLffse61dl4MmmhckFpUtSFqhilqg5g9AVlROXDt8IRBWCKyh/vMCdl6DEOGBjbTtGezDTu8PrULYvivUAiSgBhgP4VKQpSVmQ1HA6n2k6dTW7YskP+9UOPZ3/6mwcTW3duj23btcsSDIUk1LUB5M9QZf6A6nW7pYbaWq/dbgu4XY4AjVlONCSKkQS4sXdr4VmYZvRPeuhZy/cfrjf+ilDgPh+WEe54xePOPwFojTfdhP2+Uoytrxx0c543+hmnSpgDhYky1EVAuco5YXlCH2f5RF2badzApIhLcLs9pNyYfJSDsfjwx/7ze8KnvvZD01d+8lvzzx9+wvLQ+g3WyfW1SfKaHgpGRIdkUSfWVPTdcuVy7fMfusu2oLUlMqNpguVdN189tGHXAfeMKZMqP3H3m7pGwlFp2/6jICH+G65Y6nxm626lsa4mRfTG9bYb1toVRQ2/uOugbTQS81P7Gzh88qz15rUr/LOnTMRJHIN/eOpF861rV8Rf2LE7iTH4s+9768jgaDC2/eAR1gVZ/ojGiLhnjDUnPa/6D+tTuQahl+HfKN4Qxv5PorBxXkiNh0EPLjfwbcvmnbvUBbNbAyRMsFn1i2JMwhitGQtyw5xdYh7gtlQwhikGLjDgmCGMROOZI6fOhn/5yBNdG3buPe922UPXr1na3No8qXxiTVWZ0+nw2iTJTty8lX1APzaBeDeUAYRP7yzNJaEJ8VTCROFiVY69c/AnE8L0zCKtOMkKzLAB7gq/OrEmIp1JZYiRVzNzpjebj53qkJ94aVvy2jUrHDiJ7nx33/DUiQ2BE2fawypJUzbJ6oS3SwGyQowN7mLDPT/8Am0etc60GacS8hQbCoc8SDarB7NbdZUVQpnHlTVbLFjlUmPxVBbbKhVVNe07fEx6YcvOkXs/+++n7n/4LyP/+b2fRb/xw/s8T23cbNq8a59z3+ET6tTGxsQ/fvBdA//zxX/s+NNPvx3b+OB9qf3rH7J+4gN3V912/TriERxmj9dXUAWikESZkErKGVYXBvI66Cn9NEiMBRsk9HWNQvelwLYoUh6VjCK4XG7B5nCRiVEiFwaSBJYQM38QeqijyA6Tic1aUNM01Voky8jAIMljjNXGZdLmWa2zL/uqGHDo0CGh63ynEAj4iwoHW4xQ59QmNbfHmyWG7+WK5/WCKRqLWCsqytPhUFhMpWRKAmjCy5fzWLAVAtaGxyf9lYdWCLQXhEkMtq4rVTh6jy1hr38rNhYFjrDt+oKJZPnRt3JRA0JqcNA8vaNNOXG8NPqBoXLBcm+5ePANEy7X9ZZVCA0keE2bs0BombtYaJwyXSivqRNc1M9w0a9R9hA45HRKUFIpdsJjNqugwXoee3aj6S03XFP1/K+/l5o7fUqKhDJtz9E259d//jtPLJEQP/7OO3v9bqdMoYgHTpz2jIQj7urKsr55Lc39Xpcjs/NIm/Mnf3x86vPb9zTvP9rm+sx//8j0pR/8Ij00NGq7/dorvD/4l0/FP/L220ZHQ9EUMZzZz379+1o0GXf816fvdf/03/8p4nO7ZTO1z/7hUfNPHnzC+v7P/5fpmU27MNkhU+5LFPTFAcbQELJAb43yvjBgxxlOAO3OaLNMYRUD93NZ+efKKM4i+yJF/vHDi5zFTbSekqJoCv+eSotFItrIQL967szp7L59+7J/efqZ5L9/83vx6+76kHzV2z9gedcnPi9+60c/0SZV+cM3r16YWrt6TWLNyhVRj9uN88xLzpbiUAdqQqKsqDmhi/UdlisuGLC2BqaZ2fFiKVa6P/3PAHSl1OsBFFUxxhlcEpD+ktDNmb3hCE9uQGpsfLqbEigVh1HvXKjm301ZJYkELxK6PD7B5fEIDoeTQiXpivpdLB7F6Y/qidNn43d+9Avu6oBvpH9oRPvs+96SeOdNV3XbreYw7mS/de3yiN1qCUZTmcSxc92N377/T+ZoPGV/963X2I6d7shOmzzBdLazO9bR1W9aNq+14a3Xrgn+ecMObfv+I5mmCXWe5XNn2I91nK/oHxyNNtZX299727WKLCvJJzdsx32Drqc27YpZzKbyu268Sp3SUJchDmj0B79/3O6w2Ue27z+qNjU2NHzpo++N2CVbQjRbBMnhZqthWPnixZAvO9ZaWJvn7yiPv2W8sU3xfzFez7b312zHEMb+6xv/Hb3limV2oiPsGHQLdTY2mBAKO5WhNUwYYYIhFOmZVjfCahK2yxh+ctANmDv2Cl4gD8M5C4OIW4KkgOOnz6UHR4ORcDQeJmEl6XY6hUWzZzpaJk2stoia6rBJbmJY2ACU83ypILdIA04gGo0kmH4sKCvqc1t2yysXzNGaJtayW5aNqDDjVVxGJFgkE8JoKEh50c0LHjAjN1pH7wDKKHm2q9f6l03blfe96VYxGImaI9FoZHrz5LLewUGF8p+cMWVSFYqWh5BHLmwdxrtCg+0LW3eJpzu6TB94y80pNy7+0dOKPf6hUIg9jRks9ktpPt3Rkw343LFznX32Ra0t2VlTJ2djiWRyaDSiURrT+0+ciWkmi9LUOME8obbGdvXKJYHpTZPc61Yula5bu9q0YsFc6/LFc10rFs1zTZ8y2UPuvAG/vwyCMU5WpygwnWYiQS69ced+u8PuZsuIOC0RiUB6UKaMwSXmiX0QrIPnjB/qYTAKY8HdXBxoaQ7BJNiofcdCo8Kb3vluYd21N7CtXCWqfRxw51U0EhG6OnuzBx9/OLNyYpPDRg0Aq3hnI2E5XhnQrr/+enzojIt5hM1bNos7duz4a0zCKfe8771ZXIOwffv2nOA+Y8YM4eabb8bWPu3AgQPqho0bLcpf4XRHgvK2t709Zada3rNnr/mWW2/RPF7U9ysDNWVqq1gtyAgPPfSAMNDXz2gTgBYA1vlCwBbFsX0kDy64A8wdVT5vVYaABhh+C+PgbgG0Q/7NYom2R15IFGBtm7nHE+aFQZKet2fDgFsn0mmTnJXNq+e3yhNqqyXYgA7i6gWcjIdDdOwOh+D2egVMaPhICKuorhPKqmsFp9sjWHRhwQCniZQ3igvfNyqZFI5BJzOeV8QZCsfknz/0uGk0GMzOmjLJvm7FYhIdtCRmzslaOHqmQ3TYJbRpJRRLmFPpjPXoqXOO/qFR+6ypk1LEFKYckjVzurOXXTtiNputGVkRo7FE7OnNOzNDIyHHjOZG56pFc0xXLV9I5EeRX9ixz/Hkxh1CMBwRrli2QLh+1RJMOqWIBqkzm9kprpn9J05ZZzZNssyfOY2Go1I9dKwR5RX51ekEs0b2C1HgBUEyBpqe0FOJZNNpGfdzKaORqNg/OKINjATlwZGg2jcSNA+OhoW+oSGhp39Q6B8aFgZHRtmTGGlhJBSSh0dDyuDwiDo4OJztGxjM9vb1Zbt7erLnz3cKZ86e006cPK3s2LNfe+KFTdoLW7ZnN+3Ym9l76Ghqz9ETqe6+QTMuyL71qhXam65Zo73p2jXqm264Wq3GHlCT6OwcTrgpM+au7m6tsbHRxj4ILABLv6Za9h44KCyYNcNc7cF1nJg8wuXAep8ZUxawv3SUdvzKwiiNsekaX2mvI5DeSw2+IHPQ5toL8TUQSLDNENum0TexeE22bHs+CTxqMpVRwpGYSuO5Gg5H1EgkTPqYOjQaNA2NhkVcLdHVN5jZeuCoy2q1SPFkykRjtq11yuTsqfM9pmg8mZg+eYJMvE20b3jYZ7VaU6mMLFF48rJ5Mx3zZk5J/+JPT6vHz3apqVTKvmTOdKmxrlo5dPJc6pltu50LW1tM1C9xiErque37FRrP7fjsYd/Rk/HTnT1Oq9nqmNMyOdg7NGpbMb+1ivpkpKGmMtk1MOzad6zNk8hkLAumT7HNntYs1VO4jU1TbJ7KOpGfJkrjJeWbTUKzMmKFQ4KahbU3CKS8zPLl98qA/vha/L883hDG/peDNyD95RXA8Pdq/b8WRKNR7Uff+Xb89mvX2iludru/lTqcsdpT2CGYDmmkB4ZxrKKAOGHgM9zhF3rsiMK3Vty0AGTH3PA39l4IdGRFUQUa2CJEOAZJH6ypLLPVVVbYq8oDnopyv9fv9bhpgLEPBYMpXMbsdTnZt25FGBNuSehucI9bMJoUgiWEMbwTI6Nt2Xswu2bJfPOk2ip2ZDTMQZARRqEPmBPBZKo48/oLC18TuvqH5HAsmdSIkn/+I++VegaGVCLeyuQJDf5oLK5ZrKbYmkVzcYoiPqjGqgYffJl/DsRs/BnIKqr4zOad4rmuXuGT97w9TUIN/8qWgG9vaFBgd6DBB/dF5Z3Vsm0dnWqF35c61dFtXzpvhlBVEXAHvB5rZbnfNnlCtX1h6zTHwnmznRPq6yS/3yNRHUg4hc3pcIAxAAcoEQdnwlkRSBBqA/VPRafiVEmqTu3I8dPyf//s11bshrRaiVmgctConRlZYoIWvsEZK+CSYjO6xPyCZS4FuCltk4dEcUFhkiAdiwq1TVOYMOZ0YOVAd3QRQDjo7e3Ht0vi3qf+nFk1oQm3zlkQcV8ypvXYLNqb3/IWCbPTNHhqp06fSj3zzLPF3PHlgemud7zD1H6uXd62fXuuvhsa6oUbrr9BcDgc2t59e1MvvbSBfSuiW19OmObNmztw1dVXe/fs3Wtae9Vas9frY/HyvsPcvCwg6/CZ/Kzw7PqnSAjupLqDTA9RAn9GGy4Gp1y8u4wHF6A4yBWjc6jbwtaDUNE6C91y5MQ2HMKBBsHcGr8crI2SndFlgdy2WwrScGtEyfsv+xXxrWRaTovUd7N1tTVWjy504Qlhy+lyCg6nSyBBl63qOjw+/UP6whRwGIKYQv0+m05Rv5fZVR8wK4SalTM79h82vbTzgHnj7gNmt8NhvufNN1tXLJwVtlrM6pnOHtdIKAxCn8KeybnTm0cHR0NWElRcRMfsZA/BS/j0+++KzZvenN13/JQtRcxcmpjH5on1IZfDJhKRSEyeUG8j4cK5ZM4McemcmfJ1q5YoM6ZMynpdDrPH5bBPbZxgvW7lEvO1KxebVy+crZ7t7NbcLoe0cNZ0tqW5NCjfbOWLaAMJYblC1YG2Ar/GSldWzWrJVFqLxRPqcDCcOdfVE9+092Bm854D2bPne1Jt585rHT0DkfO9A4nh0XCC8plye9yKRbIlqaBSmiLHgqOj6bPtHbFu8tve2RXrON8ZO33mnHzmXIft1NlzwqkzZ5WzHe3Zsx1d2fbzXdmOnl6xd2AoOzIaGqU0ZKZOqE/Nmd5sWtA6jcqh1X71sgXW5fNmWqc3T5KqywNEV90WKg6JSL9kbHU7P5ygfqAqJ06eNDVNmmQhwXxchUtWi7B7/4HE4jmzpCqvjRUYEdqcMFaIS+2DeYz38MrDKA0EYwT1WoNktV/QBlgPoB9ukg+9MB7MBxqJQD8F78PaDI3v9MQ5UCpu05azWRrLMmoskRT6B0czHb398rYDR7XHn9uUfPiZjeZHX9iiPrFxh+mJl7ab6Cmu37LL9MzWPeqBE6eyg8GQ1js4lBkYDkX9XnfK7XRkKD71+W37bDROpiLxpD0cS4ihcNS8YOa0yP7jZ9xh4iGoohMVPp/SMrleSafTlsOnO0g+s6nzpzfbVy+aY9p7tC22++gpT0N1RbZ1yiTn7GmT49SG1UOn2qX5Lc2WmVMmQ8iLDo0EMxPra6rrqirSe4+dira1d3nmTZ+ibdl3RJ1YVyVNb2rEdmPl1rUr8Mm3cqjttGPHoTbzNSsWW5wOlyOZTIueqgbBHqgioYt/NaGxPolCw4P0Jn6SIuurMH4NDYT5JfXqQ7g43hDG3kAR9PZ22cEH5dKIRiLij370Q8vt163NUGrAIbOZHnQGJI13KJ5I9qv/4BGNx7PxeDxEzB6OOGRmTJEfMOLGDAkAnZEKRvCYJm8PEK1T+waH42c6OjvBbMxqafLVVJZXO7Dny2y2UrgkN4m5FbBwOCZbTCaNZDEcblGMMWGXBPIIRcz/cDgqhONJ9l4IvJPApx49dVpZvWSBOKGqkt3kywlO3q2hg/tgOMQup2S5LAoOzB8XQU6f7zFv2H3I/HfvuN3ksNmlIyfPxpsmTPAlkilTR1fPyG3r1mC7pYmYgggNzFkaUMfncRxEzOqqDz75vEKMkvkf3vu2GBUV9uEx4KhhnLBHsh02zTDGhNKCn+ypji4TDRLiqc4u87I5M6xOuwMfq1Dxmoi+WsRAWbnJ5/PzAuMT6kyB8UQ+qU4gkWPbE05m1PoGh5QDx07IO/YdFH754OOpDVu2xqbMXZr448OPuNweP1WnziAgFNQnRkRiprBPVmVEnlsBjPkl5hZ/pWC4uxgQoo3CxXULEsWtJGLC1DnzSRi7TqByZlUJdTEwoT0YEc6cPqW2PfdUfMmEyS6qTzby9CXj2vPtZ+S///u/x+dvJpTr1q1bsy+++OJfQxgT165dm3I6ndr69etzH47V1NQIt95yi+AlRr67u1t9+umnrfqF1Zcb4pLFS0auuPLKqp/+9Gfp1tZZpilTm82oZtTm2D52YbAmxY7CXv/000Lv+Q4B22UwxQORAqGUCokoD6vv0q2l0JT3R4CLdgaMkEuHALDDMhjyKcjryI6aRf4ddug23A0Pmd4QJXPEbWGPg18yiix+6K47M4GygISVd776TuFR+4PwCNpjttoFm8tDzM+Fd5aDkccFrVk5zfRMWGGxFIAE3UwyqW3ec9BUHvCOLJs9I/HzPz3pJLqeXb5gjvP61cu1yRNqg1v3H8FBIS4LCROxWNxBlFjz2G1yMBq3pjIykQpROHHmfOymK1aYb7xieerKJfPi9FTvWLfGuWbJfM3v9bh2HDiaDcdiQntnn0ZjhxSOxEwHT5wyfe/XfxIeXP/SKOkz9VUVcmN9jStDUukzm3eo5QGftGjWdE5vSwD5Av1gYwI9qG1p+rd0WkZWskQPs6PhSPrkua50W3tn/GxnTzQaTySj8WRKE1XVabdbSSAUlsxuNS+ZO0Od09JkJqHIN2tqk3vapAmuaZMaXBU+l8Nntzm8DsnhddldNRUBRwvZzWhudM2aOtk9e1qTe3ZLs2NRa4s8f8ZUYcGMadmFs1rUha0tGj1JTRdJb543Y4q/dVqTa0JtlQv58rpcVrvNiglQKIyWjAxRTorOhEHeOkcSNKYKyq59B7Izpk41Oex2RkBZ89GfZotF2bFnn7xo9gxHldfOuhm2LlpISIMLGHDFvJTAmLZRALRQeDMUcOFwXhkuHGsJoK75gz3ZFl7SsPGB6TFRQk99vDDM4dqwZx6ZCVsNpW6B7y01ai+qFo0l1CESwM929WrHTp8joeSsuO/YSfX57Xu0Z7fsUr/7u8dMjz6/WXty407zpr2HLYdPnhN6h0clak9qMkM9V1GiC2Y0pW9ctSR5xeI5yrrlC7V1y+Zry+a1anNaplhbmiZ6y/0+akdOO42T2ac277a8Zd2a0f7hURs1eRNWy234PEBJi9UV5ZHzvX2uCq8nEowm/W+94crgzkMnXCOhiGVB61QRh6bOapmUOd3eJWzde9Q2d8YUram+xjlrWlP//Y8/6zl+tkPEvajzSPDv7h8STp/v7l21YHZZOBhUzVZTeuuB4w6f2x492HbWuWrhPGn6tCnZf/rmz6UbrlqXPtMfd3T3dDjjQnl21DRZONARz27YdSa94+A5BYXr9XmpXdnZrLumWQSVzUliIt+Mdppra68WzC/C0N9fb7whjP0fgd6OLorX0E5fV/T39wu/uu++0G3XXOGkDsC2KbIldz2BYzuU8YptWHsOHRuYNX2qlwZpC2c1yB6KHOGusrHCmPHGGIsx4eJriZ6BobDdZs820WiMgzfIBe6bYfZwz2eXoThDFwqHUx6n3SRZ2fFWzF0OY98BEGKY6wqMjZGWQWKyY4kU0xcC7+FYPNPZ26uuXDDHVFNVRlkD/513V+gDxD4YDLKj7Ytc6C8Ij9yo+0+cSddVlsVwmtL+E6dw8AUx8KKlq7d/9LorlpU5Sb49c76rP+B1m31et58HchFQuEhSMpXRHn12o0oE2/SJ97w9SVG5MPxkZFnt6OxR9hw9Jm/aczh94kxnmAacsGgyRYn4K8k0WJes/fiZrvSSWdOTHrcTx2uzGWka+Nn9YpLNpiJfiURSCIYiQmdPX3bP4eMkcB2WewcGM+fO9yiH206nySw9ODyapRCVRXPnynff9TbT+z/yMfdgKKo+/tifHS6XGwHryTYIroYbQ4mbMhFh520JxB12GFCLmeVXDrYihvZDQh+JokKMhMbPfuFLQssMMHoQrnWHFwHKN5VMCWfOntHOPP9UYlH9ZBcvdqwuKsr2jrPJj3/2M04YodyOHDmcXL/+mUs7N/81oqGhYWh6S4v9kUcfhfDHihTpvfOOO4Sqqmrt7Nmzicf//GeJhLFLyOlrx+zZs5I33HCj46UXX5SnTmsxzZg+04J6RJpQ55cCHPwIBWbp+WefFXo72tlsLJPb0Zd1IDTjDfr8Fw1j48n7ASAu4Wt3vuI6FmDl9IIcA8oGEsdfGHg7NdyCBhhCXiE4I2i0ah16MIbzVCalySSM3X3bDSmSX2yF0aDcsBXIancKVqeb6GHpqsTqVxZ3OqVxcT/jnXjcY4DjqhV8o5lVlY17DmjbDxz11FVVmLxuZ7xnYFjp7u1PxpJJ89I5rd633XBVMhSNZY6cOueoqSqXpzU2pDxud4YEHXH+9ClydWWFeN3qxQpJZSaXy24luiPhcrnO3iG1o7vP1NnXr/74gcfNAZ83abGYsnXVleqUxobM0rkzxbtuWSe+/cZ1vluvXmmvraq0a6ImkkCV3HHweNZDTOui2VwYgyKSopEsJYTDUWUkFMqEwlF5cGRUC4aj8dFQJEMCXhJmRP/SvYPDSRKaFReRsom1VVpjXbWjaWKdu76m0llNApXf7XJ4nA5KJ06kVKwUri2ZSFmTqaSIfo47sowLh/GtKsoR4xGULvCxp64XKW1W0ltIQXC10xhpKJizKx64oMAFyEKMrx3enoyWgpUxi9mkHG9rU6dNabI67I5c5RtuMDG0Y+8+bcHMqZZqv4s1M4mGRnZ+x2sEAkMaEZeR1kvsxpcEFjbKhr/y8sE/K68CAQtPZsfrwgDzz7UsrWzigtoL0kh2IM9aOqPQGJ/IjoTCKo192T1H2tKhSFTpGxrJnGrvTh07dTZNZsqOw8dN9DSd6x1Ue4dGNGpaCvU1jdgSbeW8VmX1gtnyyoWtmTvWrVbuWLcqdefVa8S3Xn+lcuc1q023X73KTeOnbUJdtb2yImALeNyS3YYTcwQcvGKhdpHLw+BoKP305l1WEszlqvIADtow33bVipEdh9ts/cMhd1f/sI/ap+VYe3f55LqqeEXA77tq6dyerfuPOmKJpHkhCWQ+t8c2dVL9KI3p9o7eAdPCmVNM1eW+QG25b/jZ7fvs+Ai1pXmSNa2aUhv3HndkRF/SXztT2Lxze5a6iiBafdKJc+3CuaGsJSE1m632QOrZF56s9JdXqcGRfvPpc2fMbWfaEj0D/T3nzp0zD45EU6I5GzWJqlBRVW2xSDazyigpL30rtTVMzLBx/bU0ENC617OBjcEbwtj/MaAtXUj9rWB4eEh46dH7I1ddcaWbXknOwPcJXBgz0ml0NMAwo4FLtVos0YDPVwYiCQv+B8ZWZJ0y7z8PdDDmCoYgqjqgw0whjY/E4ELayXtjPtibbkQPCEQDI8EYDdZWiuvSVh8QiB4/CLWRQHxwS8RPSKTYuRdFgDsSNDQSVrTFc2aaqsrLSk5F8+QxQUsYDY6yu6hgys3xgyfiJ0GWyutQ29mE22W3NNRXa3dcd5WPCK1p94Gj8Tuvu9LscTts7d09Q1S2mcoyf53F+FDmIjCKLJ5Mag88+byGO9k++b63u4aDYXn3oePytv2Hur553wPWjbsPpYgBHV0+b6Z53vRmRw2NBAPDo+rMKZNdo+FodiQcSa6a3+qx45ZYCs/hcAg1dfVCMJrI/Pn5jdqj619MPLL+pXgilaTBIZC0SzbN5/OKkyc2iJMn1AkzpzZbF86aIc2dOd3S2jLVUVffYK+ZOktyBCqEX/ziPnHfvgNWbLMaS6hxtARkMHbsidEsyAkfuF6bIIaSselbZhkTT0yoLxAQ7v3oJwSf38evcihOTknAK74H3LtnrzC8bWdsdn2DR7eiMEzakeCIePfffSQsSZKL+pB45OjR5BNPPJnbNngZoS1evDi8eMmSwMMPP2xS9K2I0WiMhLE7haamJjEUDmcefPBBKaWftHm50TJtmnLLrbcIhw8f1iZOnGib1jLDRPwqow0XK2uUsWEPfUbOsm/1Nmx4QTh5so2EJ8zCUhWyNsJ+GKCDN3QUPCHyFAtjcJF3D/D1MwprjDlQ6LowFCB3b18ROLPKTMnDWD/EOeoaDp0ycEALRRkmYQwCh3LXtVeJ/jI/Ln0mO3JNdAjbgySXR7DgfCIUEuwKALcqCQ74LoxtSWRMPzcfCxxugW/IcMCFombFTbsPEYPaY+3q788OBiMOdux8OOLoHRxUT3V0R8p8Ht9brl9rWdTaktp79KR68ORZr0nUktesWBKvqyw3EZ2CICY2T6g32e2SVObxiY31tdZpTRNtM4kZnDKpQdu8+6B805Ur3deuWuog95Lb6bRjIo2yYqVxASVAzQMwCQ6bTQuGQmI0npQWzZ6hEQ1U9x05md6y91A0K8sx6m+4QlB02G0qjRmC341JK5fN53FJREslbK8mwdJV5vfanZQgouM2k9mEFSiRhCuR+oGInQJU1hBGGWPPaA0vHnrqOqSKPVFjuRdW/nCPJ3dk2BGYGaGg3AtsS2JMCMXuKbzOkTiY3MzRE8e1pkmTJJfLyRuv4ZEUtRGxo6MzRMy5rS7gZgOwJFlBm5jTwmZgJLEYJQ11lLYrHc6FwcpYV3zVyhBOUOZcAUzPXhCBrhCZriBsGbtv8MSKDLUdhKYkEilhMBhOnTnfrZ5s71IPnzwjPLdtr/DgM5vE9Vv3ZM9198brKsrlgM9rmlBTKdZVV1noaW+ZPNE6Z3qzddGs6erSOTPUq5ctNF2xeLa4asEc6/L5rea5LVPNM5onmkmgtzdPqLNX+L0SttfabFYLpUOi+C1IGqUPBY4je43El4LaOzCcfHHPIceUCXUj9dUV2Rd3H3KU+bzSmgWze3cdaSunNp+4YtGc6MmObnU4GHIfP3teXbtonn3Z3JmDL+w8YKvy+80Ta6ss5dTGG2sqOn//1IayivIaxV/VbJE89ULvaDq1cftWd3dIVWumXOkMJbS+5ze95PdVTlGap8yXjx7ZLkWiETvRAKmvr1M7feogNSFLqqf7pDY63Gtfd9P7Yza7M06F7Vp5w4fsLfNXumcvXmm/5fpVntkzpyHjnC9BpllOsTKGI/t5/+B9g4+5Rt0ayrArDbLD/0XdvDa8IYy9gb86QOguhoH+fu3nv/p9/OarV2NljLoRNdQCYQzvpGNuAaN/YPaRxlysmjBm0zDn/iCM5Xm+vG/Yw3x8msgPwHkpIzAdiJ/smJ53a3yYbBEOHDsZnNzYYKcQSRgj8zH+coC5bgemBgqhAphphrZnaBQXMTOzQkB4PNvZlcnSaL1o9kxzmc99QWEM2x2zxOSMDA2z7XpGHIAeO8tHNquKuw6dCAd8HsvqxfOsNskmPfbMhmESapKTG2rLTrafD8qKrJQHAr6A12NTssQtkfSJAuLB0INULnTSk0CsYdaYcqbivrBFc2YMbNp5QPv37/0i0ds/qEpms/Xum69O3HPHdY6V82fV1FWXe0KRuPTrJ55PLm6dnrVaTc6+wZHQrWuXe4h3ceBASgx0Hp9X8Hh8VM82cVpzY/jaVcukN9+4zrlwTqunoabaNaGhxj6pvlYq8/skp4O8SSSiUwMyWSSz018uVs9cIEhOj9Db06N985vfNI+MjKrUZPiUZQFQI2BXcy0D1qQYk8RNXhUQjIPaHFZAMLrjPZ5OCXWNk4T3vP9DAo71RhfR+ZULAt5x5xXuGdu2bbtm7+yKT/L63EbaSJDU9o8MZD/wT5/G/iAcSC50tHekSTj6a6yMiXPnzg2vXLnC9eSTT1Eawyw36PvXX3+dMGvWbCEWjaq/+93vLIlEAkVw2UEtwHTHHXeqJ9vaVIfdZZo9Zw771hLlPKbqGfJ0Kt/9mXt6AcO8efMG4cSxY4LFZGEXefNGkQ/I0CHj3Bq8UKGL8YB4Xqp1wWSsqREOYyJLTg4YLvhppQW9k63qFu07G+uCvxKofZKkmcqkhZtXLtZq6mqozCgnxODguzCb20f0ikhdPmgdlCYIVyRcKDK/sB+FZ9DKIpARu75E5oIYc0EZ2rLvUEaymNM+l0eZ3jQxHI/FnSPhGAlnw1IkEjH96dlNqXgiaV6zaJ7z2jVLlHPne5P1VRVq04R6x7oVC7UbVi93E83x1ddUOavLy4geeCW73cZoAaUDdxFqz2zaLpOA5pg6sZ7RSZ6YEmkEiMdua+/ScN8GMcckV6omm8UUJCY5MKG22kPhO/xet+RyOmxO4oaJ7uCWa3YPAPU/nCJLCsEbJ1aq7MJiEsIEGauBKKMiGJXAFSO1ReVsvOMnn2ZOkosccjD/umKvJdyUAFyNdYk23T2Kb8aylmNtJ4X62hoSPL3jKBYu5T/T2R1vqAp4Gyp8LG5cAYPxnMMIPd/HWBLZU89zQd54n+QO0Q/zYD64X6KtfAWK97x8PvkTQTBmHIrPDcAVr3ZyC2P2ZMIwX2VUaBzLKtks9QMxkUyq8WRCjcUSwnAwrA6NhnFXpXq+Z1A8e7472Xa2S35p137tgadfTPz6kWc1Gs9Mf35pu/jctj3i1v3HxL7BIeoaqlZbEZBbJk2Mf/DNNyo3rF7qpXHWUV9dKbldThp/LRYqJ2IFzGbiK8w2akpOhx2TvMwItIwEDBQBMsl4FF42rx4YL4ZGg+kNew46PvaO27O7Dx/zfeaetww8/Oxm/7I5M5zzW5qD+46fliivnk+8+45Rh80xeuzs+fKXdh8U71y3Slo2b/bgP3/vV77G+rp0TzBrOT4gejv7h6KneoP2tG2S0hNM2zTBHDlxfI+7o7PDrGgWbdGya7ypVCz8zJO/rJq3YJXV5fHF+7rPWKlWJGpbJrvDI9x4x4dsK696hzY41JPoG+jzz1777pRC5GXi9IXeWdMazNObKsyN1V6TBQUCoYv9sRyxyrVazdQOeTsw2kLJkoK9rh0PssG/7v9y4A1h7A38zWFgYCAbaj8anzFtGhhL9C8204RuwDoUnuyXw+gfwXAEl1BlPS4XLgXmnYc/2KpV4d1AALNjnovNL4iCjsjiH+MNs32nz3dGmibUuai3c44agD/Db6Ee0AcOrqdQMZtGGcbA3Dc4KmAbQwloNMBhSjU5b+Y0F76r0s1zYPnCgER/2NIyPDrCBpdikC2IF7mV5Sy2BKUoLVJtVaXcPxJMlPl8qdqqchs+wu7qH3JHE8nM8gWtZd39A2oilY55PW47csOYCmK6UsmkQExStqOrTz126mx286592qPPbc5u2LlPO3ryrGn/kRPWdCqprl40GzPC1nKfN7Ny4Zx6GpfsFIZ49HR79qH1G5JvWrcq66VKPNnRPTKzeaLdYbO5rFabUlldY8Z9KDj+HR/lIm5idiCwW4m5MWGAZdu7UOwFAxMTdokp8NU0CGWTWgSrzUnWmrBn6zb569/6llDmqyAn5AheCuoGtQL2rBBsgNb1pTCuIkrASq5wlD1jOzUa9Ok9Q8z90uUrhWuvv1Gw2dj5G9Rmi5IzDsgi2srw0LC6efMmtbK7J1bpcnly6RNFrW10KHvL+9+nkLDJjjKLRCPqL3/5S3Yi3eVGb29v7B8+/nH7tu3bTdhOohsLixYtElatXoU2nv7FL35hicVi45i4y4H+/gH5/fe8NzM6GnQcO96Wve66ayRcDYDuh3I2moyh54ozbSi7nBvSJJNpYdOGl4STx4+xVWxjpnUskDHeC9m3IOx5MYBOFYbEouPaIsAMCvbjmXgDeZ+cenKw8HUm1FAATyXT5ICwk+kktU/ZdM3SBWrjpIlmTPCwbYkOlz6JVAwIVFkS3hR8G8ZOxYchYjViKgZzr8hMeDNckFvtdHunNhqKmG5auyJOzKkpSYlondIoh6IxcWAk5KC+b+3o7k3LsiJXBnzZ1YvnSTddudyxcNYMZ8Dnc1EYuActV4cA3rnwQ+miseKlHXuUmooykYQ9tl2rmMEvBpEI8WxHVyQaj9sXzJiGsgED6MQHrCgnFg+543SI9GQGcwheuC+RGHqmEDcUTpAFo2+kraiGiC7AwGgvLGQ9bblfpsGPUWq6DXPH9fkngTVgXU/g7l4dUE7DUSpHyuiJ06dTDXU1gt/nGzcpCHfHTp9JVfmcjkm1oLMirtjQT/zjJ/9hR79kk5g5ruiAgp7kjwIlsesQbDgkhinuBqd5wpykk1yYRr5QrLxoef1Da5Q1AIFIkbNyMBbTRoIRXAAudPb2ayfbO9VjJ8+qOw+f0LbuO6rsPHRC3bb/iEjjo7Z53xHxxZ37lBd27E9u2HlQ3rL/sHbk1Dn5+Nnz6dPne7LULs2j4YhKcpvm93qFxbOnK7dftUK99aoVmVuuXG6+de0y7dqVi7UV82eL82dOs0xvbnTZbTYHpY6NozzBnN78tYCojCKjcT/9ws4D9quWzs0eOX0+UVkW8BFfE31x1wH/3XdcZ0qnM/F9x8+427v7nfFUIul3O9Mj4Vh5WslKgdp5ajRtij/w5NOeDbv2CIcObpMSsaAjGho0HT24UTx8YKPQ3XXKqShpahYmIRwcFIcGe2WfvyJbXjkhG4nG7FOnL9XKqycl/LUtsq9iguoK1GQymiVtq5jkLJs4W42O9sSI6FgClRM1m7fKXl7mEgNum+B1WQUbCV3gwVhe6MeoaRzyyc35NsN8CygBvSDGlz4KCdbjbV4vvCGMvYG/OZxsa1MSwz2pmupqHJ1L7V8s6kwAH6R0PT1Aw0KRaIoGaJPb6WBbBGHOXWHbAMLg7gvxqjoX+WHxG1713g1yv/9o28jMKU1+LZsl5nNMty+Mi/RMoGCzd8yABAaeRwwYYAz6h4JCRi4hjJGDU+3nxYDPk5wzfYrT58mdh8HAGKSCuCAojY4MczpfADjh5YijuolJULLRc939JofTmako87t//5dnM7devdpx7Mw5t9flil67ennFw0++KI4QhzS/tcVLZc0ODgmNBtP9A4PJbXsPBr/28z+m//zSNsfz2/dg8BIGh4YTJGQJQ8GwNS0rln5iokZCEaG+MpClgShbXR4ggVsTOvsG5ac37ZCvXrEgTYOT+MKOfdGVC2Z7nE67hwaIcGVFeba6ptaG+4tQbkZWirJUkG9eP/RLZriHx1fTKJRPmsYEMSCdSqmf+9znMuc6Oq1ul4dtn8mB9CTZMS2YKg4QcWKyimMsQkEIFwTShRpXMOOKemah4r46WZi/cLGw5oq1bGUMWYG6FHR1dgsPPfiH7BLRmrJZLdjay/NAAYxEgoJv3tzw1GnTPBjsiRmKfOc734UL/gX9ZQQJWfFP/eOnLE899ZTlzJmzOWFs8qTJwq233kp1I5pwmEY4HL7sadGh3fP+9yter9e8YcNG65vffKcZ/E8qlVT12XR8IgJnVHxsgoKErqRq4d+3sPRBeJNlFSe+Cpuee1boOHVK0LAyxq6dglht9CgOCEFQsMF5oQie20NX3JYoBcwS7QEwXMB9sUsOZo4Ej+3YY1DYjIwwxwbIU62nPRchZZb0lDctncmIVy9ZkJwybYpkY6cl4trEMQ0U7VnBd2Fpdkk/28p7sbSRHb4RU0lggyBWCKoLHLkt/+XF7dKBtrPU7SXHhJrK4bb2886WSQ1yRcCvEM3ACYnZd916XWrZglk+n9ttw8IBlR8m+Vk4qEf2XSD9oe+i3uKJBBOQEomU/OSLW7Uyn1eZ0lhvw7dqYPzRb+APp+LGyC3KGMw+CqW9qzfSPTDkmTdjCmUei/6iiegmF66YkAU6CkELghcXwLAjgR/IAOGMejwmjPBH4bL6Q1r5fwGo4Fll4KFrAEoXfzPs8WPYkx3ZG3oDzMzwhx+m8J53cyEgTYarQj00KeoHoaQstJ08lSwLBJxVFRXjV2conv6+vrTfbrE2N9QQ6TYLFZVVgpvdc0VCFdFzXAiOA4twDxY79p7cGIKaIWBhwoOtwFLEaDNYScS3wlhZRNnzlUYqY+qgKF+ZCp3qI4szUeJx9k2WgOsAjp/uSG8/cEz92cNPZtdv3mV+cvNO8Zkte4Tnt+3Ft1k0bGflaCJJdF/Fqb/ZMr83WVdRlp42aYI8b3pTesH0abGFs1psK+fPtq1ZPNe8bsUi67UrFpqvWDzHumrhbPPyuTMsS+fMMC+e1WIhd9KMyROkqvKAFPB6JOJLrA47FQRlkmgfuzCdyquozHK1m6vHSwXcX0xdGLnoqTnim8bnduxznevqt95yxZLofY8+6775iqXC9oPHsySY2t98zRqlvacv09Ez4KZ+KDbWVcuhSEzp7uuXBGeVSRPNmc6zhzzYm2y1eZWm5llKbV2TMnHSTNXtrZQjoSGqmIyyYvUtoXnLbkjXT5rlLJ8wy1HdvNjmnzDbIrqr7O6aFmflhJmOhikLrPVTFlrdFROoEUhWm91tb2heYPWW19kc/lqHw+kwTazxCC4bWVOftUvURqhH4pOLDLXNZEoRIvE0CWkWal9oT6DEyO+YNloC48pff3/l9XLpGENN38Ab+H+Ps+3niaKaMZqzXnOpzR+EGwc7lOpql6ULIaKCyNBRSZAgGq7zdBcCucOAX5iqQkEMYWJQAVEpBRr8xYHhEVNDXQ2Ol8+lAaGVIhYQtEqFxBPJbYipIYEpaHLZJeGmK1dI3/jZ74T33XmTlYiz3aSKg+tWL/X9af3zyd2HjnSuW70EWydwL0n8xR17u3/yx8cHf/jA46kv/fh3gZMdXRWDo0FzMp0h/tYkpJSsCx/915T7kx95202J737uI0Nf+fg9mXvffrtj4azp1cgvKfWXf3o67XDYk5LFqv7woSdGFrW22FwOydnVOxS3mEyyTbJyIYOVT4EqxJhXlAgTxGpJEGuaTvr84Y895zvVE21tlgqPH4WmmxIQBpU7WK/c4XQMjH3S9RcA88u1FwLWPcCKGc7gBYpGMWq7XFBEtZeoxhwKBxO0E7PZIqTljGq1mtwsMAK80/glNi5YKHR2dbmJuaCxX8PBGfj+kX2nwl1eVngzaAd8USiHkydPsie1IZPf70+T9hWPQyYu17xSWLs6u8Taulpl166dSSZYZdIqZushlEFRiQrDwyPZ7du2p3/0g+8rX/vaV4OHDh4knpoYPFkg5o9fiAxGG08ntS9egwYKs4rBP1/M0BlvpQqfuUXl68EZoRYVXgFgzlrl2H4wBsW2eCM1rsQhsOguCzywNOttJZFRTFaHm100PLaBYhVISSfZxc24CoKlaUy6ipl/SrcKQUUmHnrs+jMLXrRJNqx2q16nPbhh137ryXPnq69YNI945ZR57dL5sa9/+t5elwMHcwg2EmTZUnlRFATcWRmJRphghRUxHLSBazRS6Yzyq8efjp/s6hXTbCJKYbsQYvE4cxeJxoTRcFjAFRiRWAwr/kKC7CSz2X66owuz+NlUisJMp5hAgDDRFzHhwZSuZ4IXJbCoPJBGmPG3l8XLuUT15Cf1xsOItigU9vLyKSgsTqbX6x2txe9kc54kjgrWSCw+puTzcDqc6D4sAIxXJIzw8Y9PgLD0sz5Fgix2V+BieAjNuH8SB09BjY6OCsGRISEcHCH7KOpIg4pE42r/4Ei67ey59N7DJ+JPb9iuPPLsxszvHn9O+/nDT6if/eZP1Pd/8VvZf/jqj4R//s592g//+JfUhj0HM8vmTg+/86aro1/4wF2h//z4PclvfeZe4Vuf/bB279tu1d535w3md912nfM9t1/nePN1V5TfeMWyihXzZwVmNk8qmzyxtqppQp29sb7a2lBTYasI+Cw0bkkA7uYyQZIkQYsyhn04+OzYhP5D9a9vUS1R6nrJ5ftHqaIsZVYIhGqEPC6GSwPxLZRYeFa6+ocSZ7sHKv/urbcObNl/zPHpd7853tU/aLnvsfXej7/rjrjP60kMjUbtt169Rp0ztSkST6XU59b/3h6PhGzv/cg3kvd89FvZe+79D+3GOz+sXnnLvcLS6++xrr7jk8ItH/q2euff/ThZO+c6yd6w0C9WzbSk7RWWjMlm1sxWUWVbddgOfhoSTWYS7iwmIjiMmaBC0ERREm1Oq0ZFjSaFiTHcYxqKpYXe4ZjQORAT2nsiwtmesHCGVJoaHgQxTMazPniJeJUl+JrwxsrYG/ibwx9//xul3GXTAn4flnxYP2TbD/CnDwaAQbwMI1mRM8TMY3azYGWMr0SgM4LpGovC8C4V3E+psAThTEdXZtqkiQ5VkXMrARw87exIaE5XuDEB73wwJRKgUwGsiPUNBdls6lhQPtUnXtysXLNyaba+usLhcvLzGFi6xuaHCBCYiDAxFuyVVM4Fc87T1d7dLxMzkspmNVt9TVV83YrFpng6bT52+lzybbdc4yGXdkpl1maX5H1HT3me27wz9NWf/FZ97LlNlef7Bp00mNrLfB5lZnNjeunslswdV61UrlmxIPXWa6+Iv/2GtcrapfOyM5om+Txul5eGLgflSz9WnEHbe/SEQkJXZsO+g9n33HyNbWpjQ2D/sdMDmiYmmybUVEk2mxl3G40D0q8/OZApDPpmwUKCedmEKUKgoZlYtfwOGhDlJ598Qnnwjw+ZXQ4nEX1WCLottRVSKHWsWhmmYIguxhTl3ek/+eByMGo9FwpFwpzRj99hF1ZdsVaYM3++/k1FUZKKwMsNgwv0GjEnEe3Jh/6QWSo5MfDntiAihJqli5MdybiyevVqBzGHos1uM//61/eH4/E42xqqO71cED/+8Y9Ftm3bYT927Fiu0Xd2dma/+MV/M+GQncqqqvSf/vSnV3SgiI3G4dapZUmz2aRF43LJ7yUvANHpdGavv+46yx8e+IPy7vfcQ6TCYibmUExn0tqpkyfU3//+d+qmjRuJsXhaIw5Aa6mtNU+d2WqVHE5Ku1nEKggQJkbx0KGDQv+Z00KS6gErqPnC5FmFDApxDG8y6WEP0wsVOtggEvGwF+AiLW0MStCHC2FcvDAoiMhIG4z4dAHPE1Z7SNgX502dpixcshDfrOSDonxji2E2Q0IOW8WnXsIbJrcvCXKD1SISgNgMAduTB9M8qB2b+kdG5UPHTlk+9PZbyYmq7D560tTdP2B3OZ3y+k07veTIettVq5JVZf5sTWUZcfx8hQSCEVancMJqIplggiKEsWg8QUI0Oh1WPTPJ5gn1IjHzNqvZZJndMkU/WVAl/+yEO6yusDSBPMAO4wfpow8+u9lxy5XLcIcWqjaXcDyY+6Kc6MiXWM5dDvRS7EN3nHuweEnD66fYnttB6DPMmVvDDQOFzsx0sMiobnUzVIGhhz8ISNh9wC9npvEUK1Y2myBhJcvuEBwut+AkhWfXwKgwMjKaisbi2alNTRKr+wIg3J6+ngwJ3PbWpgYK2sRWw9i3ciR4QREtYvWUpDJHPeGgKQX1SAItwqOxgoSumDocjGhHT5/N7jh4Qt5/rA3Hp6df2LFX23bgaPZcd58aT8QVIoAmGmPkgM8jTGqozaxcMEt++/VXim+/cW3yzdetMb3luivsN69ZJs1uaXZPqK2y+bxuh8fltNEYihMGrdRfwTuYiTaZKH4ThET0bdZMeZYKUFjGF0K+XC8I3cqoXaCwul454Hl8asei0AV8kNKOnD6X2nv8lOPv7ro1/Ny2va6b1q4QR0KRZPPkiY6aikDomS17vHOntzg/d+/dwUee22g9fLrD/5VPfkQZDoUikXjWtHDlra6qmkaqYpdNtDmssskupUWbNaMRsRbNkkTmNqfXYXV4bWB89HjHgNozK4BCRYkjM9VsFVSTQfJFwWW3CC6Hlfq4JmSob8fTihCKpoWu4bjQ3h8VZjSWCZV+Jzu1mJXvJRYs2m2RS91fvp+8/uDE5A28gb8hHDp0OOP3evDBMxvXMDCYpfH8mkEeOf1nq1KaZJPoLd9hWN8hRUSaG+jQjV8V9FhLKFFTiIDT4I8RkkdOCumHwrcWPEE6SM/MCMYMqhGWAmaFDbDFgHdiJMR4Kp1xu5wWbKFihMMIF2EUKJGIF6Upl0Igp+dOmDp8qp1IJrGlkllomljv6eofEH796PrYNSuWmEnAtPz+saeyX//Zb+y/eOiJ6u//5mH7n57d6A9GosI/ffBdfetWLArNmtLYd++bb+z97Afusr73tuvsK+a3Oua2TPFXVwYqKVQ3mF4aVDG4sb3xbOaY8giIVDlOh1M2W8zyu266ytTS1Fi+49DxEZ/Prc6eNrnW4XCYXU59K6aRYB250iwwgykE3IrJMwVf3eQiQQygwV47fOSIaiNGg1eUDgoCLyCKCoVnWCBkXoIXBtwWJWGM88KwGPSqxTsOdshKVsHl8TBBDHOqBakqAtoIt+M+Ue/nTp9Wjx0/FiMWqiijWkYWyhwukRgdLAmyj3eIVxFbWmZYZFkek8LLAhK4VYXSyLn0PDLE8OLSO6Fp8mQIj68oLSSEiTOmVZnWrpwcnTW9IkJGl+x/546dWWIEqYuqZovFpGHl5NFHH5H/9YtfyHz3u98RqgMV5rmNTdb5EyfZBrZtsX7t+99xfuqD7xOOb96CwmMRYaJkNBgU3MSMkkQhKNSeUSWFVQaX6NngNuDHUAbGsXb0avT3wnA4CkMo8EcMSFGbuwgMZ+Pi1SODObG/7A+6Qpc4hIFapDDQ0U5d1rigGwIA0Sn2bRhOSsT2O6SHfFE58QkmtGP+vQb1fwoHoikxt9jSR/7Y9jJZMbGtfdRW8Q4m3Ti+XdQ000AwLE6dUG/5zPvfIb7/jhtGovGUCZH4PE5z3/BQ7MH1L6aixKinU+QnlRYyUMTQg7HHKaNshwEpbFnCqibfKgiBzOyi3uMym8xajAQCipvkOOrlVKZJSkuK0gTBDQfksDDgh+By2InGZ02ZtMzLQS8kPAwD6PFb9Iey0f9ynhi4Hn71gi0JVq54st9iwC5H/3MwXOpxU/oNlWtnqBfJxoQqt9cveAPlgr+8klSVEKioEvxlFaSvYOZef4Bd9O32eJkghou+XU67IFksQmVVpZJIxKVSGWDpFk32GAoUSaK4mdCVSrJ6woqkMZGB9OCbSbiKJ1JKKpWSR0PhzBMvbQt97ju/GDx6qj1M9rFJ9dWZ+TNbxLXLF5j/7h13mj73wXfaPnb3m2133Xqd89Z1q6zrli+0X7F4rm3hzGneGZMbfeV+r4voqt8smh0UvZWSAWFLLFCs3qEAtHX+fD2Qr4e8/nIjHw+yxBRVOcoZCoBQjLHG5XSyOx/9gQCUduBkO4lNZvHNN11r93g8sa/85Ldev8+X2LrviPqRd7xZmjd9SugXf3rSEo7Gyj72nrdET5/vUv6yYbO7rqrSWtPYmqmtb8Z1IWJaMwtJzSakBRKe2IjKSxMtTwEPQFWOpBQpcsMPOWKtQVccWeKTFLMkqOw8NbKh9o6dQ11DCeFUd1g4cGZU2HdqRNh5fFDYd3pEONcTFfpHksLB00NCquC7e6Mf/S3ijZWxN/A3BQyU9/3kp8m1S+eTnCLa0XfMkl2w2uzsotBSQhUH6Yg3IKHHQm4YU2o4Rce1WMAYjPc7fhC7BJCfUr6IacEsUryhtgrML6MaWKHhMelAfLq6UNwwj8dTwuBoZBzxgN1QMCTsO3Iiev2a5V7cwWMjRn4s4I5tJyJuEN+LYXUMM0uFMUIPd/jYeM/R01m302622+0ZHw26v3joL8EDx08F/vjUC66nNmyT9h8/LYSj8YSqZjNvuW5t5ztuuy56923XOSrLfOq6pfOzy+fOrKusCFSIokZlL2LViyhwLu0gtZrZbJaKcoxioEFBzmRT3//tY9k5LVNMaxbN9j25acdQmdeTXjhreh0x3pYyYgj8ZeUIQvdIYAGNKUNdj4MFqlvmCd7qBhb+WESiUfW+X/zCNNw/RKGb+aFy8Ev/aDgQvDi7wkHsi64rDcQqkpOimmKGXAuMeeUvhgdKQZnDISxevkpomTlD/2asyHUOBuOFomBJpp+9+/ZpZ154Mb28ug4H3uilQG7TSaFy+lTt/q1bYrfddLPZZrOx8o8R97pz506ZmJ3LfcS9+Hcf+Tvc7uve8NJLMWK8jFMcre9///tTXo/XliGm/Hvf/z4KmI+ypVFYtFSlotDY4Mmc6xyJrJjfKCtZTRwYJmaQ7LiTC+O6a65Rlyxbmt23b6/4lyeeFLZu3SKUeTzidWuvsVZLDtPDX/2K+PgjD4uOngGxzhcQV9fUCU0WyXToj78Wu0+dFTyTJiuS3SGcOtkmRsIRoePcGSFJgoMhrBu/SIiZGEs8+foKEmf0v8LsEOiV1Su0+MnV4IWg2zN/F2+bhWDhF8YNbYlXlgQY6E+sNiUzabHO78teuXYlTgnkd4YlYoIMQQzCFQSrLJ74ZixFjDYpYrjTyaR24Nix0N9/8esktaXkWDgynEqns0SkHcw9296nEGPFTxeE4IPVCDTwZDItP7Vpp/WJjTu0+qpyy+3rVgdWzJs51D84bJk9tbnn4IlzDnyfY7GY/TObJ5mxmoL84c6+NAl1BnMNOSCZ5kw/MoSJoHg6Q2aZ9JMvbc2cOt/rIMZd9XhcEPSEaJLygD3KzDn/Q5vDtydknXn0hS3SjWuWCE6HHdvQCPg11CsFJaiwsBl0Te6Rs6AX482wLLBj8UMIJuILwYbGHn44hk2wO5wkdHkEj48LXd4ACVmkd7q9Aq71kHBgBg7CYJNBZs1kwvWeFDaTUSDMprKDwyNKZ0+/erjtlLxh+97Utt37hFAsmd5z4KAQCkdsC+fOwQQqT4oOhDEwOJRIkfTaVF9rNRErHoolIl19w6mMLJtGgpFM/+BocmBkNNY/NBLr7BsYPXTizMj9f34mcuTUWZniV65dudj15uuu9E9prHc01FQ76qorbJVlfisux2anC1JmSeCnHIuYxmKnVlJFgbN/1WC1TtlnxVtYxK8LxgSYe0WsPNGs7C8Z3BdPM76P55O/uFwbB6M4aWxxulyCx+MWfFTnUF4fCdZuD9W9k61U4ltJYriyj7+4OdkzMOy++cqV1tWL5oT2HjpmaWvvtJ/v7U9UBgL+O669Iv7c1l2mXz36tPXtN62zzJk+JfLVn/w2sPdom2vW7JWax1cekiWfOy2SEKYfRM0VxlGRzGg8LpW3CxQ0eJas2cq+y2X2uhPkFb9YDQvFZOrPspCgPp6Ws0yh4bqdWDFThblTKwW7ZExaM+8vC+ZW1+fA/F9iAK8Cbwhjb+BvCjhY4ee/+lVm2dwZWavZimPvBMmJe5dMgqpkxnUSrtdNyI4EMSu5YQb4hQYDqXG0qQHDQd6Ew2B2L4ox/jghBNhdZgmHnUY28GIG4THCKwiXxUEemd+8MQPsQrG4MByM6iYFILsDx0+qk+tqwi3Nk0kYKxMx65wHpZ8GYdz/QxlnDA6EMRpMdXtCQYSM6adxq8znTtLgqG09cEw6c77Ldvp8T2BiXbV21bIF6Q+9/fbM+99yi3LXLddk3nzDVdqiOa1eGhD9dZXl9nKfx68oshcDK5tx5mNJEahMsWPLjBET77nYKR3Y8XTk1LnY9kPH7e+65WrtiQ3bU363N7xm8dx6l9MpEaOQcnu8GG2Zt1zJIw+kcmEB7F0UvDUTBX/95JKCGHDmxAn1h9//gUBSKI3fFC4Li7ExbA6P82GcyQVzVyJLReDS3BggYXriCrTF0P2hzQVcTmH+0uXC/PlzBUkfOMYCfE4hrwMnKL8XXnghlTlyTJ3mL+NXOjBbcqsognfyRPMf9+5OXbdunbWiooLdERVPxLXHHnnUFE8k+EcflxFrr7wyFQqHzc8//7ykKAqKlyXv1ltvjTQ2Nrqo7Sh/+fNfxNHR0QsKY36vLTljakWmutwtu93WFCZkGmo8+PYk09xUUV1f49NGQ/HsSDB50VMiq6ur1XkLFqRDoyFLX2e3/cN3v8fU7HSb0mfbzfuefEI8/czTwqTqOmF2Q6NgdzqEvmhE2NXXI5wdGdKOJ5OCtb9XE4aGzbHBQbE3GGT3z508e1oY7usmJhbfqvLKQQbRlvDhA/6MtSYAdrk61CsKr4ZiZmPrPmepQ7cHo3FhjAmDUDzFoCOXBi4MFvYYvEMh6kQ6Jbo8LnnprGliMh4TR4YHlc6ubrG9syvjdzvMVI8iBDEIZvgGjClKH1ZgqZ7ka1cuss2Y0mytrggEXA5+9cjYNLLVCRYbz2wmIyf+/NI2qdzvTe06fMJy4sx5Ye70JtfSOTOFQyQYe12OePfAkLnc53UumDnVbAhbWLnEbgAAz3iKhD5KD+zgBCtfuCtOJjH+wIlTaiQet6xcMEv1e9zmBAlpYObYag25ZymkH8kC4UYUHMTc/nH9BvW6lYstHifu1eJpvXQgRBbqOBSHZESOh6HB+Ma37ONACwu2D5KyE7PNhC2nm62uuzw+wcVWsXyC0+slgctD7dmlSXa7aDZb2ZwclgFJYNVi8bgajkTUju5e9fT5LrXt9DntxJmO7IFjJ4RNO/ZlN+3aJ2/cuUf8y3Mbsg8/8Yzwh788a9q296B4ur0Dl/anw/Gk5qSw9x06ZFq3Zg314TEbzOhtYHAw29ndm3W7HfFIJKoMjoRMkVjMHEtSxWhapjzgy1JaqLmoZp/LZW2orfSsXbLAv2bRPMfUSQ1OCsTKv9HE6ivGmFda5q8crCVSNK8qppf1pNdnIWBE/jjd50MSfvAOoZqtGpr5gSYQmCFk23ACJeqeupOLhC2m3HoboCcELRySYnfg1EkStIkngMgKYBwwVA6imH78hS2Wzt5+adehY9p1q5a5ViyYM3L/4+u91EdEmL31xnU2ySoldhw44sHpk7dfsyZ5ur1THhgeNXv9Vem6CS3ZrOR38wyxQFlx/H/svXecHMd5Jtzd0z09Oe5szsBikXMGCYJgpiRSokQFyrKy5CjL4U62v3M4p7Ns39lykC3JWZkiRVIMYiZBgohEzlgAi815dnLo+L1Pdffs7GIRJJv++Q88uzVdXbneSu9bVV3FVrzsvFWAd0fZ5nALHdxiO6LOhDBKs2VtwdYzX+QO7RLsAbKGu918Mg6BAe0EzkcCWXczrsHB3XaW+xsB3F3hEmY36P+nwU1h7Cb+SzGr8c+DQqFgPvsv/2Js2LAay+XE4ZicJxS1PgrXcXL97EbivKHzJDvqtSwDxx1+mTBGLdVpRxX/VWHNl66rNjzbX7UP9k5h+Lyyh54ivc/2jFly+LOVFd/84SP0iVSGS2XztskMyJ/51qFjxsrFC7Wm+oS/oTbOtv84EKjzEvDJnJN2YnAmJ8bZ9p9qIA3E7OjJVEZ76+gp44ev7JEPnjrP1cWj2pqli0sfec/dxZ99733CfTu2etubG7yRUFAOUm8fDPh8PpySYuhSNpsVi8UiD0bHms1GyPPSkeRDRzKaoTnSkC+WjL/898fx3Ydy4lyv0NnalHrvnduaXS5B7h+dmmpsatJJuCXmDYRz/DlBWQaV8CCEUt5D9S1UZ2Is/Pnw0mPfVx57+lne7/WTB/jH9hiLgQbTbM2vW7gWu8sAh7Pqjh2nnUQ85k/FDDCQJIIBbv32Hdyypd3sUtT5gOzMKCtU8mp+5c//nI9OTnGtwfDslUeSgQXZw9ffdXtZpoG80/qmg8fKwMuvvCKNjIzYqXznsOP227N1dbXSj370tAvLDQZnMqFr+/btpRUrV3hx+Mj58+f1Q4cPV88ozAJlVVjYEebWrWwyAj4xt3xxnSse9ZnENAt1iaBfFAWjtiZQOnF6TNQNnHA3C8bW7dvz9++8Q/3iF3/NWNq5SBZ6+6Ta0QlhYt8BYaqnh8cR7MrUFIf9jqcnx7hjo6NcnswglGMbVlskwnXHE0ZtNO7KTiW50dFhvTjYb2R4wRybGtfPXDhv+Emoo3QS+VGLOM7qACxGBEIbzKwKTKq6ulTrAeYEP1WYzw2ZXVsYmw9zApoVjVXnHSM8HekYp34WSRhLKLpy5OTZ7NGLF/mJqWkVV4lMp7NqKBhQgtTxwS2Lgdw7MRFReI/slqkNSxSmJTBdBU6dtto3tmrr+hMv75Z+/eMfULo7WvKPvrjLe/TMBb6lPmG8a8fWQEdLo9A3OGpKkuTbsHKxCyt4+M4LdzOCaUeflMoX2TYla2ueyQStAoQzol2JpLbn39xPdcYQtqxdrlG/JpId9WfVdDXZ2EECJXvzyrLy7WdeMXduXC1Gw0FKKNJcTbX51JW4wpQMqs1o7KN+3TpR0O2R2XUegXCUCVl+bBUMWE9sGywqer6mJu6WPV6ThDM0bxPbLpPpjJlMp/XRsUluYGikdOLMeeGVN/eqz7/2Fvf33/qB9sPnX1V/+Pwr5dNnzuhjY+PqwMCQNj4+rqVT01ohlzPwXZ1b4o1YMGAu7mgpYIL0rm3r1ffsvEW/f/tm8a6t66Xa+mYaDQLa3rff5kgYk6jkZ2UNZUrCnpYrFMT1a9aFlrfVyiRguWlMkVvqaz218agXwnksEvYnYlGMMz4aYty4eZvGbdwDWNWeEbQTvKMnVaWtKMB5voNgq6+o76TQvsFrWKtS9pH9JAThGH4vCcsQmn3s6bFOkJRxPD+e1omSMIcbbB2EMBWAQB2OcAHS+yBk+fzsSQOwFZ59xD9WPrGyhbrCVsUYr0OpsTqkGwa1A/3Z194qDI1Neg1Nzx8908P97PvvkwaHx4tnLl6OFsuKVCqVxc9++L3axf7+/KGT5/w4IfJXPvGR9Atv7hUUzXS1LVhDElDUulqIAKpgNewKQcyG5a7KnNxBCDNoXDDRD8DfvJmoNqRQ6NUtutj3Y16ZaE96TFSiHbXXB7hIAMLoDA94Q7AdV7zQu9NHvRO4KYzdxH8rTCWT/J43XyyvWb6Uxk/TK0jUUfn9NLqQMGForDFUN4erdTcz7iCIWTMn7B0/Vs/JgK7UYRDIzxWBzdv45qShAhYO4yTIGi4sVywtpLWiseKajerQKGkUwlgyzWWJkZgbPwSfY2fOK90L2rn6RI2noSYKhofZ4S4tnB6I1Dl/YFAmxsfZB+3MDaWiVFLN/pGxwg+e36V/+8e7hDO9A9zqxZ3JX/rQg+b9OzaL995xq9za2ED8lcdN8c/ea2A/kC5Vs04Ru2q2ZsFJ0QwQRllRS5GAL/Xy/kOJ1UsXlb7wiY/EfH6/fHFwNNvY0Kg21NbUQICwvcDTbJrg3dYKLolNHAJsAAD/9ElEQVQTqBMOJBo5DzErV4KYytSk+dXf+b3CudEJD8nN5NnqoJ0wwIbN3nJ2Hdh1ZwYU0hz24aogS7CtYbebixOj9e4PvJ9rbGy4qjAGOHXIoQHxXMYP/vFrhc6Sqsb8AdxczcwBnNBZJkas+a4d+ku7dhl37NyJ8uTL5bL+o6ef5gYGBq66GvWfhTvu2JmJhCPep556StDxrZa1E5S7bft2bf369cSziPyevXvVPXv2XHWVDveGDwxnUbW5hrqwolKdmUjmudbGiNvtdslggSAMUNtIDQ5nvBK1A0ng9bvuuXf661/9avb2hYvlSDojuhVVLg8OuXqfepo3JRdXprYxrmncaWobLx89yE2UStyq+kZuLamOWA0JYVGulRgiCo+fKuSEcclljkejypF00jjaf9l1dv+bWiqTMm9raRdSuimkdZ3HDXFoj9aqGCupSn1yTOzX+QEndtlamMc9s7YYwBvHPG5hZBs74hN+WRLYG9oCmCmsNimcFPCWf/0zjwjvuXuHtGZZt7C8e6GwdGF7AAcgwAPyh3rJwkD+GQ3oDRqCHRXTOGl36jPeLWXZ4emWRPXR518X62qi7gd33uK9f/vGie/9+HXXC2+97TV0TV29ZKG0ZulC4/LQmGsN6fH9UalsHf5gUJeRxsl8ReqjKDCWEnpmcAIivh0jvWEY2p5Dx3WROLZ7b9lMAhonKuQXtECSnX4V2xOdszpw39k3IYxtWG3UxMJO32jDytOMkfM+D6p84cWKD9/WETPJVjvAZEuMmQdT73KJELR4XhTxXTJfKpfNTK6gTSST5e888Vy6d2BY2PP2Mf7NA4e0l4kxfvKl17k/+9q/8j945iXuqZde5597fbe4a9+h4vFzPdnOxhr1kftu1+7Zuk68/9ZNwpY1y12rl3QJqxYvINUlrOxeICxf1OFbuXiBd3lXh2dRR4u7taHWh/EmEYt4gn4vhGt8ryxmSho3nS2U3jpwQNp56y1o27NyBpBgWJpOpYzW1jY57HULPiwzUo5ta1DJ0c88Z6znwVXsQG5YXYPsNwKUfzVQd2DKnkgsPbChAmUF4SkYtLd/RiLWd3UkOLMVKuJbsD2QHeFP5QmhC4KTJXxZZWytapJw5bGENZjDDSt3EtYY30Jxoi6ifqA9kc5KiwPWXsgRU9TDVvSkWF5Qn+Gwys88yOYL5ceff02cSE7LJMNwzfW1+WJRKS5e0Cq8uvcQjuIXB0fHufUrFrtv27R+4qmX35D3Hzvtvee2LfgGr/TWwf3y8jU7fKK/hm3fRUqZIHaVeC3zGTsIX9iOaJIwCTsk/+rVoMqCtBKNdQESxNwQhCWBCV5gG0J+ketuiXCRINET36xeNbyrA3lhXRgpuyt7R3BTGLuJ/1YYGBzk9r+xS13WtUAyTGpXXh87zUlX8EE3sQZoELZbgL2xdoLVDZ4YN83M50v8dCZbTmcy+Uw+V0jnckoylS5PptKFbC5fmpiaVqZSGZU6HW1qOp1JZ3Oqrhsl2e3GzvMrZuivaIDzNUjqORx31bbQs8bM3q4FyyXCwBaUwfEkVyTGYW7cuP3/3MVedWnXQq6Z7Z23hA4Bs2I0OMyNCQLTxPgo+xYDQeWLZf2r339msqyUlKZEIrll1eLMB+/erm9bvTTi93mIp/W6g8GwyDr3q8JKo0g9NjH2xLGh16R/loXZ8c9gdrkx9/RXIO7p5X2H/XWJROkPfvXzGOG9e4+emg4GA7nu9taEZuhcsVzOi8SNEC0AOyIbpMcbjxVBNiPo4oI1JND4g5Z9FcrZDNd//G3zc3/4p0JNOCaS8DorScgx7v9y9NeiAMO8DljGGKpksqvCSzT0ES1Nt4t738Mf5KLRGA3W19xtR6A8I9+kppNTyuPf+o62RPYaQdGNI/9mgSRvzlWf4L778kv8Q+97n0kMgIjvCJLJ6fIbb7yBE+RuJJk/NW699VYtUZsQnnzyScGktklMMGtfq1atNHHxs0wc5/Fjx5SXXn75mlsm0bzGJ/NCLOoRuxcmAvFIQPDIErYwkczp4hVNL0ZCXreakfJ3ti8ytiQSxn1rN3gv/PjF8LGnnnVPjo2KIydP8ZfOnuWmiNEYzmS4C8lJbjiV5BZSvVnb1MotT9SxVZC8onBnp8a5i2R/dmKcu5xOsXrWNzbK+1MpoVk3XKvDMWNrS4e0obZBbAmGhBXRKN/u9ZgXp6ndUmJF9EdUl3Ti2sDe0xuCsKrMtSoWChAOHVQt0sAbsyHNtdvnjWMmlBkdmD/WzlgNtlg/RVE5vlA0b12+1N3a1SaTc8kwdAn9Cjt8iPoAS4iyFL7OZ2nEk21fttyxd6eNwb46BTNaBsElqN9/7lWhf3jMHJtKKn6/z//xB+9RvG5J+c5zr3me331QkEQXn8nly5vXLPdCECtROhF6vqSQkIDLqq3JIjCxGRLMcsUy27qId0qXsffICUzGiWtXdOO4RKysMhqjV0H6sOuABDDbBMKYmwSbvdklna3+1sa6OW3H8jmTJ+jnB+iL/gqHo7DTU3mXDqopqmZmsgVzcjptDoyOG7sOHMVl/Maew8f1V/e+bf7w+dfyTz//qv6dp54pvvbWfuGtA4f5ZCrlGxoa0b2SYCRCfqOlLq4v6WzRP3zf7eUP3rND/dkH7tR/5oG7lQ/du8P3oftuD65b1u2LhINeL765klySS2RjHjodbGOmcdcgxYRVtroIOjDF/mYAM5UEw5GpjPnWgYPi1o0beUnEAuhslBVFGR4ZcXd1dkqoUjH/TFO3ymYGFT2FfcNwAoH6CbzBseOclS79u0T7FEkqEwhQWK3ysu1/IRK4wlyQBK5ILMZFIjF2qIkfW0CJR8Hl09aJzxQMlS2es4D8MDo6bcVqD2zrJdVHPCvbe6E0jX0jj3v7rHv4NHJDitnj6ehJIYyKssNnT7vNof0ByCJL2EzqoMNqntXeeeXZ1/YouWJBaqyr1brb21KjU1NGWdV46hfRBnFljUD8kvnhd98Vqq2JJV/bd0h+8sVdHr/PnUxn875FK25zi/4E9XkQxObMVVQBdEdLs5IjcAbRzoQEaKUDpnZarwbLEjwfvgfz05jpJYUVMVjxxIe4aXhvqwtyS9ujnI/dRYZ8Mm8/EZzyZM+fJoAbxE1h7Cb+W2F4eJjbs+vV4rKuTuJfBDcOY8BSM0cdE2sGdltgM0U0mKFV0yBcHpmYyh44emK0d3A4ky8U8+GgTxVdkuBxSy7654jLN7HQEwmGXCG/V4pHI2IkHJai4aA75Pe7fT4PdtLhe7OrMqeVhljdINHJVr1bjAfM8IIuZw6u0ZgRPjv5j559Q2Ps24e5jX+amEgSINXVSxcJyxa04XYTTqCBwDox8MqwccIYVsYwsJZK5TwNnpkVXR3CwpYm1UWMxorujgaf1xOi/pv4Rx5Hf7PTlW4EONIap2KxTt82m9HMByt9TioxJD3z+j6DmCrxy1/65WyhWDZf2/f2dE0knFy9ZFELDRISMWLTPlmmLEoy0cIOYCafKC4egyAEMVJUiOybMcm+s8sBBq/04AXu7OHDyreffkGIBMOU22ri0oBI5TX32L9rYr7yBcgY9fP64DmZpdnaHvnAex/impubryhzB1Z0zoAARpHnLl+6xH3j7//O3JSoF/28MHubIoG4I04dm1J68mklUF+rLV+2jKIU+PXr1/GLuxdlxsbGCsnpaV5V2VUMN5Lonwg7duww2ts7jMcff1wulEoIH/FwAZ+v/OCDD/LE7Ih9ly8Xn3jiSedwj6sCB3UMjWaFSEguB/xeTRRdMg2wBAHbCV3U8opRRTIjiovvS6f8vT0XRDA6roCXS5bLXE9qioQjngth5pkE4AXRONccCnMDJGxNFYvc5elpbjSX4Y6OjnBFVeUSAT+3MBbnOojxagyGuGV19VwLCcuJQFAgDtbVm0ryfakUV092EGDCsodvovYDrtpNNE6qKhvFscTvpkJGK2FFOKfa2KYM1rDPNBV3YKUcFzPPOYFcE3B7pXvUpxnTGR1rS0QnJIGJYwSdBGlNLRtrly7kF3YvwCmZzG11EwBzbmusJ8Eyq3JEQNjWE6HP2MHYzj2DwAvioz9+VV3TvYBbu7Qr97ffftJ96sJl8cP338GvXbooebF/yP3yviPucMBfvnvbBm+uUGLbFCEgTqYLHL7/gjCBcHGIR6ZQZvZIH9Kgapqy/+hJSF3amuVL3G5RYgdQsOTRD4RQtipGfQrM0V96ZTf/9slzabKXVy+mMYol2Ul1VV7wBxv0TzCgAgMd8dQpsKKimOOT06Uzl/qMXfuPmm8cPMo/8fJu43vPv24+s2sf98Lu/frBE2dUkmPSHre73FZfW2yIR4Ul7U3ihpXdwn3bNgg7t6wVbt+wmr917XJx65rl4vJFHWJHS6PYVBeX62ti7qDfi9PaPZQIt67rMtVDdlS7VXfo1y4npA+rCEgvM2MEuBK2cxt44XEyHjeWKqpv7ttv3LZ1iy7h1IgKEA5PArKin+25wC3t6mJ9TDxA4xUxxrBmUVnanwKzEjQvrLzOBooBQpe1suVjp0M639qx0yLZN1dBtiWQHXDBVqs8TEDDtmpWf20agV4Y/5jgagtIEIpm3i2FHSqOkDUjeNkCE55MSKtSCLeiLNpDzYe5xWUlD/yRxSORHnUPenpYemzb1XRdK5bK5mQyrSZTmezJsz3Kc7v2eMiL6yPvvnts35HjMRLWlQu9A3J9bU2u5/KAj9qkMoTvNCNh7o6tG2gEMrNHTp8PZLJ5f6Fcdi1ZuZMXQrXU181fohDAoCiFLKEm0ZOthFWxXVjVrgbycyUsQ6xQhnwkiHmsdoqvIZA/dMjRoMwtaYtytTEfswM95g/r2kB4zBueP00AN4ibwthN/JeBdfTXwSViLs8cPTy0tKszbhJn7UInSA2J1/HNk+Uf/VM+VzD6hkcyFy8PpqfSqYnGRFxa3t1V09XZVtPSUB8K+KmL9fu8Po/HEwn5SQU8Qb+fxjVRxmw8hUnsG4kw1LuShsbZawtiwKyGCP18+WFMCsyhrtJw5zZoOxwXjWPoTHCM8sWBEWZWDcQ/MjqhUbqVj733Hq/sIZZPgiBG4988nQTcFwp5bnJqgiVHlESBmAm/zyMHqBP2jIwnc031tVGyY5cAo7PCnvbgjQhjlGaET0w8O2LWKlvQBJZXyTeZMxv6wWCYyRW1p159K0uFxS9e0Jl6efe+0trl3cX1K5Z20eAlHjvbkw4FfEZNLBqmYCk2O1wnr/RkVwbYxcYYH0HkQrVNs4QxpC093Mdlhnq5H73wirH7yAkxEgghEDsgCp3+re/FbhDzlX0VQJvrAfOoEMZw+pk7FOQ+/JGPcDWJGtv2SiDIWcHSy/6DB9TnH3tMu7WuyUXS6pXT0uTGpahSOpXOv3TulLx1y1Y1EotKVONdq1au8n7yU5+SP/uZz+S2b781HYvHTHwzQmmnaogbGhhTcP2MXAO33367uXXrFuVf//XfPMVisSLwSW5Je+Qjj/Ben1eMRqLm6TOn1ampKaFcLtPYzJhfuAPjQOO1qJCBIImiIXGiNjqSM2NRdzEYcPNuSXJjsgZ8BjE4+rHeoYxY5NX2aE0gHgyaBV3jB0nYypVLXGskyvmojU1Qm8grZWW8kDfTSkkIumUuQ/YeEtDqiQHb1tLOLa2t4yKyl1Vn9n2RphppSluqWOT3DvTxj104ycXdXm5VQyNj2h2E3DK/JBrllpKKEg37CwU+R/F5yZz1DKg3s2UQguUf4aB8mRtLw8xnOa1gftOfBNVVGClw2hcmEiBczsA0s8Wc4DFNdXVHm7B09VKXY41kVuC8VBtW288CWVBfWW09t0mBd3r0x68nc6WS/+c+8qD37m1rJ8/3Drgff2mXtGnlYt+7btucGk9OE3Or8XdsWe+BMIYJlVS+xE1mckxQAJ1Y+8+XSSDD0fZWv4VnsazoR06eRhL4NcsWu9xut93/W5TATDpOqgU9UHb4JsUju7lzlwfKJNR51y3tZhMLALKMJTYIOwoJrjkanyaSKb1/ZNwYGp80z17qVw6cPGf825Mvlf/ue0+Zj7+8W33hrbf5bDar1dVG9cZEQutqb8y9Z8cW9aE7byl86L6drvfdeYtr29oV4dWLF/jaGmv9zQ0JNwlZUjQYwEXDVPExfEFZpwlSvpB+qNnFV10eNsAQszRX3mf0N9J3gUbwQXIEN54ulHft2atv3rCOpD8PxW+HhHDoX9N043xPj7G0e7GIVEa8WMGwST0roTeKOZ6qkou0MwXGnBS2eHo8Muf1WodbhCMRLhyN0TPGvsny+fxMILNOkqz65sph6hk5KUYWJeqSJWThcCScKMqudrCvd9DUMj7Ws+yhWP9pCVYsADvZVnKrEg1cleZXM7fySlXU8UrRsGsYzGK5bEynMioJTVzf8Kh+6nyv+ubBY8Zr+w9zj/341eLTr76Ru9g3qI+MTZaT6UwuFPKpDTUxfyIe0378xj7X+FTK+/kPv5c/29uv1UTCMtElfa6339WYqMmuX97NK6Wy9ur+w9533b5VvG/H1tIbB48VBkfHA1T3XR2LN5qeWMvs+lcFSxAjsJUwa+K5YkbP+Yab+UljGVLlZ4IYdr4iToSFKylCfolb0BDi6uM+Luxzs22LV97dOW/AV4DVJ0vD9O8UbgpjN/HfBqjoFy5cMHtOHVcXdTR7eVEmkcnNyTQIGtTROdBUTSmUy5mgzye1Ntf7SPiqkWU5QF2lyGagqBOc6fisb8bQaTn4aZvTDTVEq9e2cQ33TljkHuFiiyE7NYn0hWKJuzw8ZjFFVUHgvX9kVItHQ8raZYuJr5T5WXdoVTsmIKxsJs1NJ5MOOQREB03f6DgxA4eEoM/NN9TGGJOM8APY/07qRoDoMHhpbLaPqO/EwjCTFpYPyhsETWLC2V55HLObLSjFg6fOFpPTGf2lt/abm1YvF9evWlZTKinqxb6BcjwSUVsa62NUnhgZWVisW3T0lHcMnA7Ai7iovoQa22hgldnso1IqcKnhy9zkpTNcZnpKf+6VN4zhkSxJ5I7cQmkmoiDlCn5mkn11wF11VquApEGovRZgi1RLlF4PBAky8BKT8PDDH+Yikfm+dZsPxCAaurn7zd2l3n170+sS9REJnyvZttVAUht9PnG4fyj3z88/5+ofHCCvRiEej6P8JL/f71u0qDt42/bt5sd/9uPchz/0QfWuO+8qLl68WFu4cKG6bNlSpba2thwKBQ2/PyAUS0WUOfhTRHfNzO7Ycbu+betW/hv/+I9uXO5KYO7j8Rr9kUceEYKBoCsQCIgPPPiA9u53v4t4XC1FyUmNJpM6rxuuukAov7S9PdUeCJnb2hfkbm9qNxd4g4VcWhXSplqIR/0kQ2FtEXQX+HxJKfvzskH8Xz5VKsplTRPrQyGuiRQOMSHhi9s/PKCPZrPl1lBYD0rk3SWYEdljiLzLoDajZFVFS5dKIrasFjWV6ydhbjyf49MkiJUNnV8Qi3E7Wzu5dmLqyI9THYlhN7kS9T2jRJ+DU5PGVDFnCLJZisbk0nRWxeIdu1unQjW7Ds20G8eQlO0QRL4Stpv/ANic0SzYmSCgbrJ2ZgO6MtHB0DS+LR4zNm5dL2Ir1GzMuK/Ayc5Vce08oP/ad/SUenFgyNs/OqbXRaPBd+/cooYDvvLTr+83j5+/EFixqIOGA03dsHyJn4Qrrqho3NBkmj1BQoQBfa6kcCqlGQIv+iMIbcS8GkdOnsFpH9llixZ4/F7PTGHS0yNhyxqNPeQPfZfHjbvSXFwqk80NTyR965cvYrsxLw8OF3oHRrjzfQPa8bOXlOPnLmmXBkf0Uxf6tPP9w9qFgSHt8vCEvritmbt72zrtfXdsEz5w9608PV23bVglLF/Y4VrQ2iS1NtYHwwG/1y1JfsM03JQvHC7CJueQF0Zzm2TIF9LIUjsf6cnMoS5cQW+ZwfGMh3m8WmHPAztKpiygD+K4sVTe2HfosLBy6TIX9esWV4yQbXfU16g9Fy8Zixd1SWijIWKeve6KHMvgpHUGlUhmxcsEJeo38f0UygLjj4gt8+y7Plthy5oHx7kH2EoXVrfYVkIad9jR/RQGa16MKHiiBYJngKBFtMbKFRO2cA8eBC0IXNTnod8joUuH4EUCGHaGMKGrujEhnba2oqsYWBqLfjOuGGyi4hf0t/JIb6QomaisqLNswglXQ0ylMtzQ2Jix+9Bx/e0TZ4y3Dh83SLhXXt7zNnf45Dluz9ET3O7DJ5STF/r0CwPDRYXSuWX1cu19d93mvue2rfK2dSvFVUu6pM7W5lCEpDEaBtg3gK/tPVQiHsOLw2w++YF3F37w49fERDwsYgvg0PiULxGJFOtr4+KmlUvTr+w54F+xsC2weWV35sCJs7j6xt21fDvnjTfPyRwywHJmvSBf2O00iwaW/sp6YDmHpAk68zz1odQgiTY8hG0IWCKRiMhFECCDc6GAm2uvD3E1EQ/n97i5ML278R0ZRkcWDX6s+Gb0zvuVYOVhaZj+ncJNYewm/tuAWht37PjxYm58uNBYm4iIXj9rtC6OOkcc4GE3BMwG+jyyz0sSGPXt+L6JLObpzlmHRkwvmxGZaUQ/bXO6bkNkHfzcdFzHD4WJFTEIYtYrz6GjHZ2cZnrqFNk3DgzYtz0xWVzU2e5atKBDniWIAVVxg5YYVFLT01wmk5mVDDAW5y4NlJ/bfTA0lUwXd2xaTUwFToDk2RZFfHh8LVjDg5UmDIbYL4/j9REutnFg+wfeLXNr7z1OgMKJYFDYCokZy0gk6LrYN2S8cei49713bzdu37ye+GJeu9A3gK1HSltTQ4xyQd0rJd5OP+sWUa4Ur0Mz5BW0wjuEWskT4DKTo9zwuWPcxIWTXGroMg2iBW5iKmn88w+fowAoFkhMlAeHYmAq2MHr/xEgaZQOO6lXBeyRchzy4BFpkKD8eEkIe/8HHubC4euvSpI3FkiJhIO///uvFZpLxVKL2xfFcsXV4qa4XAuDYcmVTqsvvfyK+dzB/cKFCxcyHrdM5RARfX6fgCt7SFCWSEhzL1iwwLt121bpXfe/i7/vvvvEB9/7oPC+973PeM973l3YtGGjsmPHbeVbb92urlm9qrh06RJ14YKF5WKhoKdSKZAU9yjgxBjpvnvvTd1xxx3ev/mbvzFw+ibSAtTE48rHfuZncN+NCMGO/AkXL11y7z9y2NT7BjNr4nXiknhC6w6FzQYXDa6BsOYjXjrgkvio1+tv9Ibkw4P9Rl1TuEx8gw8FSSXKE8NdHO/NupbXkgjm8YgBt8ynCkV+/9BA+c2h/qygm9qCWLy4qr6BC0huiYSufKGsFqjilUNerx7xetk9hQVNEwYyae71gV4SxLJcQyDErSQ/XbEaor/AjeQyXM/0FFbM2Daby+k091L/gPHmwIXMgFkq1LdHlLrWaOmuW5e5utsbjOd397hDXqyOgfGbi5lSs9hmy4X1e7USvTKUq+NKt1d0U1WAwFJdi6En+dRQdZWPS27cNUYy6Nx0UYDzBcqcWbkCZlyQjipytQ9Wr6uAtpTN5ZQTPZddpaJSeH73ATmVzgh3bdsg33vLRlylkXv29X3s2PPtG1d5cWoiBLFkvsi2KiJubMfCIR64j4jKmG1XgjnrL0xTO3/hUvn2bZv4aDjkclcubLS+FfPQK/KOEsN2Rbzjm8LxyelM/+iEZ+OKbnQikOxKbslVjERCXFtDndTd3iQuWdDuWrN0obhl9RJx80pSKxbLC1oa5HDQ76E+XaKoqPZRLIIgEg1EyHusz6YXiyZWnwaSWGSZTRycTgeTq9JvlnM7BPaYZcEAE0cxAeAamFvEkA+TeUXpHRgwG+sbjFgkihMVZ0WDK1NOnTnDL1zQSfmWOZ8scEFZpO7X+i6NrTahAyZ/oAG8C7x1EA62oWFcgQAF5tsRwCxG3BoD2Lhju4F7CGossxQmtq1DWEN6EDYm6Kz78EgpJU4lQUstWoKWWoawVSA9hC3cn6eQUGZd1eBsHZxLAJTRbMJXZx12tpbgCFhIJ9KINEPYt/JGXI5haIqiGFhVTWdz2sjElDE0PqGfv9RvHDvTo3/rqRfMb/7oRf7JV3bzT726m3/mtT3qK3sPl0IBvxEJh3XimcyuzjZ1y7qV6o4t6/i7bt3kvn/HNtfOzeuFnZvXeUjg9wYCftEju8ER4fRRdjcfJlPZZeuU7xd271cnk0lJUZVkIhyK3Ll59fTr+w8Htq1aliZhL0oejbHJabGlLsb1j45nh4bHpHXLFkVa6uLpY2cvCQ0Lt3D+eCNG0krO7flfBqZDeRCqzS2gvHFFKTF8vKAPndtfKBezvC+UcFF5lI6/8s+ZYLTRPLX7+9QVlcRwopmEMJeZT0+k+88fSnoCcb/f5xWaa/1cIuxlpyrirrFoSGYrsaxusyjnxutgfnPWDqFs/TsFMGGza9dN3MQ7gBupZuiQ/+Vf/9UsD1+aWNjeUiv6w2zQcWsl6hBnblEHZg/jMw3bMUfTYZ05deoeCR31TCO60eaEtkGNr+L8eg2R5dEeVGZwbT8QxNg3T/Y7OuYTPb3c4OgkS39LQ4IbHptiM7mgz6XBoYnVSxZFt25YQ3zBHOnBpjEGDtALyR0YGOBGR8dmJQOzh9977vX8j3bt83e11E///i9+gpgBPYhLavHNUiwev0p52bSlx6zZQAJoAz9wUZ1jBGORrcqUDPCG7Tz/+2/+WV3Q2pDauXWTPDaRzFCfGRoYGcu+/76dDZSNmZlqgLSsXEEvWxB10omngoEVW0aIOSuXi2ahUMKWDX1ialo7STTtGx7R3zx4To4GA8QwYHBlXhmwCfaGtyiCA5kHSCrKbH7bGaDUoCCMBSgfEJo7Vi/nvvmtb7O7ga6FmTSb3DQJ2i2NdcO/edsdYpch1PLEgCLMawFlXNK14rmpiczXL56RyqLo33DrtvQdt9yavPPuu6NU/pFwKCSCzIQrMoM6RwqmiEnXMFWr6VTl2EW7WrlUVEkAl+ndRVYZr88fDIaC8uLFS1L9/f1hWRT5WFnhPvZrvzb181/45eDQ4KD2/e9+2/XWq7sU8fLF1J0rNnuGcmnXaDareV0uvSMaFYNub9BL3C74MrSDMpa9iIt6vvdsYdXOZldrQzRM9YJJ5oWSmtnzwqXCQk9N8HxyvHw+nUzpJq/d1tjCLatrqMuriutycso8m5zQVyXqp5fUN0Z8OPhE4N1ThTx/bnKCQjHZIR5npsa51YkGblVjIw3sHip3nR3oMV0omoLI6+enp9S+XI6EWJfemPAX7tqyQl3U0RgQJZyR4kZVYAchZLP50u/87Qt8PBSQVTCeDlHxqGhn2o6lwy/IP095ohLMaX/XxpVuqbjmgRUveiOrhVpgaTIMc2x6QttYE9e+/Oe/4w2EAlVtj/1W3hkcO4Q5x956tfT2G8GOr+oVdW3v4RNjf/udJ+N//uufn370xVfLj7/4VuOyhe3Klz7zQa6rtVUixjD31e/+sPyrn/xQ7fBkhjs9OI77w1j6sTUJQhkJ28Ts4oN+VGsrbHYht6GXX3xjd+E9d++MwJgKjM3RoA1hJcCHb3GpobIjszHD7vOyMI+euVB8cc8h6Ysfe4j4fKsfqjQ7Sr9VfhZYnmFZTZtZcDzaqHqtLoNqYEycD9VpmBsOMyKzyjgJPZJWcWilj/XjTHd1VGcFW3jPjebyj/7oOXPhggXykq4uHABi21rhlUol7bGnntbede/dJPSG5bqgzLXFvWzFjwk6doBwizJHmpzxGmZQTI+0kjl7ox8n7RBy4MQyt8wA6KAQFrps5KxSNnaciM0SbK0AZnwTnLhmmzJUTFg62RsCZCul9Eb/pKGGTrnDnW4mbqYvl7FxVtfTuZyUzhbyxWJZ6hkYNGvjUTGfL2nnLvUJ+VJJHBwe5Qcmkkz+s4RO1EzeoHpYumXdKnXt0iXahlVLTXyK4RJ5NoeA7x1BBooOhzIxfgF0ZYGQwkmjGgmW+KyAfVpAYyQEMYzjzA09VVUv/+CF1/OPvbwn+vs//zMTe4+d8n76oXfLf/3Nx5OJmmhsYVNdz/N73o5TfOXJ6XTTljXLJ779zKuRf/jdX5Y8slz4vb/7d75z22fk+q4NEkVdIZFN8RkQvXF8PavHSCQ9MIaIkkfoO7U7OdZ7wrfyzo+5Lh58dmzw3P7E7R//U+piXcZE/+nxWH1rLDnSO3Hgqb+s2/jAF1yNXetEGvMnn/izD4mLtrzfu+GuR9zbV7XwjTUBthrWkvBzDaTYidozlYQl4+qYneLqOohO/Z3CTWHsJv5LcKPV7NixY+Xjrz0z2dzS3oSPO9FZi2qh0hgczB0yKoNMlTkaDhqgxz3TmPAL/bXSAze5QiGPTo4YS7/jdG4a5oKFSR3b3MZshVgNsqew2FHsJFjMwNoO88bbJ9lJiuiIly9q506dv8y+cWBtlee1oN8nbV6/is0SVgPWJmbyiGlkwwvF0Xu5l5ucnIKt5YjMMUv070+/Unr+rUPivVtXT37sgXsSYJ4xaLW2tnHRaPQq9LHNmDAyn/31QHRg/6A/Zxw+fU7/rb/4avHD9981XV8Xpx7ZDPl93uLObevraDChzDl0s/yx2UQwP4ILR/WbuVzeSKczXDKV5icmpoyey4P4MF4N+TxGvlDSv/H408KdW9aZt29er+A45f3HTrtf2XscR9rTSGCF7KypqvSjO9FdCyzrV+YdVQP0RhCoAdcKqiKMkSs/5UfL57mHP/8Z7jf/v9/mJLeHMSTXAqJHfL29veaGJYsGfvvOe2LNBT2Aun+9OuoAbYOUkVOUwiAJrqOaIgzoSs5fmyisvPduUeKF4G23bTdovHeHQiG3z+cTcBIjZnCd9sOUTUgr57PB3NEfGNZv/vs3J08cP+4JKyrfu++gWayJjlC+vaNnTnvDvKg3JRpMD0kwZU0VQrKXbwyGMNngLahqOVsuqbyLJ1HPYBWnZOhmxO8RA7wsnQ6O5Zo7IwFZEtlHgjpZT6ayxcybBa0lEROGs6m8X/L4aDAWSdgygrIsJXxBLuL14iATKVcul/sz03xvMikWNMVV6wuQUG5yCa+fa4lEidnUuZRS5ExR0FN6kcuWyupUvqgVRE3buLyD62ypc9XGAlhq9ei8i6RUtDuUkUUPTAZpmmb+w3d2ZfJZM1yg0BF+Baw+WVporFeLmUU5W4z3HNoyi3mlqWtgJiLm3dLOgeUGsYGvm4mXbe8zJ6YnjSWyrPzRH33J07Kgla9sVYQzBMjK2/Fl0YHpoSE6MiadObPqj2NloaKp+Ef/d+jEmakv/p+/jX3qofuVD9y7o/T9517WH3vxDR91Vq67tm7gdmxYpT32/Cvcz3/0A97jvcPc6HQWhzWxLYYqCWLT+RJbDcMpawjXig8Hc7hwp2Vhz9tHlDtv3RrGHm20CRyNjdUKSP5YBYMgFvDKXMQvsycCOHOxr/D953cZv/npD/tw1D1CdMByNT9xr4KZfDNUvc7XphxcVyCrAgvHNq+Mk/RgRcbeZ9IL3bX6kLlZQ5lemCgUHv3R80ZDfb1n1fJlOAKd2bFQKCzqkks/fOZZ5a7btrvj8binIernVnbUcrlslgkGGiZaqWqwaJlEYekr79BboZF+hirMnr2h38PD0gPVfgCWJ8evZWnbkhnMbTvUAdvCcocsU/AaSS66qWP7s6tUVnSdBH4aa1yYjSqUi67pdF4dn067kqmMSUY8PjUgd0YynXX1D40qo5NJs6zrRmt9rVBfE+clt2i6JbfLLUkaVTwhEY2Y5VK52NyQkFYu7aauSXBRn6aEggFXTTSsU9foJrck5BguIjkP4YpSRHwBVvpIT8IV01eeEL7sw0IgnDm7awArX1Ww3nP5Qvl7z76afe6ttyO/9OEHk7FoUH9l3+Hw9nUrs1/59hORh3ZuK7xy4HDKL7tj0XBoKhoKhofHk66h8cng7//ix0pf+dYTQnT5+zxda+6pRDCrulC81mEdFt9C6VazydG02+N3n9z1XW3p1odCNK6ndn3rt901rSt8K3Z+Mn3w6b+UOtfdK7YtuUU4+vI/ZQXeFV19zye1tx79P9nk2OXg9g/+f+5E6xJj35N/0z968WDgXZ/5P5HbNq9w4xTFeNjDYZUs4rcOjLlxYQyYSXl1/WD16B3CTWHsJt5x/CRVLJvJcE/801/3LV62sg3fAJQLeU7mNGuQsJwwVA/71aFb5pYNmHfwtV7nu2yC06BmpcnR2hHQ4KFl8vkp6iDjZGVNfRKu1xBN6hxnUJ2qOUC6aNC3mG4rLdVBv7r/OJvZ8nnc3PKuNu7tkxcq6cWThDFu04bVxGTMCGOs0yVBjBywd6vr4LiLFy+yFRQHMDU4U/3aD54r7D1+VvqVj7x3dMPKRZ0IFwNRe0c7Fw5HZtPHBpv2Q75su7lurt9RkT37xw9vHjp1NvW7/+9rhU89/B6lLhFLHD19ofyZDz0Q9GB/I4UFwRRPfJRMYyGfyRWV3sFhc/fBo1w2l+Fw1j0NfLmGRI3Z3tRgSqIkaKbuzeeL+onzl7THX9xlPHD7VtEtCdiDqew+dCqYL5myR5JnEkpRaJQNXPB73UPekd/ZWWZAvjE7C0tYW78sq0xVA+9ONPhmLEiMY25qmvu53/lN7he/8AUS/mVk+QZgcnve3K3uvPP2ga/cdnddVDP9mKRFzDfkvQqUehJvDGI1DLNo6PqIruZPjgyVshLnzgguT9nnFdZt3lKW/Z6CR5RjG9evL6xZs8YbDASwrVFkH76TgEx0YKfRWfWaDbZmPl8wTp0+qf74+RdKQz0XS5Pnzpc6QxHv5OQknyuWzOZQRK/x+YPEeIgeFzaH8a6ypqn92VQxV1ZyzdGwSPXcL4uSJAq43oATUB+GsxllNJMp6wFd6dyYwMlxQXIgllXVGJ/IF/vfnizWSkGcguhF2mSXaMoiDlZ1iTpJSpipHsiklONjI1ihlZrDEVfc66O+ws0lfH6uoCpmXyat53F9rqgr4+m01xP2ZBe21OuJRMTX0RiXcNcSZVPAXW8Ub9nj9Xh4QaJm5LC8BNKAGfrrf3ppQNXElqyh2nWkCg6fBLIxPVbBqT1Di3pVqRB26TKhZlYI1wTCQQhQlRXheb3PWKCNsnbKYJlPJifNJmpHf/J7/9O9aftmHoyf44S1AbywtFLvZfKoT5xKDGk2l9PHxsb4ANUjyNsuFy+TnuT6K/Y6zkoXGKie3v7c+3/ld70+j8x/9D13JreuXqZQvP6//vYPzYv9w/5FrY05Yua9v/PLn/Wc7BshptNkk03I43S+yPpRCFhO34QH6ie+Qz51/kJmktreLZvWhWAOAQ7brNGOMHYgO3AXC/i4RNjPVtcQDgljpW8+/bL5vz7/iMcrV/UlPxXm8W4bzdB/Htj5AbmgY0/HuWNoA+E49lU1s4Jqb4BDK2DecYDs0d+BjpicuTyZ1//5sWdy4aDfv2n9egxKGNSsCAn4xvv7Tz6lb9+62dPa3MLHAzK3uDHMKaWSVc/JLeJxwoUveGUKb1YwFb31CrdMY73bL2hCOHwDZWjbkNzK8wab4bAIQ+2RPJNYo5s8+jzqT0qKqgqlkiJNZjJqoVA0CqWya2RySpxMZpSSUhJJyHJNZwuGRn7LqkZ+6c8wXB7ZbdbXxARi9PFpYZlslNaGer6pPqFFgkE3CVI8Dqsie1lyu41IyC9Eg0G24kU8gMhuFUCnR3RUVS1PvIcrGgl7SNBCP8JjZRdClaooZK+wKyYwQQ2BiwlZmBCh/sChIeheKTG8zwOnDoBkcOLQ8VL/cP7P/uX7ei5fCn74XTsnujuafad7LmdI4PJPpTPq6Ut90dvWLR87cuZCkISxAjUHrSYWcV8aHDW3rV7m33v8NB9b+QHf4rX3zKShCuzkRCcySgNVixwJUcXW5VtLU/1nvb5IXXjR+vu4i0dfnjr09F/W3vLRPyklhy/k+o6+GN/83l+ZDCVa+Kf/9hd82z/4mx6PPzzy/D/8YqRh4QZ+0/t+3UfhjT//tV9S7vrkH8du37ImsHphDVcX9XHxkIcL+NCmMfnIogUB5kclbcCMI6testrHnu8UbgpjN/GO4yepYtPJpPnSY9/q61ywsD1fKHDFTIrz4gtN295pCtYTpjN2gPMGe7aSQr0z7qFwGtcVTanaMwFtbSqVmvZ7fZIsuwO2McO1GiLLI1sVq8acwO3Y8a0X9rI7cOiD8Kmj5948dJJ5jUVCbGvNyGSSdSYA3NKYR8LYKksYo3d2XK5uXerMMoAHKEF2Fy70cFg9coA4NF01/uHR58YOnb3o/dInH55YsqCtC+Egjs4FC9gBHvOVGRPGmLnznI1rd1RkZ1s77kjYMsuKmhuZmHL92h99pfjdr/yBTCx3AIMF3KRTWf14T4956MR5/bk39pZoQDN/5oG7+LqaGBePhNXGuriZLyrBiWTalUqlXef6+rXHfvxqLujzuGoikdLd29bh+5/8qiULIpf6htW/+uaTJLB4wPdXEoov0rAqhuxcXRhDXskLHF2ZbUorZm9R82y6OPm0VTVmxGeOBDGJI0mBm+gf5v7HX36Z++znP8eJ4tWv26omORj+Xa+/UfjC/XeM/fLmna1B1Kg59K9+c2rm3Cw6QbIyYWmnQYveMYtIZpqi6vnRfMYYmU7xqVJROpsaV3H8x7iqBImtF3m3m1gaXvuN3/gN8/Of/5wYiUSksdHR8oWLF3O7dr3BP/7YY/lbFi/Rho6dNry6Jvt9+DZN8LSF40IUHw9yplsjwSinKuWJQjabLpZ1rGJ0RuMev+yJQkhkpxnSyD1ZzGuD6WRWdkkuHMrRHI6GxnMZo7xUL7tJ0BoeTRcnj2bNhaFarq0m6i3oKp9TSnm34FLcLslP3JM0VcyL/dPTJlbByL/UGAxzJP2DsTFI3jNJCFPGslnuUmqqdHJ6QovE3dqO1ct8TXVRvaUhHhBdLrdODD/YoGyuZFzoH81OTGczSxc0hRvrYiFOQJWzBm7QFmQlpf/eXz6W9MrhRJ6YKIfmleK0C8fpEsBY4Qh2vKItYDZ5xjU9mfuK7+sCLh3XxIpa9Whe7zMWSH91/SHOm/qRlKkoZf3/feHz5nseepfEQqJ/MIVl6rgmiK5jE1PoP/n+gRHtpd37+Z6+fsGNBscLyhYSpHasX4lvRo3FC9s8iWjEw4Kg4NFuoDDbj21TCBPvQ6NjuY//9p9Jt6xZouw/ed7T1dxQ2LFxTW798m754Mmzrr///jPu2khI+s1f+rT78mjSWs3CqldZZXeNsVUuFAKAsqAHBCzQde+ho9OUNn7tiqUhKlcBq2UQAOHGEsasQzyaakJcxO9l6UHZ9o+MKv/8+PPGr3zsITkSDMwi00+GebxWGVkpuQrsPFUXo5NNZjgnHGZEZg4jPhfo2+HA8coEGqKFi4QFfIcLIRUCBO7gYt8409iDXQqMHqNT5p9+7dtTAY8U3rxxAyYoZkVCTVj5/hNPqCuXL3MtX7LU43WZXGfMTXGwPoYptm2U6S0/7OHoYW6/wB7vsKQ+0GS/rPog5Rwuwy7l8gUhnS3q+WLJXSiXsKgljU4ky4VimZtIZYRj53qEkcmUQn6puvA0jEIARDAUABU86bMUB1qZcPumlUJrY5Ph9XjMaDjg9nq8xWK5JDTWxIVAMFAOeD24lNzE/CF5DFMAqFxWHYaQRMISC7gKLK12Rlk9JzdY3YLQhfpPbYx9w0VCLL2T8AX3TiAOgaph5f36mNfvTNCGruX+5BvfKx7v6a354y98cnJ0Ysq9fcMq89tPv6RtXLlM/9vvPBZUabBcs6Rz6PCpnjqDF/TGeLiwvGtBuqyqdW+f7vEGu+/zLdv04BV5BkgCBYHJzkkHr09PDvYefuGfwu3Lbk0ffOrP29/7P74vSLKn8Pr3vjxZTg22Lb/9Z4b3Pv6ndS0rbldICHOPXjp54fDzf9+w8s5PF9LJwUvn9zzTtXT7w+KCNbf7Xv/2H07Vti6NP/Kzn/fcs6mNCWHRgIcjdoDV5cr4eDV6zaLPjBurXtrKNnsncFMYu4l3HDdaxVDZz5w5U5y4eEaR3VIYM0GF6SQJJNYgwdzMeQLVoVvmMLFmQnB4B74ZQ0NDOq5oTFcmzey5PJDqbG3E1O0Vdx8hjfOB5ZE61itRlXLyCyEMzPt8QNjZfJHbf/wc0wd8Ho4GlFl9B+IJBwMctimCKhDE8M1RBXb60G2gY++5cJ7L5QpkYgUC82Qmq/7LE88nk9mC/NmH7s13tjQ0IVwwLQu6utgBHpUyQ3hMT4plz8pjxb4KSDPM56cR8u/obD2CNE3jb/7t+xPb1q8qrl++BJdsYYRnYQyMjBcOHjtR2rZ+rcvr8+lPPP+SvLSzvTQ2OamRcEXjt6CPTyVxKIJcGw7oC5obU+QtTANvpqWxzpPO5sSFLY2+0elpvVhUSl/97rMxSZDF6q2hOhUFVsUYBSvJdvJWMbCAPM/JNrKK8mRWWLFwQOZzhSOUOhSCwPAfJKYQs8tTA/3c7//9V7mPf/IT9F5ZiL0OTO6rX/mb0t//f1/q/fWNty0kqQZXM9h2VWBJthiC+YQ1mFdMHYMqoKyYN8qcStKMTgVW9rhNdyCou+tDJc+G9Xp/Lm8+8+wz5patW6VYJMKpippOTSc9G1es1M8ffNs9fOKUOHypz1iUqBdCXmwZFKS8quipYlGjRCk0kGN1zEVCmJvsRJRHWdOMbLkE0aWUoTaAtDeEwjxJ0l6imqukq8Z0saCRm7IWMrSw6TVCpuzRqCBIKjWThYKKYxbTpZKHmCKRBDqhqJT5gFsWOhN1vM/rMT3+gFE2jdKlXEpzSWZ5qpDRk/ksrhDzLOto0Nrra92SR5Akj71iR5wICaeKoulqPk+Rk/xWGw1KHq/bg1syNJzUbk2QaMQiUtEyKYr6IJH7i3/80VgqLdTqVErVJGZ6VBuisZuck/DJttdRo4YNRCfLkim4hx29zVfWV4HDDlq9n+XfNpqD2Razeyn0TXmOZFvzF+66M5NYutCfLxfN6VRGm0hOCyG/n88VCmbf0KgSCQX5+tq4EA+H9E2rl5ttDQmERUVHrL0gECuOCSFNwKoI+gtH8HIU/bBUIIvjk9PZT/2vP3f/+sffr8uiW3ni9d0i9Qvi0gXt2Xtv2WCUSmXuX598MfCJD39ALpQVEYI8wssQ4w1GGCWHYmDUoh9sP5TonaqxuffwsWlKj7B57SomjOHePiaMUZKwekrhGBDGWmIhQ8KCJ6WopJSNaeL0KU7+ix//gL8uHp0hE9KORFc/rwuWshlUvaLtXRV2+VfHYBvNGFa8WxrUGQhZeGfMKckNbGKQzKCwOsNWcdhkIVYTLYEM7pnfSgTImpVHmEyksuYffPWboy5Or9u+dSs5q3JIoNfycy+8pDQ3N0qrV6zwuKnH7qrxYDKOhe84Z/0T3klP4UPQ4rC6CjqiXcCMhH49Xyi4Lg2NGtNZqo9lxZzO5dUSCd5uSI7UFdMYagyMTaohn0/0+7wG1QlRltyGKLkwE+Jqa0zotfGYThXSDAb8UiwYEnx+T5niF0SRnHp9lH0JtOLxKQDGWaoSyLBIQpamUn/lliSSzh1hCzV6hkdBAYA8qIfQQJjCahYTzuiJ1S7osZUQK1wQxuDWErqs8Fhgs+iNUsAPmbEX+wlUuatgjpt5OJ8rUFaUwpkLfak/+sZ3E3/wSx/XLlweHFy6sK0jlS+k9h09HVjS0TL4jz98vnXdkoXpTL6ojU4m5bJSDtAYm3xw5y36t559Oebvus+7dNMDLPnVYLFT+8JF0Nj0DGiqUnZJsv7Wk3+VjCaapZHzB8tty29t6Nr4LtFUy2Ovfef33Z5ATCznkvlSMVez8V2/wCXalpYvHnk5NXhmr9i6/LapnkM/9pL4HF6y5SFPIZPMFbOTrp0PfDL+8O2L+IYaPxfyuYmPojqNuubQyaHbfKjQcsYN6idT+Ls+GX9q3BTGbuIdx09SxXbv3p1Up0Z9fq+MpXqumJq0BwQLju7KJmOhYk8aND4IcpVt/ZQONCqWnqskSaOe8tDJs8Prli+pI16u6gJLC87AMReMEUd/fTWQP8ab0dMK4spwEHYyleUOnbnI0l5JaxXwjhWzDauWcqaOU5kdezs8K3Dml5hiEsZ6uGKxyMzgEubnLw9M/8P3n8n5vV7/r338/cVoONgEezApXd2L2CWXFbDwSbGHrWda63ktzKYV6dlrtRmBRp6jp89NrVq6KET8kNsZNJB/fGtUVjRzLDmtvfDGPmX3gYNlXNpdKpeNT77vPqOs6y6/x1P0y2L84uXBycGJCf/FvuHUuuWLvBjZFrY1R4Ynp/JRGnBHp9Lil//pUTkWjFAhWPUBOcAJiig2VnRgk+ckr2KA/Dr5qSpn1E3QwiEHCwaKfqrzjxitWC3gBEXQGwJwZugy97+/9g3uYx//WQrvxoQxBP25T3+6dOTFF4c/s3BJG1bGsIdvPiBNSCNYUjD3rG5ZVtcG8lVWyJ/AiSEfJ9YmOD0aKea9noJ7UYcihsPa62+8Yba0tHgXLlzgaqivE4WSIp87dlw98eLzJWM6z7tU1UOCluiTvVJBVfmRXKag6lqe8i/63W53WPZJbtElFTXFmC6X8vlyWZGIZZfJDAfNyKIoyS4R36qJEM4GU9MFtyCWwDuTP7Bu4GFwu7JLImLivrDpYlHunU5KC2IxQSKPca+HD5KLukWdnKehvnBueCh/OZ0K5txiKqpPqYFgwFsX9rrDPp8U8FGMjEvlBTRpnvqPMgl+FwfGCoqiFuoTUTEcxC1P5Iw4NqvsSRFB4d4kr2VVKxDzjkSzZU4wdK+8dXzkyVdP1YVCYSYZkFMG8ko/qO/WaqRqONdEWLB0UBazh3eerQfcUAkyEJtn61ADHT3BCbqCGTuEPjsGgcOVBoV8xrzLV5vybe52dS5oZxNDEL7amur5aChEXRxRgOq21+uWDE0XiPnEAQaUJ0vwAuOJJ8sJe5Ku6gktsuY8p5Ip7bO/++ecLHuED959q3L7pjWlNw+dMP7u+0+TIBTWP3Dn9tT+E6e9d+zY4S8pKrtzjoRlrkB9H5UjE77AiDF60T9ozMxISNtz8EiKmGp+64bVITDImWy2QOkTRicnhb6BIVw4j89ITQj38N/RWGtsXb1MJ0a6/PybB3y//LGH3E21NdbMjp2HnxwUw1xUGV2zpVKaECsUW9kCyAx1iQlSEK6gqE+RZDfnkkhRm2KCllXFEQHr9iy/7L9SHlcFaGkDunS+yP3p17+bmpyaCN+zcyfbclcNqhTll157TY3HYp51q1aLMonjXQkaY0iyobqBCR6Nfvh8sSQWFWplqiJRWZqaphkjE0nX8MQkd/bSkEDvKg59IrsylYXZ0dIghP1+l9ctG7FogK+JRFw14ZCOY2ElUcC+QEGmakj5pCpJFEHBWznEG9MxkB6dCAQ/0AV3VeI7Nuu7K+sbbCZEsQZu1WGb6rNpRXRhoTMzqy4zW9sN4gDp4MYaQhwH7zxuRBgrlZXsV775hPL2ybPBtcsWuT/2njtH/+JfHy3/wS98vOaFPQeLvcMj3mQqXyoUipFPvO/e8Wd27TWO91yuoa5Q/s1PfzD7nededwUWv8e3eB22Kc7EZ9VHKw060deyE7h8ZjI1NdjDx5oWmvue+AsulGjPJAdOJm77yP+SQrFGMTU1NLHnsb/wdG99KHNmzw8Dde1Lfavv/qRezKTGDz//dS8vustEvvzw2QNNte3Lx0xDi3gDUc8jn/9fvge3L+QjAZn6J5kLeqnOo10gIYBdHtWkn0mtjSoD+HXK9ifpd39S3BTGbuIdx41WMbg7ceTQdGF8yEsduAcdYTmbokYw499pCs5zbsiOOdodGhGEMXxDwMA6Q7sDnSdJsMPs7qWB4fHlizprwOBZFuz3CsxqmNRRW530HNhuMCMJ9zNergwU9hPJNHf0XK/VAdiAuUNDPOtrYtyK7g6Wn5lgbE2VP+wzv3DhAlcsly23BITV0zug/sE3vodLn7x/9T8+N0nCXRP8YdtjV3c3MT4yc8vAaAW/ztPC3DKtTqMDmM2A9LPeZ0B5Jf6TbcOnN+LfNd2cSqV1Eoq13W8f1U6eu+T+mQfvmW6sqw1868nnyr/ysfcTX+H2JVOZVFNdIvLqnoN9uXw+PJGclu7eut44dfGysWX18tCFvgEtGgqqdTWR0HeffS3/2sHTgWgg7BDKWhUjHcZYwFqFIFRLTQ5dnazhtVLOVnnOzbcD5B/28FLNnuAdjBBVchZsaXiQ+62v/i33iU9+khilK+T/WXCiQv3++c9+TiuePJFaF4xGI6ruwgXSDhCHA2QPaWTpIX21HYKrfrdAzCcxLq6A3/Qt79ZzHk9pVCmql0mw3XzHDrW5qdkliZLntVdflr/5re/IH/3Ih3P3b90W+vFjj6svfOfb4ytDCU9LR3uUGGM3CSZGqlRQeqdTBdklFBbEakjkkQLEHrmpnI2cWi4NpNPFsNerktCGb3ckzuDVgqakiZkKuQXeV1R19dTESNEjSrn2aNzvpnCTxZyRLBXTreGwl/LnuTSV1AdS0yQkuVwrEg1CwufjcYmz5PdxvM9nRNet1iYMVf3+4z/kVb2gbF/eXFrS3hSWMQVu8C5qu5RpYqDQ2RCtIBCBTxwYmyz2jk9l1i/r9MSCnjAxa5UDCqpBnlj7x0Wm2UIp55Zc+KZMBoHB8w6PTWf/5OvPeaOhGD51ZNtjAUyeA1Z/xU4YtQwIlhXisuKr6BAm/lC5bgAzwtgczARNmPVyRT0BVFU109m0uVQQ0n/3r38diMdjJGhpIu5bYt+wkEBjtQVGQuafvVXMLBpZFpYZXmbaj+WvGulsrvwrf/RX3FQ6J+ZLinDfLevLD+zcppPIrP7in/ytJxbyi/lcXv/cpz6OlSwiO0/0V0FHg7U96lZUVStT/4A0yq0NDSQs4NtGg99/5ERxdHxCWdDW5hocHZEu9A64SNDS/F6PHvJ5s21Nja6Na1eonY21npZ4WOgdGjY7WptwW7zxV//2A+OBO25xLe5oZQL5FQm/QVhlCFWFWa9WmyXK2DoYWWUPhQk+PDFxZa1qYbUdyh5v6CniQmOZnW/DKI7+C5OH2EpnmzAgDqASz5UgByw19GM3FIplOpMzvv7oc6NnL/TUvOfuu6iFUGKqQMkwXtn1Zp6EYt+GtWsMwVCNpqCr9Oq+Q/qJnt4w2lkmVxCSuQIC12g8YNNiJM9zSzqaSndt2ZBviMeE2tqo2++lXtMleLGKSTIX0gr5mn2ryoAHGQDIP/TWH4EaGHPF3FpuVBK68B0WtgVidQp0caoo+7GDZWFdFxZFnLKaqdc/HZhvpOVGor4OLAHo2qCsl/70H7+bO3DybLw2Fk7fvW0Dt2xBO3V/yY4lC1u1X/jDvwmQYJqjbAX9suz6rc98ZOzfn35ZujQ8Fv2Nn32o+Ngre1x16z/ublu8nvpIK9Xo5nBNAYA0MGGMrDA1WMpn00//9c+qD3/pB/4z+57O9516I1UuF2tXb/+gf+HaO0hkF9Sewy8l9z/5FwlPsG6smB6pffi3HxcMXZsgqhSf/erPeUOJTlEp5TRRdCtKPpPY/vCvuW7fcat4+5omSqSbg0Dm8+CbZmsSxkqIU9NnYxaFql5YO3KUbfZO4KYwdhPvOG60imEG9fCBfSktM+WlHlbW8MFqNs06o5nmPAPonZBpwMWn9iW/z8uWdRhzQwORV8L2C2r8NteDBsXSU0nSTNrQ1EpqWc1kctmaeCyK5mdbXBVOJ+2Ez3pjB7YdnjMN2jKyMDtg2I0nM9yxKmEM2xoxs47tOGACsVqwrKudBLKoFVcliJmwMLjkclkOl+ziezEVB3vYIFfm6YuXU1/+l8d8FIf25S9+qlgTi9TAAtupuhcv5kjQsV0TqgfsqrzdSJk6tGFgeiv/UPliWSNmPI8tlmlipsYmkno2VzCjkaB7dDLJ9Q+Nqm63W9996Bi/eulirr25wf/My7v0X3jkfebA8JgaCflLNOYH9h05NeGWhPjoxJS4aeUS/u2TZ8u3rF3hPXWhj8tk86MrFrXXHDhxzvvqgWNS2B/DqWqMDUZNYqtieKEf5OaKLtrpvOcCo/UNAuVI1a+qdMiM3pAIDzFPiFIdG+V+9S//L/fpz36G6uqNC2Of+MTHCrGzF0dWBSMdgqYLHkcYg5uqCB3hwalTcwFzCMNlTdPSmsINlkpGxiPxyx58d/pdH/2IO0iCzcjQMH/u/DnvJAlkJ94+lPmnb/67V1FVo94fSNf6/J5mKsfORANfE4v7SqrmI8GmkC+rSl4tKwlfMFwfDLhJ9uIVGkkVXUP10endRHnwJPeRllJiYCukrhiaQQKXl1KrZUqKmtfKSsTjw+mHrnS5qOdKZY2YMd4neWSq61pZU4Q45/LWBGWxaeESVySe4L3d7foUxfPW/n3GZLk0NTjUK61o8LqbG2uFzuY64lFdPpPSg/zrqolrENRCWSmQ4GRSkGDucAAFHw759WjUHyJGzT6Bk7zMR0bKELKA77vKql6k/oD3+zz2NmeeS6WzpT/++nOmLAe8zooEgC2ZgLNiU1LRVi1Dq0eB3nZEYGb0Si2p0r6q6y3M5wL287Ifs4K2YnOAUOaGpFH/nKH+eKGpa3/wR7/tal/UXjlRkf3a9QyFWwmWmdG7bcfAaGX15cyt5Rk/jCF29MhLvlDIf+n/fg1v2DpoTKYy4kQy7fnQPdvVFYs6c8/tfps7fLon/IufeMTwetzudK5o5ApF7VLfQGp4dJxTynmB+hpsp1Rk2e3bun41L1KnOjw+LuD7Nhw0cvvWDcQH6abf7xdq4zEt6PdDppdkfP5Hlc4rubj6iD9fKBbVeDQc1gyz/Of/9F3jXbdt4lZ3L/TNylsVWH9Pf2wrHtULCEnsiyQqf6zWoSOsTNJZPogu6Izs/KN8Yecoy5DaK/xY9vA/G05arBCxDVHy+skdpoOI1qAvo/nsNKPEMF7CuxWf9aQ2YChUoUfGJ43egSHu5PmLPDVRrFQb1PaKoUBAE0RB2XvsnFDI52MP3n+/IEkz3+QCFIzxxp6902fO9QRXLllcyKenKfs619XaJLbW1xp1iTi+k2JzGUT3sizLkmHqSkt9LVapgxQEE+5mckY6vCCdlhHBSrNtS8pybdUvKKtuUR1iNMb1J47whVAs17NxZblWvc/ngcDinccOtJwF53W+IOf4n+v1p8GNCGOURoPG4anf//t/C3U0NxRLxRL/ntu2msOTk+nbNq5uOnKmZ+Qr33oyQv2UXiyrke72ZuXnHn7X9GsHj06uWryo+dEX3xTrN31Kal+4Cld6YDHSCpeUlSX6JTOD9X9oA67isd2Pj3p9gba25dtTz//z/yxnJgeE5kVbYre8/9clHltFeSH/4r/8Zmrs0qE6CkBYddfn8stvfT+fHOsreanuvfXE30qxeEOZd4n+TXd/VFzQ3uhb3Bbhu5oiJIRJ7CRFv9fepmiP51dtr/aTgb3Y6acHaxNMP8vVfypuXvp8E/9tgG0JA5cvZQRDAyPmwumAxLpZjYCp2Q3BecMgks5kVWJ4ctFwiE0BYtCDuSxhiZqZsEbFcLVej0AdhEACnUyuZ0a52dHOAhrnrMZttVxS8I44rb3K1Y24SjsLGDhxtdbgyBhzb3UAVvidzfVcIhbhWhtruXg0VEnS7LAsP/l8jksmk7gUGEY2E24PSjQWXxgYTR4738uDD96xfnXZ7/cGQAoIffFEgj0rwSJvyN6seGajOm/VqOSBFKUBe1E4GtS1l97cn55KZTOnei7Jb759VCc+SOloa5Sa6hKB1sZ6d2NdrU4CWvHfn3guSMxPeSqV9h8/fb70+UfeXzx78RIOFp5UVb1218EjqUOnznnS6aybqo46mc4YHY0NWu/gSM7rkbkta5bF9h07bR47e1GbTOc90UDIIqiVOOsoe7vo2CA6F/Pl6yod+dXApm2rgnG0MjFH2KqIWqLmy9yWe+/k1q5byxi268FJ1g8fe4xzXxootAYCIaIvmyJmmJNspwzmAqTQiCM5OzVRevTCafPZkUHX65Njxv7xEWXpztvK7/7A+4RCNid98Yu/yl3qvZRMp9Njr7/ySvHgyy8XWjxBc2Njs7qsptbdGgxLTfFaqUAVDHWM4jIyxVLJL7n5lnAsGpTdAWK0sIKALV+i2+XCipE7WSoYY7lsOUgyi4sXRCpXYzxHEQokvlLxjOUK6ZKucEHZI00Xi/xgOmUoulHG3WNRry8U1Ayp3u32Ll2/zrPh/vukrR/9kNByxw5j3/hQ9plXf2RMDp3PB1xqsSnoCtyytM3X3lovJ+JYbBOw9MsXSNAbmUrlhsank0GvbEiSS/Z7ZRI+PXKAJKloMODxuiUf1Q12sRrAaGn/zQKZo2qAzLzLhTuFCj6v28v8kRkxAubF/qSRyirEb9pdC5k74bKtdPTU0EBtWHaOixmwooSqgNzAmZ22aqBez1u3HVSczxOP/bTAhAoSVBUuq+nlzcsWc81tzeyiYob52gWZWfak6B9MMN5nK8vp/PFT/VR1ft/x0wL1Fy6JKkY+X1Kp31JPXuzznOjp9eVLZRK+CnyO+jwaA3JjU8l8sVTWp6enzZp4VF+8cIHU2tTErVq+OLRiSbfU0tggNzXUupeQebFcVsOhYHntymWBWDQqh4NBt1sSMfaQDEAjCDUqMOz4Di3s9/DBgN9L5S8QF09pOss119a6O5rryR0OtiChR3Kzi+6xs8BRXp+PKRmK6jmUm8yhMOmFS/Hht6Ko78VWQujxZNsMSWEsqyiUM6sEVwerh+hfBBH1kRmA3tjOCDts50QYKBYSuLAtwTxxuifvcvGuwZFx9fiZ89w/f/8p5V8fe9p87MevGM/v2s31Dw7zmXxei0XD2WVdC/QlXQukBW1NruWLFnipCysdPXXKv3LJEp7SPitxiGdgcCgXIgLesmmze8WSLve7Nq2UFne2ig21cXc46HfHwmEpHglJkVDQFwp4PSEalCifPpLQqLFYdWW+HKPWYEID2wpx6A0OwFJUrIyqXFmxFFv5ghkpdiQ8KZSrU/murHlXA1JgK4vAs4wA+8HA+gpbVWN2rGR3nQTM8f4T40YEMRt8OBiQR8cnR05d6Ivdtn5N9gcvvSF3tzVz05mMuGP9Kt/wxFTx4sBIkEjnKpRK1Ex4eefmNVM+b1A8cq5XjtS0SPWJelQuBFeJ2eKGkBLySIrasFnIJqm4NO78oZfUxoVrI01dG7OXT70pZKcG1abuzS5fKCpSuUutS7aZhfR4JjXWG5ge7XG1LL2Vqpgr6fX6Y9S2ir0n3vAOnT+idy1eFty4doWAqxMgiFFT4byyi5Pd9iSIlZTrgrmrIjq0KEO0u3cSN4Wxm/hvA+ogzRPHj+XdJnahuERcXIxb8K/XBNBQMpksR0x7oT4R91tmNEBSA7ROyEJXYHXo9GD6q4GCQnTkoSrWn7ANWh0wC4s6AQQ1fwCOMZIFd25PgIQxnga9IRYGmDYMGl6Pm+tqb+ZqY2GO5EQ7OXbnMito66VYKHAFEsSwzx3dH/6cmaFCWTH+/F9+UC6WFb+q6a57b1mv+7weJsBi0K8hYYzN2gKMXlenFTB3oAGYEXaaUOSZXF7t7R8uHz7dY/7wxdfN//lnfy8cOHFWfP3AYeniwKDyG5/+qLFp9fKaMHG/Pq8XM64uL2W4ob6O++ELr0lHT/cE8sV8eemC9qm//vdHPdFQMPfi7n2JJ17eLU9OpbxtTXXGtvUrx5PTaffPPHBXKESjArZl3rJueWT/sdNc7/B4Yf3SRcLRnl457A+yjKFjhiDG2F5kEc/5MDdvlfpzYwDdcatCtRenQw8Q40bCB1ckARVH6y/oWsBt3X4LMWHXXhlzgCJ68skfqvzlgVJzOBygqIT5vhlD3FeaImu8OVHKq9+9eEY7FPYpnuamzPGLPcHautqpX//NL2Xf88CDvj/8oz/2v33w7fQHH344LwtCsX/vfqlv71vmqoZWV0s04mbiB/FxEi94PS6xHPf5/bmywuucUWoMhUNxny9GzJ+9zIqP8E0hWSxqfelpYqm1TNjt4WqDIV+yWFBHs+ncZD6fN0zTV9AUJV0kF6bucosk0fGmK+ELeJYl6txtkWjMW1L8QZEXV3zkg8KWn/uMULd5vZrxSvqhM6fT//Anv5XxlyZdG7tbjYWNiVAtVZhIwOd2Uc3CvajYipjNF3NnLw1NYQdlTTTgbWuIx92S5MO3a1T9wIiTzEgdCCoAtthYOgbWtm2KOs+5oHbLk5BXiEeClVUTErLNi5dHjNFkDt+SOQFY5UNPShoLW6f64ICIa+tmAI/zKvyYVhjVQCO8MVzpjqqUrcOTZ5MHSpn6Y10rrm9q5heu6K5s0WO+WXVw+lnHHE9miR/LrgozyZ2dboDtVXMJ2tGzPQYnuJQP3nVLMhQIuCam02Csi8lMzpvO5j0kw4tb1q9RVy5d4quJxQKJmpino7VFbGqoD4epR4hFwj5iMiXczyiTxO2mEiDZQxgYHS+FQwGprqbGQyljJYB4qfjY95xOmgJeCX2vi+R03hKy3Cb1YeXamqi2ZtliNwQrWSYhiwlXlgDFBCtsD8RkIPpeoh2rO7aai1l0vA5m+Z4TFt6Yoqou8CLrKEyT52kc1fLFojkxnVLGxiaN42cuKKd6LnHHTp/VXttzkP/uUz9Wvvqtxzzf/dEL5SdefI0bGRvLb16zyrhj20bjzm0b1ffes9N48N479A/cv9O9afXKUHtzk6euJiYlohGJ8iqOTOXy+w8dllcuX87jEgqWGBvUlngSjrWR8QnPogWdRH+XEPFJOFWVbKwMUM4rSce7VRbQok5BkGf8AQldUDr7LrDkCFnE0EPBHN99wR22GYOmTLEAERyFyrR26PMoi/7wB7fXLg2rzKCx1RzYWZsXMzaI2NZeBdcI5gZx4wFQXRWOn7s0uf/kuQT1Y1J3e/Pomd6BIO5d7WxpDDXXxQuHTveIhVIZq4vCub4hYcPyRYHm5lb1rSNnJU+gxhNt7OZ0tjHfireajqCJQG0C2xWLxaLywj9+0R+pbUtR5xxsXbbVp5by6eGeA/FsesJcuPoOCGO8SxQ9ofoFWv/ZvaVyNun3hWq49u61wrHXvje9YPWOYP+Z/Tr162VvooPbsmGdOxH18djGiiolkzCGA9ww7v4kdKwuO2itOvMTBPBT4KYwdhP/baAQE/3Ek09kaiIBmRhzN04K1BUa/KvaAJq181r9LJXLZiZXKJMw5oMBGh8m6HA0vOOOdZ6Wzn5eD7ZPJ4BrAo4sVUkvPW+kAQuURreX+GkaxJHEqalpDhdOI72KqnGNtXGuLo67v2wPDBgsqsBewB4bXC6bI38KM64MGAQrLSY3MDKRdrt4jULQ79qyxuORSTIg4MPuBAljlvAKzPidi+rOCe4pHpMGRjOVyRpnL/apT728u7z3yPHCm28fK7x94mzp4uCQKblE9ZZ1K0q/84ufNH7po+8XH77vdjlK3JChG/bKA4VJYbmI/5Y9svjmvkNIY6lUVopDo2M+v9enf/oD7w5OpbJi79CIuGRBe2rtkq5csVSMblm9VKL4xf7h8czizlbvW0dPu05e6Cu9d+cW4dEX3/RLvAx+nJJMaSbGyLrtycqeQb9ONmfTtOoNDhxHwCyH8wMMdjVXgjcECaEJrAeEMYSDrYl6Kcfd8+53c/4AduVcHU6SMHHx+GOPczXFYr7Z4w9IJDzMl6T5zAjm2cmx0qt6sbzs/vuUhx54UHrhxRdDLt6c/v3f+53yQx94uGbfvn3FTYsWT7vT08KJ19/kDj/5I2F8ZEypiSZwII5c0jRXQJL5gCx7vcSOEV091OaMWr8/EPP4wqahSwVFKU0V8vmpYqE0nsuV6VkOut1qrT/gyxMz3Z9JlUYymex0oaAXKDwPBZNVylLU65M6ojXBhkAoTLXRWxuJ+xva2+RES7MYXdhh1tx5mzFcE1NHMqP5ngunyi8/+4R5fvdTxQap7F/R3RGor437iN/2UrkKOBxA1XQ1VyqVUsSNJtPZDJFKba2LhxPRUIzamZdISWSiwmX8YHUhExye3CakQ3+rHuHfNiBU6pBL5AulUt7vlbHKYjkgbuH0hX51bKoIgc8yo1/M+6PgsKqJMNFvQaABZlc3qy7NSd0MyAJtH2FageOdDJ2X6+LKkK1WgQCsLZQk0fLE8Jp+TeMXBH3ikg1rrH22cEtxMV11J3UDcc84r/JXBbfLpZw4d9Hs6Rt2tzXWl7pam8rtTXVGNl+SNV0Ty4oCj3xHSxNXE4/zxJQLxIubVKbUuEzUS1ZUmGBiQpZoXQZNzLw5ODJadgkuvi5R46boicSYsXexMYPqDwVL7+SvNhrhmmpr2MoXhCyS1829x85oJOCJKxZ1sm8IK/lAGZIbbC9HxIj7eoSwnFC5U6IpLBMXCuO6BwgaZUXlKY8adYJmvlASsvmCOZFMGdPpnDE+Na1PJlPq8fMX9GNnLhpnLvUZJ3oumUdP95SOn72oUR9pHD51rnz45GntzUNH1SOnzpknzpzXz13qM89eumyOTU0a6VxeaaiJq++/707tUw8/YH7+ow+7PvWhB10P3HW7Z+XiLndrU6NcX1vjDYdwFaBLprYkQthhdcsGBKDJdCH/5v4DvtXLlwlu6r9tqwqoXEqnz55xrVy23CR5WMAklapaQhVWtChctmqFFS7QDWFCQcCCAEYCty1s2QJXdT0jWLSuUjBjFnNrlvUG79Ch1lpPy8zBFRn4KYB0zAeYzqxWXZHA2SDr+UP5SXBjIVCZUrvK56l8y/tPnAmMTCSFgN8nNdfXFGW3m6P6xd2+aa17cGyqfHFgGLsLWO9IdZDbtmEjt+foad4VbpFqmhexVEMIswQxK342MU1tQ6PxF9+MqeVi+czeJ+QF696lTwye1eval8uBaJ0+dO6AkRw656tbsM70hxPMs8frF6N1nYX+03v5/NSA2LxogxhOtCSnRi/JS7Y8wOWmBvglKze7VizpIn7GWvVFHQn7JWrP1srwvAPkVVBddswf6tRVyvM/CzeFsZt4x1DdYV8PqOjEVPN9F85rDfGoR5IkkQljWBmragPzNgdyQB25QYJArj5Rw+4GA3NDXE/l8A7GqLDnnDTN9BVXx3UaIWzhxFLVA4JteA2wPf0ev7WVhICZ1VoSvLCqR4MuE8ZWLerg3GTOUAnO0swKnV4wK4s8Eg9s7Ytn2bUZJXSB1BGu6OqQ2xvrTNzs39Xe7CNGBVIKY1hqEjUkXFFcFAa2tFgEmg2EDwEM36/RQGmQoKSc6+0zvvPMS/o/P/5c6vEXd5W9spTfunZlfuuaZcK777hFvueWzb4dm1Z7N65c7o2EAl5iamhsp19sSUOYLGSsBrqxTXOaijKXLxRym1evCG5eu5Ifn0ylP/KuO/jFC1pDxEjkR8cntZWLOkkGV3xbVy+Vh8an8oauawvbmsIvvHWIO3jyXO5T77uH3/X28fzhs73+kDfAJsfAJOGrHGfNgTFStt7BDIltHehQ7QjGUFeSpgJ04BC6qp1iIxqeWJ1RGW0tO7dADGIux916151cY3MzM78eUJ8ff/xxLkrMWYvEbp61KvoNIF9W9R9MDGi/8Id/oHd3toXeev1F48XX3pD/9E//ZPTdDz7UcOLtt6dHXnqF3/Po467JS72FwnRKccue8sLaWn9rOBoGL0XCmCkKouAlSbKGxGRSHmKc/YPpjNmbnMxnlPI0ZbFE9c0V9XplUirVL3G8kPO+cPlSSdD1XNAjmyG3x98SjfpbI7FgXTAY6ozGfDFJDvBTSbeLK7mWvve9rg0f+gBft3VDaSLo4/75+ef01/bunjZSvVpMyrvjbl3uqA/LbU1NfmKW8ZUP9tjiMvBSvlhO6qZZIr1GlU3A1YGJmnCQql+Q6gGuAqjQDPWfAcXiFBopZjyHsmhDbNmGOYAbOLJglSq+8xQ0laRt2Z7ogLPhy6PqwERWhLDGnNEv5D/UEmwbs7aZWqtjrJ4wG8seTyvsmSfMGCzH9O/YWJjp61gkV3qcFcDVgbpMghg5Z0fSm3mlKHTHo8KKTWvZhbYMdl2vtJl58JOMBw6oa9IOnzqP/k98cOc2VzZX0F7Zf6S0ZEGLsWH54rKqaMLwRNK9sLVVa2mo43EeHjHtxPfhFH0qGSSHygt9G8YDMPZg/Emc4IdHx0vUJkskbGAFkwfT5ndLbMxAGUNRXeda6+Oc3zv7lpOzvX0kNRji6sWLSPjDYYuUf5Qh/BLBULXsyJl7aJkbUmzljBQlz5ycTqnnSTi6cHlIx0rVwWOnzCdfeZP/9tMvlX+8a2/umV17tKdf36v0D4+W+gZHFOr7ShcHhvK5fAkXByv5YsksFlUV10PQu0Hhaj6v14hHQ/zCtjZuYUeLuay7S1y/cpmwbsUS1+a1K1xb165y3XXrJmHH5nXitvVrfCuXdHvikbDH7/eBzFR1qXWgg2ftg3orKjer7Kz0WwrWZAvhSClzE+li/rW39nhXLlsqyG4ZLli+0XfCPdXpzKEjR/zrVq8SaHDnw2CYWYhVoCgQDegHTXV9YTrmASFXQrc84MF+bcAveyAMy2g25hjO6+b6QL6uhWvZs6w4+bBeLDUPrhPNdTETtB2QTR8GEIgUbKgt6xf7h7Pnevu1dK7o98jydE//UOzWtatKWIX0+XwTvCAG79i6qfjY86+KPtlthII+fXB8Slu7crVxqqeX16UQ19C2jM0tWREg/SQIYWs2PsNgR9uTFTUZl1tWU+ODhbFLR72ZqQGqwpqndfFmmSSy9ODZvX6TF42GzlWYJKb27BKiNQ3uWMOCoTN7n4oGovXcwjV3+kYun0ySUFbXtf5urffEG5ON9TWheE0CXlh/GvK7WbvHN8kwqyTqOphVdqTF+/XK+z8KNLSfsirexE1cGz9J1UJFn5qc4B79zrfTS9oavT6f160Vi1w5nyU72xGD1ZFUG2HcmEpOq6lMLrmgrbkOLrDNxOMW2TZFvLPZPKbgGx2Q5beCa7Wz6zRC1sTx77ibm+/5/JMbzKBKviBZ29wembHv5JQCd+rCADc4OsnVJyLcqu5Om5ZWPBYsTXXI7CqAUpFLTiWtbYqWJEbhzmx3gvABpZHwOjw+laxPxKMuAZ8b8cTwSNyi7m5iRrAqh9lP8sfitUFuYFwql8zxZMo4dPys+u9PPqtNpTMuVTfH7t62zrdl1YriLRtWBcLBQJQ8sJlzEpSJ7GzaF1dVcblCSczm8hpYmFHqyBe0NQk10SiN4TJ1vBIu+S163JL/7IVLxKQMCHdt34IZbfXEqdPFV3bvL/37j1703bl5fX9TIhJsaaj1JdOZbCIa4Tua6mv3nzhXePylN/kP3bODG5mczIcD/uAPn3nDHQtG8P0OX6T0FJAJyg7oM0MZC6BnhaZgCgCHjoDDmMOoynguMKMONhXil+VsRgc9JEMQEzHQUMMlWhu57333e1xTS6vl5CpAccArCdrGRz/6YXPxmYv5lYl6P4Vtc8XXB/Fu+lf7LmR+4Uu/JOcmeryXB0aVv/nWc9qPHv9u+sd/+dXS+OGDkhZK8Mta2/ihbMZd6/frvMn7j44NlcqaVkr4/fzqhuYIcb5efOeVKhaKl6anculSUdnY1OqOenwhisajmjpPzLuaKpX0I6PD2e6aBNcWjuJUeC+1GWxxYwdAGFQXy4WChjM1g0sWGrG2Fl/7hvVmYkm3Pjg8VP63735XevWll9RNzeHc1s3LlbqaUAP5d1GbrswXWE9o2D8jN1UvnKjH6IJ4qJaTsgsQRHTKAw8Uh0pURIUgQYtZA3iCJYXeDntGGJuBEz8OCGBMh6EXcSBIJOCP223XfP3VI5kXDl0KSD4/m4GAKTYlYvsf7hhD1CWc6sYSMRusD2O/M3CqogP0cVcHYiRlPypgNKsOdTbQt0FwkJiMS/XO0M2RyVHlkcVd5sd/9XOeQIjtCq+ki+W1Eh6ll71b+lmrGVX6Ga3t3gmNHiQVKN949Bn9u8+/LpOUYP7xFz5dDgV8xVf2Hky9cvBE/FPvvSc/lsqWBseSTVs2rBGpWYiZQpEdRuR8J4K+jTFiJPkyQdcK3th36EiOBBBl1dLFMWLYhJDfuvuqQiLyFyazVQvb7JUyGxTMUy/tKtB44/7Uw++RULVoDKJoUOlYv0JFge6OY8f6a6rKo5pTPyhQ/4dxSusbHNbfevsoyW9EXGoFbfV1uYZEglvevUCIhfyKIIlh0SVStUC6KUaS8ZwOiWKhHFDuBAEEq1QD+525QdqRTTa2kHKOs6+uQRZ1HNAbvVr0t8B09A4z1C0odty7qrCTekkE5PApAewvjBe4P/jKP2R+5uH3B6IR6+41pyxBl1Q6k/7zv/274G//6heFRNjPNYes+sRAmuqUYJIPfhywNFuJsR/s19ID9rsDvFXn40rMsbuW02vg2nFQnqryMBfwCdtZIcxriHBszQ0C6aqOm+lJgU/CpA/qAr5VdGPiwS0zPVZ8ydy40DeQ/MAv/Ga4sS4h/b/f+uL0x/7H71PtNEKdzfVKuaSmRdmt/MMffMl38PjJ7G//3681Un2WKLn8h9/3gcyhk2cFd6LbteH2j3goTisBdrwG+kTKHBvxWP7oSemYnhjsefqvPrlQ8kWn1WImdO/nv8LXtS4p7H/2H1P9J19pvuXh3zIbO5aheaF+q9nkRPLsweeUqaGeuns+8YfuTGp8cqz3uN69/p66bDY5xk2fc3/44Q9GJXtn0cKmEBf0QSATuGjAzWg5h7zzgiV+Jguk7DH7HcTNlbGb+G8BVPbUdMrs7TmfIx4bE3RX+WZs9hACoHHpmq6rqpoOh4JhuEDDwQwnBlc4cAYG5hhqDuAdxuSvMrhVcJ1GaM2E3kBDddxQWnDnC065EqhztMwMTiuXaaArsi0ZPX3DcMZ1d7ZwXhmT67bfWdFYL/jFoD85OckEsbKCo+yrs1mlq/jHcXam4vVIJLdaK2PhUIiLRKMsP6AfzKCINgYJTer53v7S06++lXrq1d2FXQeP5CMBn9Ld2Z77xEPvMj/50P3++3ds88Sj4Vg2n5cHRsZdB4+d0l7cc0A/d6E39fSre0rPvb5PefLlN81/fPRH3I/f2KcMjoxjJOdq49EiDRJFn9/vcuHiXyyPUdQ9lwb4UqnEtTY3YaVB+OYPnyn82xMv4LS7THdnq682EafSEg1iDFyLWptiL+49gmN51a62Bp2EIWPjisWBx19+Uy7kykJA9kgq5aUMOlvZv0IQcwBqWRSjRLB6YwO0c+hXZTwXFA0TsCx26OpOERRjr6hQapvquEce+Qjn8VpHUF8LECJRRk//6EmlZiLJkbBUVUGuD+LXjJOjw2ai2a0E/F4vMZrqrgOncg/edy/nLZq+YrZUDgRCiWSxqCf8PpyAyC7zagiG5YTXL4dkD5crlfPJUr6UU5QSpUhvCkfcJKQFKN9yrlQspkm6wumMGvFPYVkWVtTWBxO+QJi4eXcqk3RxwWDal4gq4YWdhYXvvrfYcu9dRt2ObXw+GpYvZNPFE+dOl5994ru5I689oS8Mc8a9m5Zwa1YuJD7cE6WCEyg5lN9qypIeFCBl11u82W0Z7sjM4kuZnsF+WE/6qSpr+Ga+YEeKObGBzyEtixlQ6PQLgYP06HOo5iiKqno9bi9LGrmfyGT1I+cGRY/srfQxiAMTR/Bf1lVbYLEjZQpurhTEZmxtkGW1vQW4QFTVYRLw6ji+0tMsQPDEyi0jJynkL1fIupoCvvya9as9vsDs+jqTprkBw7+trUJ185qB5RB0hIhz7NzFErZAv/eObbm//vYTQWq30squTk/v4Ii269CJELUfQSSGsrWhTtaocmMbIksu/vCEMk2S+TWFBBKsnlLYvH55cFCJhsK+9sY64jFJJEb9qMRt9YGJSIiLR4MVcwZq2JcGR5SjZy9Q0fHcifOXtL1HTwl7j5zO7j92ukz9pDY8NqEMjo4plwaHFNif7rmUu9Q/UgyHAjrFxDfXxcU7t240d25ZJ961baNrzbLu8MKOlkDQ5/NTXkLU3YFzxODgIhK5iE444ROT5+iSmJ6EI7zblMYv1txtHQgLO1tBwId0yIwhWGk6ja3qjGBFzbhcKnKlYoErFvJcIZfDnXJcPpvhctk0PdPsWchnuRK5U8mf9U2yBcXguZff2p9esXSpx+v1MEo6QN2hLk59c+9ec+uG9XzY5xEC2KeIcqm4sTUEbCdlFizw2fWeZQAP9muj2vMNYY77n9T7DcLqgubHFTazMjQb1cGwcq0C4oCwg2+NIYDggBifz8f5AgEuEAxxoVCEC0cibFyPREhFY1w4HKHuN8R5fX52yAwOirHTysfCYYH4jcnnXt/rv/OWDe5HHrgn+cIb+2Sf31eOxcLC6Qu9Hq9HNt5/z87A6Yu9uctDIz7yy7e1tJcnp1O84Im6mjtXWtuD0YYobQb1HzhBcabLtjKEvASjdYH+s/umclMDMdEbmZgeveSv71jtrl+wMnvs5X8R/NFaV1PXWuv7DastpLGPYMGanZLHH3RT+vkLh1/Oyf6YN1zbGsgX1ezY2LDQl3JJl0ayXG3Ex8VCMpuU97ivnK+8ohxsVMwZfa03yhF7vlO4KYzdxDuGn7TyJpNT3O5du/TaeASHOIjWgFGep8FYJk63hEGzTKNDOBjATas48Yp16Nh2YjWkmUFpxtcM4D6bK+RlCTuX+JmPzBxcIx/w6zTWG4VLwr0vXptpI1ZWo8GwVKDBzTqCHltpLg2Oks7kaqJhjhhQZl7BrOjsF0oHkglBDIIZyya9XyEQ2BowOaqml7FV0OUSRI/bzTW3NHMkDRnpTK785ttHjD/9+rc0Er60p15+0+gfHpkolkpawO9Tb1m7UnjontuCSxd2+Foa6oI9fYP8M6+/5f3+s6/wP/jxq/rTr+w2jpw5pz/1ylvSnsMn9elUWvV5veUACRrrly/WHnngbvGR99wjPXjnrfK6ZYvl+kSNN1tS87KHWCL7BAsUVW/fIFbwuPaWJs5Dne7I+ORUsVjSP3Tf7eL+Yyc9qxZ3GSG/11jQRB362ESxp3dQWdLZoq3o6uBWdi8I/uE3vqMOjEyYNZ4g0VxyE/vAtgeCBFDXWkcAQNlZpLaKq4qY8wOrYqiTiAlOEUa1FytMTHWz4Yk4GZXbsHUzd9+73sXhu5RrwamKbJviDx/naienzVri3yj8WWs1s9I9B+BGCyVFGRT1iYa6WMDrloTh0QlDSfXmT00M85ens/5AsVyOhYK4RFdLFguFTLmoUKS6R5RI0HVhohHbs8RkOqkIuql40kVB1E052lAvJtpbvNFoNCAVy7KgGqKYiBmleCR7jtfTUlfneP361bk+WXS/eumS6+3Bfn7/0YPS2Pl9xljfaaOcGi4K+VEhZBSklZ0JTzeFVROLEI8he7AVWdG0Is4iIKEdjcLKJv2iHbI/ux1UK8uB/c7aKjO8EjCGtGHrq/0yVD0Rz2xY7sD0sp2SJLER/6FQ47JuUCe7y0OT2qnecdHrBrNqAbG5yaFKDLKGz5wqwVrpsOpQdclagLNqpxavUg3HhWMxy0cVrgzbAfNBP7gEFxq4hFm2kOVrPR5tw4ZVUiiMa7cszE6DY4wAbC2hQjd6WmUFoYcqE5ULVuCo/9FcLpfulWUXdQdmT9/A9A9e2OVRVF1c0NyoHe/ppXoZyL+w51A4EQ0qn/7Ae/KbVnQbz+857F23otuNuTR8h2RFgbDB3CN89o7bfq0lGWpAl/oG9bp4VGqoq2HXFrD0MI/4t9ITpL4Xk2H4ZqaSQXIoiWL5+NkL3Ja1K7M18aiWiEWU1sZ6z4KWJhdOCexqbxU7WprEha0t7uWLOqUVixZ4FnW0iA2JuC8aCrgDPq+EiScak0RVVXG3IttWjmtIsPqEPty6dNh6YlXKhPBDabApyIQq7DRgq2/kBgISTg4sl8skWJWY0IQTdXGgE1P5HFMQqIqkCngnwatMYw/cKeWSpUg400hQY/fHUdgsbqrXV68qOJWV4555/c3c0kWLgjRG2EmcqblEd/X1t/Zw2zZvkmJ+WfDbJxsRyS0wmltA3+nor4Dt4ar2DFdN6Pz4CZ3fKFCfroYrooRTUoxiVZasDlNnixUtrGTJXi/n9we4YDhsCVixOBeGgEWCVsgWsvDdMQQtL4231qEyEtoVtQF7UmUOKqVEj+lUprS0e0Hhnx79kX/zymX8zq0bfBPJ6fRLuw9EiyXFdfumtenTFy4RjxYVbt+0jt9z5ISRyeVxEmk5V1R4XZA8HYs3UZMGX0RlTE+dCWJQ1aA6oyllU9cEX7BWHe45JLl9QbWYmxYkWRZaFm0IkfvUxcOvye1Lt+luj599p0G8U0ApF/L+QDiAPgIXfNd1ruJP7H4yH2tcFJBDNSKxKklD9AUR+crOGBPGPCSMuUnZZJ6Fq5lVQC+sTl6jPP8zcFMYu4l3FDdagXVd4zLpDDc0OFCsi4epD3Hb34zNJ4zNAeIwDJXECuKDBQkNB8KYTMIY4sdAYgli84OamTk5PV0iYQ4MnsUoVUd6jTwg/CvyeA33WBFzyR5yYm3Jx357jQZADKxOOGAeSorG+YkRaG1IUCfGVqeYeQVzoyQFOcYajIlvts0cQM/eWXrxsGhED8hjQiqX1y72j+qv7X07/xf/+O3i4y/u8o0To79x1ZLiZz/wbvXubRtwFHHQJ3uCw2MTnhfe3K98+8nn81/55uM5paxM3HvbJnVxR5s+PD5e6B8eF3xej7B6yaLJzz78wNT77r6t8J47bg3edesG77pl3fHaeEwOBXwSDTKUJeq3RYmduohvFogBYp0umIC+wWF21xOEMWyhHBgey/7sQ/fHlnQ0hzevWVGanE7zbU21Yt/wWHrv8TPKVDIjdbQ08JSOGL3n3jh0QoiG/KWA7PerJidC+MJcLnteoz44qKL27JdreAVdIYxVO6ouBwDv9s55Bn1iknvgYz/Dbdy0iQ2Y82GGD2S/VM5F89HvP6o0p/OFGhp5kSfGqFkOWNhz64ADcsPrVKW+umdfuD4emWisj4WWttWp33puf2HjmhVG25JVxXhjI18Y6FeViUGpXtXkuG56fGraNPIZTyGbNPlCVopTVpeuWh9u7FoY3vTZjwc2fOKjwqK7d2pGXY0ywXOF+Jb1udhtW6aP51Mj5VCgqBN3feLSpcB3n3ic6wzkuTUdcX5DVy23rqtBXNzR4GmIh/zxoOyLUS0LB31UL104TQsnphXSuWKSMsQ+IPV53WEyRjNn9LCzzDJb0VeBmdm0YfSZz5EDh85OeTP3tt6GFcSVhhBXdJ3igaQqCEZJKedlHJUOkG1Z0ZSTF8YlzH7YvipBKxDEAMRvp8ESw6yXObExwGw2jwyTalUVGAPMqlFtdyWsWky/jNgu9g7hJlvImQkSlDauXSVGE7FKoHNJgviQc0VVSvjmg/JNpMH3dCL7BhbMJZ4yCTto39ieRmWuYUsg0Q+z4FxTbYKbmE5nyczzpc98RFjU3lzOF4pmd2dLat/RU5HDp3vkW9av4PsGR3EhtBsMIMs5ebZWt6z+FIkhzDQuntcu9w/ijkVPbU2Mzbwj/YgT/rGyjeOx8eb34OJYmQWKCTQcwJLK5swLl/v5+3be4musrQmQkOWpq4mKiXhEDPg8LhQy1QcXCVIClKoogq5qYrlc4klQ4iEoYUu5JTRhVaqMQ6jYIVYKjQnWE8KV/YSARU+4hx7+K34r/qxVLghSEM4sQcoWptiqGJ4YC2GG99kKq7KVGlFVNRxT1GHnrxqsjKke7j91yWyqq5UjYexSngFck1Je2/2WuHH1arE24ue9oi3cO0HR09FCMEeYPy2QvqrkXx8/fVTXxLXy4NiA7gB7J/cQnLweEriCASZcRUnYipGC0BWJ17DVLax4QdDCFkOsCGNlC/We1X0Kw1E3gqoSZ3506uH/6XtPaodPnfMOjo65bt2whl+/cqm5/+jJYv/wqL9/ZDS0oLUp8y+PP+f57IcfFDG+7jpwlPP5a7AFmEYEv9y5bDNLC4AZKes7sWogbTxXyqVyA+cPZpu61ntHLx7VZH/M4wmEs9MjF31Ni9by9W0rjIFze3Wql3Jt6xI7UyaPyZrc9FAxGKv3acQ2mbwo+8P1w4M9bwdi9R0eUXKbouh2+zwiv3IB0S9IwphM/Y19fsCNoJp6Tp9yozT9aXFTGLuJ/xZQaQDJ53L8/gP7lbpoWPB6PRKEMYOEsWsBHS9AfD2Nk4KbODSADcCSZHVOzmCDrme+XhpukulsMRIM4Nz4mRbrtL1rNEKrA7RfqjHXkNy50HG6LUEMIoFaLrL8IW0zzi1NTTTETlAkBo47e3GAfbNwxQoZAOeUJzAJOASkVCiw1TEMvtVAHqGYntzCXtMMM5svqJeGRqfePHx6KpXL5WpranQSAOWPPXBv+pb1Kw1sF700MKT/+I29xu63j5dfO3DYUFRtrK2hXnj/fXdokaDPde+tm6PpTJ5P53Liiq5O1y99/MPq++/Zyd9729bgos5W4nfCcXwDRlHLYAycPCLTOMCEhDEuVyxmQoGAlwZixjANj45nB4bGysS3yq3NDWxm+vLQcHrF4kVxzeS5A8dOFetq4uVMruA6fOq8ODmVlHZsWSNtWN5Vc/TcxezloTHjXbdslHcdPCnhtijdZsQgjOEoeaTiephVJM7LdTxaghgcz1PRqGrBBi6cSkYlz2XyKe4TP/dz3JIlS23TK+HUD+dZyGfN733ve3pnUTFisteL6u2UL6vrTlmz39lg7ogju1gjjGmFkndqKp1d0Fbv27yi032qp7foUqZ8LZ11ga677/UuvOddrujaVe6aLetdtTvvcC96932u5ttukeo2r1TCt90uXtKV7ILtWydT5Wn99PkTxSMnjpWGRwbL05mkePrUcfncqWMqlxoLcNODCbeSlG9f0SA8uGNVmJjpQE0s7MWJg7LkwoXQLpW4VqstIIWgH2u7qigKksft9hPzHnBLLsortSAioJPfuZhr7LQFtoINy6v4gznbgcj0zMR2b2tJsVTBaL4wyAzCGBgQiosYbrUsuyXqU1jMXDKVNQ6c6HXJksyK30oVVtPs/gkGjiFpqhklYNYbnM+2ngNYzufASffV7GcAW1abq7LK+ld8m8Rx2q1rV0q1DXWsD6RuwtoqhWPePR5OlGWTZG+sIFHblSnPIrt/Cu9YcUL/jBWxajoiUCoBfE/H2iqLyuWSzl7q53706lvSyMSUtmRBm2/Zwk582yIEA/4MCequlV2dhXOX+zzvv+sWqbEmwrUkoiwkHL/thI8nm6TDt2P05xZdxqWBAeym4OtrarDsxfxggspLQiKUSDKzoVtXiwS8HibUYCUK49LUdEZ9+vU90pZVS1ymrvMFXCdCCtv8sMpUKmKFyRKSsGKlqbZwxAQke3IQUTqgZCKlSOdVleWSvKG+WHpmxjxCMwMrNzPAe0VV+yWwVwp/FpwwSTnxQz+rTjItejDqjxSdO3mhL4U7OmvicfZNJOA8iW7Crrf2lFauWC42xsMC8clW8LaD6ughRGOM/Gkxt91cFz+Bc9BuJs1Via6CRS/UbQju6Atw1YHznRYJBtQ+PBC4/H4uGAqTgAWhK8bFIWxF41woEuaCwTDnq9pGyD4tnBsfi8eiYwWUQCs7qCO2gI06i7qLzz5w4Ao9UR9ZvdRUJsA7Aj+RXnj72Onpw2d6akqKqpw6f0Fob0wIKxa0FZ7ffRAX9eM0Td+ODavG3tx/SN62erl+4nyvYIg+7Arg84WsuGT9nSxVqBlMEJubboDMdErAi//0q8LSre8L1HWunD7ywtejbk8gn0sOCZdP7uZW3fZBj+QJ5/Y9+f/4tmW3uPyhGFHSJEHUI06N9k2bAolXbh9WlzlPIBpITQwlPf6Qz+sPe/HBMA7uWN4R5eIhmfORMMaOu78GYOu4qHbJ6iOe8+XjPxE3hbGb+C8Cuoj5KzNm7HB/TbFU4p5+9jm1qbbGjIRD1tH28whjVihoIDPhUUOx+QQyJWOcRujMhFRWxuYw0ui2WCjkYWwyWY6Gg9jrbB9bSKgEPyfdVa/waynboBowp3TAA1bEIHRA+ICZWiJBjDpC21kVrBf84iTFY2cvEVOhsBWyyomKc8B23lDHw5giigfMgPOhOoud4oOd7IGsyZsjE0n18NlzBWIoxnTdyNXXxr0b16z2UMcfy2Rz6tsnzupvHjpaWNzRqtLgarQ11Qnrli0W79i2Xr5r2wZxaVeH0N7cQByZ4W9vbpRamurlhZ3t3rXLl8lLu7t84XAo6PN7PSR8UjEIvGlo4KqtxDJQqvCPwQrbf4jlKxZKpWDQj+NycZGsOTE5lZpMTvso3RK26mC29cjJM5klCzuDL7yxJ00M3lQ8Hg28vPugpHN8fv3KZcb9O2+N9Y2McS/uOVK6ffOG0uFzFyUS6Pw+j4/C5AUUP3H7bFWsOjVXAysJFA7TEK7jCcweGMz5HSIQoj79sjHBDhNb1EbzWe5Xv/ArXENTk2U4DzCTjXoGIPVKuWQ89tgPtOZ8WY97mZTOLDH4Mnf0RHqQEjuqCvDuokAuB4z8/besCZ7rHTSefOVQaeemZdySjoZwXSwS5PUiNzZwXs9ODWguI8NryoSZmR4wjfyIUc6MmKXMEB+UeW9LjceTGr3gOXJoj+etfW/7Xn3joBIUcmK9T5VXtCWkxU1h/+L2+kB3Z5Pc3lSLBW+vCxXWSiY+DudS2UIhXywlqe1qNIBKZAPOg6WTqg++Z4RCdljWoJxcsUAsgxnY5EeVs9zDHhpbj1fb/2xgisTqExjdKu4cP1bQTnRz40Ufg1O74IYESL5UVjXKL77JZDJNuaiqB45foKYqkwF5Ju/wU1mRqASHN2ZSway3OdbwVq0szPZ/Ja5nb4FqNP1S+pBOjgQJ6ktxnLyHmvUdWza42hcv5GWvj/P4fJybnjIxmW5iNvO5nCHjw00qX0oTo/pM2oDZ8aOs5ksT+vPewRH+rcMneCJl7uiZC8bYdMrzsffcZS7t7PBe6B8qrejq0F89cNT9nttvIaFd4nG3VzKb49L5UiUMKg8mADLFGGTeuNDbr0fCAXddIi5CXsdEip8EL7a9ndqlkxpQwE3CA3YcMOGKGFfckfT953eZd2xcw8tulwsrUKCRpSx/CMAu2fmyNi9QpxBGdd1iYVT7r9bPoWo1mI1tjUfFaZUZg2PBwq2keAYwcNSVtiycompwR8/2YiU42FBfP2vLNAPVl9d3v5Vds3KlVBcLi1h0BM3hDtFb7q104B2N/afHDfq1CwoP6FjZMROkwRozMckAIQpCERQEKRIG7Ke3oth3Wj5LwArge62AnwuF8AxxIRq7wthWGImyJ1QoFOKCgSDcmwgLExlsrCQoml7WdF3RSVLSSKm6/SyrakkpqzjakOqfWsjn1DypHFQ2q+ZyWTVLz0w2o+YyWb1UKrjyuSyP7ajUw7KtqtQuOXLHTSen9eR0SkmlMqTS5alkUqOnlslkctOZ3MBbR05Gbl29XNFNPXX41LnA7RtXCxRv5sLAsCuTK4A3k1O5wuSyRZ2+OzatVgZGJ9XpTEEaHewR1t72QcwM87hLzBLE5i8PyrM2OXy5VC7mfa3dG/kTb3y3aBp6INawaDQ5dDZS07xUa12y3k3tbmSk5+1I++INWDmnflMURF/Y3PXtPx5qW3lbnIRdisAUDd0ojPadNGMNHcRU0KBBbX5VZ4yjJs62KeIMgUpKkK6r1DGYVuoBFPUf7PkfqpPXByt8W38TN/GOwKpiUFdWZlRwzBiio0in0+bv//7vKfds3ZBvbWmKUa/DqcSozjQNC3Mbi2Pg6C1BDB9sQnixZoWgnF63erhBM6M0mL0DwxNtTfVh0kMgmEElgirYr06HbWEmTKdFWW2X3NirP7I/yIkeH5cdHWD78RnI0ew2br0gjFM9fdxoMsXVRILcqu6OqrhmgCUCgfhXB3CTy2a46ekkV8gX0Hlh37hZ1gztUt9Q/tLQiNaYiBdb6uIeoom3f3is8PXvPelbtnSxuX3DmkI8Ei7v2LLeRx1DiAYBJhA7M/dgU/GPAYrliTrbyqy+DevbAmLc7FlgDu+E2R2ZFY4loLoxa2r0Xh6Y7lrQHqOwmMMLff3ps+d7PSJxrthy09XZxh0/2zPc2lAbz+aL5zatXdnxW1/+a/crew5kf+7D7yt/4dOPRIlv9z79yhuZE2d7SlvXr+J++ff/LN5SW68IuoudMqBRWoosH5QsW10LFrmRHNvldTyBmbNyOeMIubdKDTbEFBKb4rjB6W4BEqJPjfRzfX39XH1DIyv3+VAtjAHZzLT+kY98pLB9PF1YGI7WQYhg0ZITq6wQ79y6NQPY/dHA8fOf/ODdjeGg1z8yMj7+zBuHjVWL2/gd65YmXFihRN2kP4SGa5swuIlU5oqqGpPJnHZpcKz43BtH1b6RpPKJ991qLOtqcbc11NZQmeN4cc7AhyQE59sWHINN5iZOgqQyLE1nC7mey6P5Tcs7w9FwIM4OGUA2bBrMogXlY25eLHvLkVMH2cPxBz/0cMJhcrITyBWEsWiG+ixQuWA1jblnIeAxEz50zDsphz54wrJQpvZCep/XzRXL2hRVCa9HdrP6R12M8jffftnllSMCvtvDxkRshyvqzq13BEYy542VauWN6S2SVmAnowLL/RxH/wE44VeHCKEkTNXgT37l54Utd2wVHfoCrKzLBaqfad0jy5hYsW0I1XoG690ynmtnAYLTC28eyPzbk8+7b9uwOpvJ5rT2pnr+77//dPB/fPLDwqZVS9RiqZT64pe/GvqXP/rNgN/vFXuHJ7iTvQNU16y2BmEMYCsETMfyZLxx8EguQYLBiu4uH9oDTl1DeVjuLTGUOGQuHvJzsaD16Z+THxqz8p///b9yffnXPivFo+HZ+ayGbc5ScEWdm41KCPDjuLX11T6tmkomZMd0VeGyMGxrx5SZzYdKHPi/qisLs6xnu0Uo00WN+9oPX5oO+r2RzevW0/Axuw6SD/0rX//HiXtv35HYvKLbFZSsuEFrJKOiyAwrkiTIM3vgipTZNJ2dpNmu8IYysWKZgTNm40RBJmxRXBCEsN2PbZMlc4xv5NIke8u7NTeDQFkvQII3DYs6VnjRz9HoxZgL1meUVFXAJKpOgx9JUaKiqHpZUanJKNL45LQxOjWtFcslbnwqJR4/1yP1D4+XiFYIViJhbOaDYRw8+NOBlSoO2fizX/+c2dpQx5iDbL5Qeu6NfXmFZDrZJbpbm+rUoN+vx8MhfzwawneayKyf+AkpOZ0ZfORLfxJ++O7t3ofuumXgo1/6P5F3b98c+PzD707/+p9/Vbk4OBKgthVqq4unaDhWf/cXPh4/PZC++Ff//niiv/+C71O/97jbcLnZSGcRznnasF9oPDBNQex5/htfbN7xof9PdkmeC49++cO1Td2bVeqH8/nkUPvOj/4uF4nVJ1/81h+5lm95d6hj+Vair87pVBQTgz0DpULKaOpa386aiUso7Xvir1LN3VtqmhZvFr1ugXvkjoXcomYShgMym5wHbeZdqQPsOsTcMJ2lxzd7eM7mYf7zcVMYu4l3HFYVg0LHe2WFhjCGGZtsNsv99V/9Ze7WtSvM2kQ8qGGbBwkWM03DgtNYSuWyls7m8qVSGdcImeFQUPGSBEZ8jhD0eZgW3Av6StZfsj4PfmeHRzDO9PROLu9eUENM78woALDkzkmz/co6duq8Zw8Ejh6OLHsIYqG6JtZZTw9etOgBVUWLGa2lIWaVO3aul/KocAtaG7kFLfU2HWdgrYZhR89MOAzkDtsPMItrzeoIxjSmzBTNLJRLZcyqTU2nXCTEGcQ7u6PhkKcmFubdEttDyWaJZ1CVH0qkVX5gVsEo2jRlTDQbj6wnaaqTemWZ23SxdnChbPSeS5eTS7oWJGzhzjx66kx2YGjc65ZECWaNdTXchYGh0Xtu2RKi8jW/8i/fll7Zsz+5qKNN+/Jv/WrwUl+/evZiL99UV6eS0OD9xnef8FPd0GRB1rKZYgDJwapYGWmzEsGeVcmcBTYMs2Q7aSeX1/Dgsmkzt27BN0xo+MfkMGPwnKEJp9T5iFwnxge5YrFEtHDNols1UH2ryVjIp0kYe6S4YzStt4ZCYevgCOz5txlQpMdyOi9g/4f79/Z++OfuiyUiwbDfKxm5bD7/r0++UYiFA65tq7sirY0JPp3NkyCvm8Vi2UjlcsXR8ZQ4Pp0tjk1lSl2t9fKt67u5eDQghoP+ANVvt1V+lFY7IxAiy+UyCW8ZNZMrFm2BS5dcvBEO+dwUV9BFBQbX6Ac0hR2wycDCQSZI4WEbz4LlltUZeloO4RZg5WEHxvgdWLAA8az8EGw39MBZ+LzFW9lOHfd42vE43qq9kx5VP1dUmduAX4bbcklRSgGvJwwnI+Mp7a+/9SLvFoP4dorlGR/m56mtot6w4MjQyROUJY5ZgLmdnSuS4GBG3PjPAcJ3UuDocSmxaGjlP/qNXzHvvHOzR7eFbrgw1BKnFtlWaZM6ZacazCR8Fqy6MhPDlQDD/PqBw1Pff+618J/9xueV0Ylp89Dpc4WW+lrh+LkLQu/gqPdzH3xQ+a2/+rr+j//7N4IlTRdPXBri8vYWRRSbEzXqYqU+UHfwyu592YbahGftisVeL7aRsRUxyw9W7ZFfbC8L+2Rr66IHx2WToRVm6ef+91+av/tzH3O1NCTYVqkrUGXEtDM/szCPz1lw6H7DQAbmAcKYZcOIY+sJqIPXxCzrmRcEkyxo3DeffYMGFdO7ZcMmea4wRs6Np59/PhMMhoIP3nmrKzSPMGaLPmxSC6ffOXHMjnbmDTrmhTyjnqC88bRWP61tfZiMRBuDOcYca3usNf449QPjT6Gk4sJjPp3OmsRQ8MVSWc/k8q6p6TSXKRRVKl8hHAy4aOw0xqamqT8suTwej0A8iEHClqJR5SI5RyiSXwpSS6aympsG1FDA75IkQcPn0RB4SCnIJ7bqLu1sFQI+nynLEnV6nMvv80iUPrLlTZxXJFrdYiXPoKhtwH6vABmTDEhh4LxXkwt4fa4AdezIJ+URwiV27zGSEdgTIVljOT0pHljn88WJn/+Dr/hkj+T7ky98uvTKvsOpf33qxfiDt2/ltqxeOv1vT74g4Q7NsemUTyeW5r23b/XduX0798df/w536uxpPwljRFzRWhlDJFW1rpJykyf+JJ8fOPd2Np8eVUxdja2982e5fc/989jA6Tcb2lfdMdRz4EfBrtU7E7e895eEiyd2j4z0noytv/+zHnTPDIJYOPb690c6Vt7aGIjUsYPb+s4eHD3y/NcDd3/qT32Lu9qFj5Iw1ljjp/qEemGno0KCObDpDFsnndD/VwljN7cp3sR/IViVvqItoBPA1g8wY889/2OtpT5hkIDAvi8ySCCbC8c7Ggd1ZDx1OKLP53N5ZY8giQLOB8STHtQpUdiVgZIecwcchJHL5w0SCgohvz9oG1uopBMa+LMNnAf5dQaBGSB/9sAAgYMEscZlGzilVOTSQ73UWbKD1eHZetqYebXCTGXz3OhkiqXdI7u5RDTEwnQ6TEsQYzN4lrcqYMsM0osOnxxxE1NTSm//SIl4ESUeCbvrauPBRZ2dvo7WpmhtosYXDAbcxBCTZIS1AArbzpOVL1JOFGCkKf3IA7ZYsjtmkB/Ql9HYoe2VaZoJy0o7VsVYdAR8ZpNMZXKJmljAKav+wZFSoVjG4MS+H/H7vNxEcjq/eml34Pf+6mvco8++ZK7o7jK+/Fu/Ejh84rR6uqc3s6C1hYIWXC/t2osDQbjTPZe9gunCmdUChASsWFSzCEiRk+JqsJSyjhsKsF3N55hAOaKO/kprvDsh4Emsqa0jPT19Lomj8YgLBwLcF/7n/3DmCuYFI18VppNT3He+/W19gaIbMY91I63DuDuzCRbN5wfsAryolBoDZjRIjYcG8JBPlha21XHjySx35tKg+eybx41XD5zheV1P4YyVUknR6+ti5rKuFvmurcsC65Z1BmORYBDHt1NbxZ4UyiOlg0b3XLFcnkxlsz29Q7n+kckU8Rl6gMJPxMKemojfH4uE/AGcdCBS8WDnCaUH9R4AcwAg+Y4C2fCohkMulk/bP/TMve3aoYHztC1ngNdKQFCWqMy0MLN/LX9W2HYVdWwqYCciUmVGgJhlx6ajZLpQDga8bFlFJaZt3/GLpBNx0hDP7kJ0ieQPM722oF4J/0rBHrBSMaOqMZ/7dwI41Q+n/m2/dbtBDA/JZRBAQXsqe9LjuHSqTlbyHGLNAvpkW1sFy8yygB79PzQDo+PlJ1/e7amPR7jFHa2u1oZacXB0Uj1y5gK/Y+Oqst8rF18/cEy6bcMq+cLIpEB1z64LLCgGtn3UmgigtJIFaQZHxvSQ3ye0NzXgdFCip+MBT6uflbE1nJ4qlSu+O3ECpe5BeO7NA/lNK5eIsXBwZnUQGuhnHkz9l6I64/NrLcAdDG0L5H+GBjcO+FCIPmcvj5RJGBBbm5tF9LfVIREtjUKxkLvY1y+tX7lc9BIp0dwhGKHPQFJQ/9Ht4t3q9a0QIJ9AoGJbBt1uthUW2wHZqYLY7heECjLFtgmSwjdZ2E6Ib7ScEwUpb6amqWauWDLHp6a1nt5B7Rs/eNr41o9eMp98aZf+4117zZPnevShkVGOhDBtfGrSyGSyhXyhqOjUeGMhPwnlbrU2Gs7XJ6Jac12ca65NGLiAvLu9hVvS0cqvX9bF79y0znXH5rXSnVvWum7fvMa1Y8Mq7tZ1K11b1yx3kTAjb1m1zE31xt3R0uBurq91N9TG5YZE3F0TCYuRUNAVjYTEUMCHEzdl6iJJ4emVg3PUXLMQNYSg3ycGA34RTzdJtE55Ev2hwQjkKIaZ+on6jgePS5ILX3/sWalE4+/pC33qQ3dv53ouD07tP3Emtrq7Mz88NsmPT2eUqXTWR72UeOz8pXJXR5v7Qv+oMTYx5l217SEqP5E3UKIseisNgKNDXKJLUk/sfkJavv4OffjyWVPyBv2Jpq7C1NAFbeTCwdqOFbcNJscGQk1dq81Yw0L5wrHXCoLo94QTTWCEKCxT0tWyOtzztruuY7mEpheqaRJ13UxOnntNfv+D9wkLm+O8z4OdPBDC7cjnAxLkqDlgEwb0dLq0dwo3hbGb+C+A0/RZlb6ivmOQpL6OnRj42quvGQtbG3ORUCgApkzHNUZz4HinAZeYb8he1KxJQ40FJ/RhMVqUweRRRJUZuspoacFJAxoYCQLpukQMDG1lmwBrfnPSaWHG3GH+qmH3eWyVA0qiQQHZn+o9YwtJzLYSBgA/7A8MjSCYk8lp9WzP5aLklvDZFY9BIBoKVHw42x7Jg20yAyZ84vsFoh3CpU50lDyUF3d1ekn4ihEH7PV4vRKOhCVhkZwgcsykUViMRPQDmiEcKAhexFzhaRpYtYC9RUsndgThwBGm5sJyQ4pohu/aQBsHEMILxaIaC4dwMTO2ivE9vX2aoqgkT0Ki5DgfDayqpmWOnj7nev71t1KyLAf//Ld+pVRfWyN88X//X+1zj7zPvXJxV/xHr7wuTiZTGkUoTkylCj6P101JwjjPkeEV6wZIlZNiOLJTiQTj94bA6pnt3PHlhIknzLByBrCyJ8dBYiwgPI1np7mPf/bz3M677nDIOi8sOys0BDU5MW585zvf4daLXiNAHAeVFLOFkMdQie9q4Lm8WjYvebR0a30ijF0qmFLFB/jLFjRJK7vbS4s7GvSVnU3j29Yvrutsro22NyeCLQ1xXywUkD1u3E/HhHeKlkqMUCwqGg3IpX3HLkxSWpNeWZTamxJu8hujWhfEYRYUj0iMETVQiaq7lReWSAqFVUUyMyGdsyTOpN5xV2XE3IP21uovLC3zajoybxVPDnNwFcAds0doDjNZ5YGFY7+zSMid/YpVFwhi2GULxh/HKKPaDYxManU1Ybdp4BQwQdl/4iJuuyI2SeRk9BHkBiummi2AzoAxG7beShH1DrZ+fthUe+dBeSzlM+bWjRuNlcu7RV3DIZeUb6XMadRfo/9xUJ1WpM9ZnWIHYVA/w1ZDodjR7hraOIWhsqei4qlzONX1xT1vS68cOMofPHlaXdLZzq9dusDf0VirErPIL2htjJ86d7G0eFGnPJUtXlHIiBOCnVVi1g/m6S4PDnPEv3JtjXU4udHuoiy/6IuxioJtbLhqBMIa1XlW3xz4Pe5ibTTqDQX86DquAAuuSs2Ha9n91KhK4zUDr3Zn40brELZ6MYLZCmV65OJguVwsim2tLbhqY07UvJnLF/OXB/rDm9es5KM+gZh+MP68ic+A0JmAxkzwIg37pgr3ZNnfVwUCQfb9Fb7NovELkx24poCNczSu8qqimFA4TRgnTRYKeeqPitrEVDI/NDxWfvv46dH9R0+mXtlzoHT45FkSGiayOklYbQ21BtUljQQmY+emNdxtG1bzG1cu5TesXGyuW7rItXZpd2DTqiW+tUsXeTuaG90dzQ0y+fG3N9V7m+tqpKb6Gqk2FnXXxiLu2nhEiofDotcjMyVLuL2AsfI4rgSCESWZXi3S2BSkxjTzYZVtRnr82WaOIhLbevIzx+4qipULe9pqBihp+qO24VjCKXPjErQ3Dx5Ll1XFG/DKw8RgxR+689bpF956W+sfnUh87IG7ss/tPhiKBgP5ZCYfIVbCe34wnckWi1wum/ItWX+vKuE7bZaTK5sGEoa+zO91F5OD58yBvtOhcE1Lqvfkm6GFq3agUCfy+aw0cvFQY7mQKXsi9WYk0ebyR5vKr/77b0rdmx7AZK6ABHuDUbPn6Gv52tYlPkn2Uk9qiotXrNGPvvjtzKpVy4Irl3Xjm0726Qqj8tVwDUtrfIGTawXwH8dNYewm/guAJm5VZKs+z67U6FCxrU4jhv/V117VOpsajAgx5mTB6WWsjLEuooL5mgTMEDY6aDR/MEOss7Y7I9bT2PNBTpty0jI+mcyFgn4/CVcVCYE1P9vdbMyYW8KY1dmgoVp6esKcFADmJJ8cr+QAXpk9JYYYkXImXyifu9Snvbr/EPfmwePGo8+9ov/FN77leuvoSRd2FO45dLR064ZVxViEBBUKhB1jC0FsPpADrFZhxcxFbrD6lKiJ+2ti0YAoim7rUA9iSmxhjdGGlPVu20EQswkEGlidtcMoWuboxBl9bNxIJwXaQABj34lVCWLwSwOolkxnSolY1Ic0EfNkEKNU0DVDJhozQuI0xfHk5Pjhk+dcw2MT7i/93MfzrY0N/MjYpDcc8pt33bo5/OQLu4r/75++42qsTeT2Hz0VMAze45NlDIKs5CGMzQfHtGILzQ3kCWBO2fhqATpQC/E5itUKsnBcgXZwoxNd08U891v/63e4js4OFMVVUZ0c0Cyfy5p7nnxSXe324YJrD7w6gphVNiQKXCMPsFOJQ31hapjbsKTTQ8wpzqZidpQOYSKZ4V7cc0LadeiMrzEe0WLRoER1A5MfOMBBSWXyWklRS+lsPl8sltOD48k0/RcbE1H3ikXNodpYuCbo9waIF/EQo41LaqnsXexiUhq8WTwWdSw4KbX6ghlmfsamigb0ZAMk3qvMqoKrwLG2dKC61UarLGaAAPEPOwrLcnKlQ2Ziu0GZYRUAAhhChzEYf0nC6YI4pTWXjwZ9MpWZ4BIFfd+xi0I+r7o8bjdxaFg947gStVlsoXVQpWVg5cnimmNRBbTJ/yqgj8iViub6jZu0zRvWirmJYV7F/VRUl61j1XUmbOHUNpWtolH+nKdKCvYk4MCMCWVQrO+hXEBZkdCPJWyPTyWVV/YdET73gfvHAj6v8eq+I/yBk+dMqovymuWLdAq3cPJCn9TY0CiTPMyKx4IlGEPQtWhn1xmAurZcvlACJ9zSUMfu6au0F3piS1NlDCEjCGU+CGN2vw4Mjozl6uLxgN/nnYmzEsGVgM1cBbD8EpgZ+UecVv3G+GK9z6ccWOOQlTfHPXsh4B1C5Vy/zM1sYEaFyAfZRucxeUBlZBJtDSpDfCNlQF9WdaNvcFg7evZi+dSFS8LQ6KROfTU7peXEhQGjVC4JixYsZFdSAJVYqNKQIKb2DQ55W5sa1VNnz2s5ks5OX+wrHT7dkz9w8qw7OZ1Vo+EA55E9pt/vZ1kqF0tmPp83k8lpY3B01Nh7+BiuXzGPnTpXTmezJRIBSlOplEFhFdLpbIbGVIO6JxxyUUYKvLJskmDkaaytiXV3tETWLlsUWLus27O4szXQ2ljnb6yr8dTGo55wMICVJje1W4loL1K9dFNYOBSC6GDXU8qTNZkAYllV1M6mDRjQA5l2zKGvVmRulZWlWDlVVJU7wkzYFc014dAcgI4p+mGmpGHB4gdmjoM5gHW5pEpff+xZVdX00FQmFxmeTAqrFy/071y/+tyPd+8Pu12i56Pv2Tn96v6jQdauiU7wSH1ASVGKgfZl24xQJEEthmjFeCJERPmlXxf1khiR8Tk/jcdUrhMj5/b/KLZ083vc+WxypJiZCIUTjfnju77nd7kDpq6pSv/xVyV/pN7dvHiTO9G2amRy8HQpWt/uZxTEEpzgKh554Z/dbcu2uqIhP9fVEPLeccd2Zaj3jLJ54wYPO0bMGS+uhas4YG0Rf9fz/x/ETWHsJv4LYDVGgHVAc4AVIxxtj87/jV278h1NDVwkHPSCMZsrjF2tPcCc9Wf0wwZSkVhTerc6KFJ2RzVfg/L7veScOuGqxKHx2ZorQc7glAlV8MLeIWzAzFoRg0d2+AUp2GPwAyNLjIc2OpGc3n3oaO6FN/YJ//To0/qbbx8v/+jl3aWDJ8/6L/YP8WVVy21fvzp7+7YNro+9736xranJR50ak0t4xsjOlygMFFi90lmamGBF75g1ZFsKKR2mjq2FMIcbGsQpPXOZOJZv5KUqjnnd2KgiGQOji60cOLTBsf4QJmFj0QMzzyKXyuQMVVUKNbFIAMIfCY3mxb4BldJqCWPkViZGiAbfXCqbjy3qaM12dbQaPo/X9+Wv/St39y2bC7jXjGir5Ap55SMP3Ot+69Axn8/jwwyc9T2Sra6GWbmY4beuCyuv9gsBcUHNpooFJgaQBeiBgR3CU75U4L74a7/O1SRqnCp6BWbMEaoV8sTkhHnwsR/oSz1BUTdNXOLAyonRnf7nYbZmg+zLhqbsT0+Ym1ctdMML9tWjbOGV+CTtBy8cEC4PT8m3rO0qNddF2YW6mEDA6V6lsm6SsCXIsiT5fR5/IhYK1cXCYY/sdk7ErGwRptrPSbJ1Hw7qARhvq0rZacQDiszA7IDxYUa2NbOkF+TJoredTubKDqoaFX/VWps2zIR8VLlhwGQz/tGGEQczYzbzAi5gXWHSEKQdJo63Z3VbFMxMJl/0eWQf9kzjWLTdR84buYKK6xZ4N1XtHLXJMuhhg0XJfhCYk0MyukZagLlt9J0EYsL9Vhs2bCjvuP029/jFk+xUTLYChTKnJ/ofprczNMMo2maYHqnY4Um6ihsH1nuuWFZf3nuIe+jOW11tjXWGJIp6qawUn3ltj/vMpX7P5hVLpF0Hj/Od7a1EUmeix0oLVrUgkAFW+aB8Odw7xEdDQS2VSZuN9XUysyJnqK3Ys+jGpBeVD4DxhPmhPgiCjQ0SCM8YC1saJVxyjBicvgClZunnV2AMEbazCoQwKalEPlMtFEsC9YflZDqrTqey3Pm+Ae385QH9Qv+gdql/WL00MKxdtNXJC72uc5f6+d6hYYUYaDNXKCrZQkkl/9zBk+f0kz0XXf8/e/8BJsdxnQvD3TPTPT15NucE7CLnQBIASTBnikHMpEjJCpZkBctWli3L1/Ha1rVkOUqUrEAFSiQlZhIkQIBEzjkusItdLDaHyTMdv/NWdc/MBgTaIv/n+R+8uzVdXblOnao6p6u6muYTo7OnTz3V1ashDuLDUHoGKUKuYx1d4rFT3cKhEyfNgydOmYfbO6zdR064Dhw9JW7Ze1B4ft0m4/VNO4W1W3fDWNQOWKX0kEKsbd57OF1ZEkpUlJZqkaA/2947pNIYLLZOa/Gyfl/cnqJoDQ6PaPsPHzI7z/SMvbFpu7n78HFj097DFil2mSNUhv3HO1wnu85mBkaGtRNU59HR2BgNJxnipWQynU6TqJ+lds+RMpCNhkNSc121Ul4SlUujIXfQ7/eHQ/4gVt9Jo/J6vTIOf8JTS5pDRDf1a2oZZ0Vp0spSHkUlJjhe1G62zYmB1GCKnPgvc7Q9gCKrk7bjRJyft03MufiuKIkpMbHfjIvrRCYLs+IHZnwUBseZ5BSxd2Ao3Xm2H9ur9RzRHHxWVV4aJIW1b9fh42Vzpzd5S6LhFPFQCGGI5KSAm2lNywXrW5ea5dVNTBljChmR202zr4cMTiXFlkHVpLnELac7D29x9RzZFPCFyzyX3fAh7fiuN931M5ZJFOvMQMf+UkkJ+BvmXtXf2747BGWstKop0H/m2HAgUumXZIUUZ5erpLJJ2P7iv4zW1Na5r16xTGquDgv1xBtzFyySSoL45h9/XyxPi3cJNifg+j9N4CKBCXOKZrmES/j9ARMz7+pTMzRWxXCAQS6btb785S8bt169oq+xtrreJEFFTcTGDTZO7IlMyzsLnzhhAgr2iGOG46s9EBYuhIk9gXXBScXlbmxSJUWCT7BwpisUMfpDeUnOZXlrmm6lUkljOJ6ytu49kH32tXXJYCCgIRaFzFqi6OkbHA7dc/MNvlnTmlKXL5kv1lWVh1XdwLeXRKThYMo6UF5MEDLwLhoGvuJKwM7KU/ziLi+7B1sFIQRQGKRhC4S8PgVtBP7OShpP713CTs8tyZZblvGkUxsejYkjo3GBJuXcj555QUPus1uaPcsWzEnfev2VURJT3K9t2BgXLTHqwZnUBLw3Fw4GuyrLS0Mvv7Vh8OG7bi87cuxErr2rxzN35vR0hCSiaU2NZbLkcW/dc0D9/F/+k7skVCLm0lm8tYyvBQvEBaxIF0Sh+pMxoQkgUOUBUtIFlC4O5iQnkqNUkBWFAPFPZnRY6M6lhUxWJceitGyMa84inDp1wvjbxx7J3OYvd+mW5Xdigv+Q/8UgqWrZX/QcMm5/+EYP3jmIBnCqPOfMk10DyR8884bQeXbU+xefuju7cHZTKJ7IpH/58saRTz18Yz17Qmynw3iIVdhxQ4vCsImdKf1ORfCUmYVncK4ccObKuGkf5MH9C/UZX7FCbjZsC7s4cdkvBy9TkYtjpaBIy8KkW9SeFgny9mL6JMBZp37hCPoQ4ll6lAdO+8I7Y8SzVkdPfywS9PnKoiGcZ6/9449ezR0/PRhsrao1qV+44lqOke4c2bAyYxXpQqARwLa9PxgdHbU+8fGP5v7pn/7Be+DFn4kuqi+UH9TfaTd+wQ/cYIcVlC6C4wF3Rj/bIA4uhDN9g6nP/92/yh+77zZj9fJFUiaVjT/10uue9tM9sbrqCk9jXU3ZsdM96tVXLA/g3SAAZaExlMZFSoU1TaFf4JhrRZaxNTp96Fi7tWLpwgAygz+UIy9TxGiMpHtc0R/w0Igd5OEt7Er4yfOvpqbV1qo03/gqykvdGHu8kmThMCmSEVnGeBiGeuRUTdQNnVjKMuOJlEhKV7Z/ZFRZu3VPrvPsAB44IWEMAnid0NVYWaYFAz6B+qVAioZYURIldmFKnCm53YbDppaF4c0U+UMBUzjTPyLgXSaUXjN1yMIAG4LAR6TRsBVJfCbF5/WaEIxBaY/osSTJw55XpXM5saenz5w3u80je6SUz6eo7J0b9o4ypgIrXFNZps+a3qTLbldEkiUFh27823NvJQ8fPyHefuMNATxgRZvaxaTquYTegf7RV9euUz72occ8bSWKRd2D7WSjX4l4JkMJ626Py5/LqvFIOCx5ZCloGiZbVXcS4o9AcMO0V4rrPGSZGszfsbO4BSBZjoI7512ePr9nlwLofqLTONjzqJOGE3ZyCVGT86Z0nriTwcs9Ho5LsRffI2K7TY7iOFnPrX0n/uRvXsGZIsOZnI4P94E/R2vLS3LEg56ewZHylQtnd24/cKxc1XVPOBTFmyKDo2MjNZfd9JGBJVfdVckSogTZuEBgD9Oob+UsieVDLZPbueYn6UMbnoLSZz72Z0/7u47vPJOKDVXXtC47tHvtr6Op0a6S+lmrrGRsSCutaSldcPV9rq5Dm7pT8QHX7BX31OqaliFVWyGyxzf99Itdf/Kt786cNaPNG6K5DA/k68oDQsDnYQ9Y8n2GXxguhraM9+l6Pj77feCSMnYJ7zkuqIxpGk5cY98Z+9rXvpa7/85bR6OKp1rPZAQ1k7RDcTixJzIt3JE0Jk/sRfezSZMGbJp4MCI4ysbFAD0CkzfDpOKSg50PjpTHk1jUCU862ZNYXbeGhoaN3oFBgya+dCKVcp3pG8qNxhIWKR+ustIoDhoZS+dUhSIF77vlequhploqLY3ghDWFMhedwcsBU4RQjomVpnDsMA2miE0ED0wTr9HVM5Coq6oIetnb6JQUTYwQntgKHqNNgT5MaKG6OEAqzI8J0RdPQ9CEGazkUX5nB4ZzG7fv0b2KZJzu6RMjwaC+ctkCd2k4ogQCPkMmRQ3fCCIFVE6l0sZzr60dK41GS4gmTH1hQr1LHLxp9coyonHu0PGTZldP73B7Z1dkwZwZ6VVLF5eQMKFgPPvPnz+j/eBXz7vqyis9Wk4VdNEtFB0efn6AzpPafAIYUZw6cifHDaO2Y50IiGcymxGwKuYScIJbYnRIUEkwPNl9hr1sPhEOK/CrI3hYwunODuNvP/Ro7iY56iIlkx3gwf0uXHwAyRGfqc+ebs/Nu32hRAKcEsbR3vaMpRHjPPXixtHdBzu0Tz58Q3jJnOaApuva82/uyN536xXYMst4CSkxtrDLx4trsX4BJYyXlvMYHiywhwt2nTgKN2xLLNWBPcQgZQyruE6dJoLrVBSe/xdg3zjTmhOb8zgM58uJYGWkcQNg/mSgjFGEKRUy6g1MqLWzISAOz14jZQxHpPtJeN9/vDOF98PmtNWTwG+ZT728eeytrUdD0ytqDZ/Xp4yoWUrr3P0KAjZTKC4Aoi7L+/0A2nssNizcdtNN2ad++Uvp9NY17mxilPuxQuABGOy8ROOuE9zIxpzY3RR+IOrZ/sHU5/7u3+Tq0igJ6UH5qqUL5HltzUYilTG27DuUDQfDvt1HjruuvfIKv+LFEAr+xRbJAl15k/NvTyo0DOJACFLGskdOtJuXL17oR/tDocCzH7wKiX4A4ZGN83TFNsWykL/4W4/WH/31vwx/7WMPQWHQtuw9pHX3D8uy5LJoHCPFDCcvilQOlZQJwRxNpUkzwuciXCIpKrm6ylJ3a0Otq7K01JRowqI4XhrjdMobrCP6ZK/OVnNoPIEaRMo9rwKBhENeMcZyjiuBQuAodSqEB67UnciF/tCn7dj84R7qxT9EjBe1eD3d2PaJ3gG+FtPZTJbG6DCNERQRbUSG4rIrB9u+h/TIzujz7Nv7s29t2SE+cPedXviRB8sTOWPO6Rvsj7342hveJx56QK6JKq4yH38yhaLxMOyWrqIQCPhZG3Efhx+QZMHO3dnDxrydoSgM2rUY3KvYfwKKHMZlVYxJZZgIuxy2H36ZIoIbx8u5d2Ang/Ii+YkywIUwni755MYV1VHEAOY+PgqD7WQ998Y7sSeffSUIu4+0ZpulsiWhUGo0EQ/HU1n/VUvmDcxsbhh79o13mma1zbBUdzixc/v6istu/MjI4qvvilImTJBwymCSMm+6JBodKClyJH4y9qz75bH96386G94Lrn1UXHTtI6k3f/pNvfXyu8XYUE+vlkn4T+x6raZm2vzBTHK07JqH/1yWfYHMgfW/Gpq28NrqUEktzUo50+vz+Q69/auelkol/PHPfDmqeCUR7yI2VAaFSEAWsDpmT21TVXt8W0zA+6WMXdqmeAnvA8D+nJGnYmj2JByDN/XQI0eOaq0tjVmPqYcMTSVBBN/jKsSB7VydiSfNJ052PBY6PMyUMc4NJ50pAU/807yK97JwMmBO06yB4TFj296D2VMdp5N0nwz4fHosmVRe3bDNdaTjtDVjWpO3qb5OuOHKFeaKZQtLbrn2yuCNV16h1FSWKwF8lEgQ8HRwvNyHUcyh14QqYLXKNFQ2QU5GITAUK5pUcbRkYRsm5YLJsVjpcoAgxW3E7xHuYujIJ3kUu7t/UIvFk3Gfzy94IMGIolkSjQhL58+RVi1dKC+aO9NfXlriDeLUJ8mDb6zgBC5IOmIqnTEOHm/XwqSlOWUmRV21RDE1a1pzeGwsLn7rO98fuuHKy8QfPvOi+6uf/jDeifPlVD3lIanltQ2b9ZF40mNlNUhSpIhNIt+5gdxYjgUaTAVMpYwsABKHseNOlRe8IOtD0ANP+qBcUtWGknHhO//yPWHx0iUk2Nhhi7J27HgKDMGQQxSGh4eszc8+o7fKfonyI9mRT+5FUc8LhPOQANaejiUjzWVmJBTwydRnMIHBD4r35r0njZM9g+lrLpvlqSqP+HD095m+4VxbI96xsbgk5cCuNB5KoF/gw7t5PqL64qHIRIEhD7vgnNfITsGYAlLM/4AdjitiNortNopzgTeSYeNAkUe+bATG10RbCK15d/vKo3A7SwuGLHikzwXbIjhx7fxAA6w2qKquV5SEZUrA5ZOkzDu7j3u8bjkXUBQlQ3QpfkY+sUeyhbfigp8DF+6b/3PYtRoHVc2Zc2fPSt999z3eTDJmxgbP4qsKBtuaRkQkYVzHg5S8EEpgVYHJ043u+D8zk+vJKZ5KZ7VX39nuufeGqzRSmDJnB4f0V97eLs2a1iAvnNUmGaJH3nnwiDFjWgvpQBKbS6CIITXkj22A6DvQcvAeGO6RrqZqWiyR0KsqK/CMBA/DkClDgT/4AxCcTAt/8AiuaF+cpnjTyqXhuqoK75zWZmXl4nnSFYtmuxfPmuFZOHO6Z9Gs6Z4lc2e4l86d6bl66QIy8z1XL1sgXbV0vrxkziyaD2rkirISL42DcjQc9mA1KBIJecKhkNvn90nEHpIieyVJJhUStCRtiR1XRYxFfQxDnUeSvR4P+cten0cJBD2hcFT2BgIeH9l9gbDbFwySCbn9ZMiNXf0Blr5b8nrdkod6PZ50URVxEqJu6B5qOhJdRUXTVJEM0QkGrxHAsHf+RLz35yhiAGjUN5bJbt65S1u2ZLFSPC+BkiAnpWPsO3zYvWDePJfkdlNfcOEkXdbsCA29j/dtvhLJxzvebwv9Fz+OAfjVLsYkFOJMxpSuRY4OB0wCKpPnDwd87IBhCjz4xOYZKPl8OyrccbUVYCTD4tl52T9sfDlHfS4GxVGnKCbLxmm3iWDOFOnQiY7c3qMnpSVzWoeqSiPC8rkzs509vSGao814KuMmmQ0HMSXvueEq3/VXLHFde/kSb8eInjl+dF+gonFGqr5lrpcSsjuUSAMDKWIwPHesAoEmVl/3kZxpGZqWS/sHzxwTa1oXu6qmLUnueOl7gemLb8hSWF/D7FXxvhM7QnouraWTY0LjnBU+PZfN7Hj535TWJTd5DC2TdstKoLmhTt2y5tfZ6TNm+8sra1h3joa8giKjHTidz0fWiaRioEj5NppEzN8vJo79l3AJ/z+Ac9iAKMbGRrVUIqFAEeMCxv+sAzixzjXoXAjnFm64OwZVPPnH08RdB46oD33ua7lYbLSnqb5KPHayM/wP3/+pZ+fh9rHPfeyxzPf+8mvKpx57UP7YQx+MLpwzs7yuusqvYCmIxmNKCqvTLE0HlkUTHRRRZ7Kb4I+VMEPLXVARA4gOVEwRBwgUCIkgxemSz5T0KorCVtFwz8ZXuBf8ADxZpYFW7xscHtm0e/9p0RL7SfmyMmo2SSGtSDAgT2+s82FPPxXFY5eH1X18lqIQT6eE3r5h0lvs76wQSO5wk0IGcUT4r6efzT561625TTv3WvH4KPnJ3lg8ERclydRNU+zu7aO5kLQ/kmQx+Bclf2GMr9a54YRD4jA2Wc6XF4JgpYOmIraFAk/vJZp5r7nhBqaIMfIiDTsRXB07F0yKQAo1pWFQPQv7pibgfGUB3NQOMjFHRtVVZJvnJpSDMmypLVEMw/RKHpeOtKhs7oryaFbVIS4UlYdlhAM6PGx1D4IU/FkLE/jBMUWlyUedUEK424YJNESjYjdgfAzu6ORTwIR06Z5ln3fGPTcMjPDc6gC3TrpMOCoynE62Jy62FQD/YixD0khfQUOjQwN0X1EaUsg/W0ryNPVyKwillf5I+GVLjbA7vwBOWrwY8Ge3v39MqB6z46ECCZi5AwcPkaKU0joGYvo/PfkL659++HPX937+rPj9p1+w/u2pZ8X/fuYl4ye/fS39uzff0bfvP5ru6OrJprAfnSiBhxIMduLFeYwHe8cQ3lZ9bYX/04/eU/Gph+50z53edHrDrv1DP/ztayQcpnOks7Ak8BDBUcQgjeGhnLPKhVUvnGqKsZ21JYVJpNN4EMaYFQ8Fse0UqxIYO9i9zSOIh5Mdszn+sX6WGRtaKCqlj3cCqUldpBZJ/oDfEwgF3aFI2B2JRt3Rkqg7HIlI4WiUlKWwi+yeYCjkCoXCYigUEnFYRSAYFHwBflIgM+xodj+5BQT4UXh2dDuuQdyT8Qcojp/CUHh/KExhQ4JM8bxen0BKmuDxyuxjxmzXBhTUXE7IZVJCOhkTknEyMVzH6D4hZFJp9l1K7FIxaFzC+8fYalhQuHgfssnBuwz9OAZ0CCiyRTTiH2Mjw10LkL2KGg0HNTSoai+cOQYPHUxqFMPAyhzs5JCHY3euxan+nnHepJE/rxcEfTz0xQqoV5LZO82kNrP3CnGVPRLnPTJMVuAEY3TjoLSKqsiscGIEYU7sYlvPC2ccy4ene7g5aVGurI1QDny0Hx+59npJSbGNH/zDjF8IED8FyN5QU+kK+hXxwVuuoak7kFm/fa+3vqpitLWpTp09rX7knutWnqkuLw3UVpVFm+qqQj5F8TRVV2uoYBSfvcTUa5cH3xuDMsbKh7mAyS2spO5p81fG3G7F5ZF9aS2TEPev+7m7tLrZP+vyu4Yq6tpKOve84a9pnuONVLboiZGedNPclYZlGK7KpjmuxFCPNtrf6U4mY2omnTEilU0l1Y0zXP/4V1/WEsTPyCabw3v045uVkcU2xSjc8rYqaqz3BZdWxi7hfQDY3GZsYvCJLI4BH5MFXa033nhDbG2sT0iWHhJphEbnLcZU3cNxQ9/BoIdtihgoC+LlhF53EZhcSnJjArFopbMZ6+zgsL5hx77sf/7iudEDR9vjd153ZZYUlkrT5TLr62q02poahQTa4MmOLjGnqrny0qhnNJEwEskUnhab0MVYYpjsUHdsNyQFCx+6xj22QGLVrRgIy95Fo8myME4Ul/N89US4Qjvw1S7HjejM7uw/JF7IgIPu+aTLBnlqFsPQqNB0UUmA0ZMZNTcWj8drqqoiLY31pdFIKEwDvs+n+AJ2gnb88wMTRl/fUPZkV5dVVVaKb58B7Oj7nKoZi+bM8C2aPTP78rp39PKyEmnlkoW5msoKmeSvZGlJSXRwaFh98le/tdwuyY3ZXYcgYqd9UWBFvIhyFtfFkYOJiBDyJgJOCAKBG4BgF6IJUSfhp23uXOGRDz/GBChMDoxSdhqOvTBp8AkWgmI2m7a2vPiC0Ex6Ns18VBw7UhHgwtt1aqAOHcl4ashruqfVVfnAmNjOASCOrpuxjXvacw/ddoXX55XYt7JMw0q7PR6RNDQ8+WTlw5ZXSSLhj+rkZMbyhkBLvDrlQwMWrigwu0BoJiqR8VDzkQJO/MA9mWBBsINeGE5A0Kt4m18+gaKUKA8cPJ0HWRk9KZpDe3YhN+eKME6Z8mDuXNjHmAZBDE+SR2JJrbIsghMvxZxmCK9u3O9SRdEb8QVFEkNEbFdlsSgAUqRUyOAXYyPvmxcDu8i/V4AbCmXiN7hmcznXyNCQ61Of+pS7qrJCF9KxXE1Z1KqpKNPLoiGtqqJMNUiJyqiq0d0/KGzbf8Tcuv+oa83G7dYrG7ZpZweG8PF53ad4Tb9Pye/9mwq6aYjv7NyPgyjSM5obPNFQKLB0zgx/ZWmUkshkDhxr1/1ev1RXU+XCBwRASKziop8VAyu/XDCGUgYFxdRjyTTGDwV0nqoPsdU06hM4HROfLsDWufKSCBNmX1i3OXfzlZd7q8rLXAr1X6+iMON814qtjJBheZJB+uONnQnD5LyLwcrmRLDjMvaDnb/Lxd691mgO0WgOwXctc+mUkE0nyaSEHN3DHcoWX6VGn+TcwtmY30/i6QuAhbbjDMZTxsade91LFy1Ece2eywEHbOc80dkpNTc2yl6vLEa8xPcIVFw1/JEdK5jsO5nnRHHqhfgTUXCfHAAu4wwF5uMPFBfIEFgFxQoXtT/GOOIpPFthZSM+4IoWD4uxlLVRPh+bjnl6Ovf8Mg7FXnZ0qHy8PGhfXiY8XAD/IV9cMT6CRlC4wZ9QDMF7TMkiPvTRlZQksnsZv8KOh2U4mRj8mTesbjj91UNp4+oWhsfiuU27D0rTGuvk266+Qt93osM82tEtLpw1XTvW0eOj+cB77RVLUzgppbqqyu1V/OLJvlRmy9YNQW+oQmuasYQJMLogCaZI7Uh04I9I+LzDtrC7XdqpfW+7RnqOa/WzVmiDXYd9xH9isKw+cfDtX/srGmYrJbWtI8d3vFo279oHtcU3fNg9crY9Fq1siHgkJVA147LBLc/+o7954Q2uvo6DY4GSusjcxSsyO95+NdHXe9ZrhKe7Az6vWF3iY3043zQTwJqtCOy2yBG0xy1v3/cOjhhxCZfwvoCLMxMNweZ2Xdc9YyPDkoCT/+wHyg4u1BVYZyHDn7pyIYZNLnYW7waOCIQ0MXgAXT195rOvv5X6t58/0/unf/cvyZ37Dw3fe9O1nq//0UcibS3NJSSAuTZs26M89dwrrkQikawpL80smj/TTQqEcvTUaWnzjj3xzbsOxL7699/T3tq0NZNJJi0jl2XfUuNbMnHKIQmisjJZEbNXwxBmPMZXjlW3yBTg3PArHtZbJiZmPAHF+tH5qUt0tEgYMXV8DsgU05bLbZCgYuEtaxr45dKSSLChrraSSCUx5ZqEGxaP/XI4ND2feAlaD42MWEGf325QAlWEpj3L65VIT7WM37z6Rra2ptKzaumiyJZdBwKnus+OVlSUlVBcd39/P7EQqWCYzWjyGk+Dd4NzRxxHqaKbqRSxYjjPiiF641h70sSFxsYGmhDZK1/j4JSbX/khDqydiCR4Qj88koAyhxqKDn9OhfMVCW1U5g+4Y7GUTkmgiZEVy4MmebG+ptxdUxr0lkfD7Oh8tgWVLulMzoCAwFYeSAmT8LkCEhAAVkP6waNR51MKzMHG5PKQCxJl237xHiMXcFAGGLhhux8+DD01JrizW9uNLo4AkOcDXJndtlAYp+wOEJsZVgbmxOz8Ot4/D+5gWzHKkSH6khjlwgl34HnW/iKOcREEibizVPKwdS+2vw/xyJvCw5uVrvh6PhC5mOCIt4pQE57C/x4T08E9YxEyXo+E5aoEVndLS6L+yxfNi1y1dIFy1dKFytXLFvtWL1vkv+vaK6XH7rzR+9lH7pX+8jMflv/6cx8R//qPP2p++aMPupbNmyGWRsImKSkXqCIpQKLLFGm8qSiJyBu27e1/cf3mdDyVkdqaG2rvun6Vf/Hstpiqay4aG6hIfDsvK3tRBdBHnPYscrZUjVQ96lfgffY4n0qDfuEczILAEByx2oYDW+CKXQIQYgkyH2yQIg+PdBwzNRC2qAR5IPxEY4OCszQpf7yLhZOHczmVrWThVMsMKVzpREzIJOJCNgXlC6tcWeeE4vOUBemyXzJTlQko1GdKY9OOLKSgEBu6XHhCh3ffKElK0zEEbIeUaFxRNdWeHgrlQouxP7sYaIvz40L+HKxs3JaPwcYVW5mRPKTAUFtidUthBqtbHvaxb6bgsBUuvGPI5QDe54vNuVHI0SmtfU/RMM9jPGUKFVOK8DFrKFFYEcVHrdnBLbYJMBOgORHfWeOGwjFFC0oXXW0lC6tyTKli42jhAQDsZBk3tuaN7caUSmZcQsDvM0hBs15YuzF+4Hin/KefeDxLsofvxOmzSjQSFrcfPuk6eqY/aLi9MVNSMv5IabKyqhrDj5VNxXyGrrsNGtNNStfhEQx2oCHKRrlQPm4rl0564/ERRXB5XG2X3dmXig26xvo7olc++PXBQ+88LZXXz4yQ29nhnhNhWfGXujxKfLi3M03jpSta2VRe3bZ0tPvwxlBZ7XTjzOnjiZ5RrWz2VQ+ba373s9E3X3pWz2YLb4szNnVuinAu9/cb42ehS7iE9xxTD2D20GbRYKAFQ0ENk87EJ+oX019YOjZXswGAOv//BGzwotF0YGRE27Lv0Mhf/+ePBu793J/3/+OPnh55fu0W/5999uOZf/z6F2oWzm0r/Yfv/0R56ncva/Nnt4395Rc+kfqvv/+z4EcfurfijhtWR5bMmaXE4knqaFYmpHiNeS11uU/cf0emf2DQXPXgH44dPdmZISEbMxsTRD04xAF5FwGKmo5tm0UjxvjBg99MNaBM5cYqRh4Q7lkAO4zdBgzwIznDzGRzWjqbMzM5LUeDvEgThsfnVwJeRfF6fX6v5PV6XG4P0xxZ+SbQeyL1nQmqeKIqBqIn0mmLhHCZ2o5Hp0tWy+FZmvnjZ38Xi8XjuYc/cEvocHt7OhoNqauWL6wmjdCLzI6cOm2G/IEMCbhYWH13q2IXA6ZbTKwVx9Q1KgBlcdOMRPMdCc4uwaB0qpsa2RaRiaRz7LgiPwgnJPdCE2YTGvgT33Ahc6Fszwmk2Rgp8ZeHQjhKmMk/eBcK+WGCDvq9SnN9uUkCK4lQRH0IobLHrxkWEx5kEgTYE077DwAPcN7CJryiStmXfGFtC/LCihqULmizLBj9IKptZWHYPbvhl2I4YScC7c9oRNzpFGMixOInpnb6HGSxI42P67jhOs4jHx1+aGN0a1n2iAFFcRs6xiLyIzmf/E0SWK2krhHRsVXVEnzkibi8j8NOfALd4gKghoEEzPLkcXkZ/jdAfIxATjq4wjjDMXKxXKJHE4TQcH+/6FH8gsfrh1LpNizTbXJD4wLeGXOT3iK5FS8e2ni9oYA/0FBbpeC7RXNaW4JQ9J00JxA6Dzel4ldkV8eZPuOGK5f5jp8+m33gi/8ntXbzzhx188h1ly9pJTdiSwh9SMZOh5ODgQumqAd+uD8JilLAp5CeZTHmx4MD0BDKMRRnpAMhHO9H4WPCSBzP9+Fmg5oTOb57nKOqLH+MvVzpIoVLzeGUYW5IAcP7W/hWG/yhRLIt6zQw0FjNHn6wMZ2NNOA31lJIdhJQal5yXmdumFcehTDnhkNr0AsrMdRWhgVmnwA4kOJg+f0BlbQ15l+8YA3Ksj/bDQ8y/rfg7UcKDylTUKp8siL4SdmBwem8fDshKV1QtmgcYzxCbYt4zIBXLgJOePphacAgPY+brzzx1SooTthSSoqUL8C2BGI7KlasuKHx1FYMWRwogUxZxOoX03JBW0q7UD42DzA7K0TeOGVnf/l78mKl5XDsiFIAD4vye1w4pVMU/uRjH/J5ZHksFAwFHr3njphOjFJbVTE4d3qzun3XPl2RFfW7P/xpf2//gN/v9WGJVtVyGUmlzmWYNPYWtSMeqKEOjoBmGYZcP/Oyvlx8UD608RmxfublOX9pbbxj3wYxFClrDZXXd54+sF5Zec8Xgse2/C6Xjo+YDbMumz021H9a03I6zT2+aUtuNTr2rj1JRS1NDPf2ZJJJk9JxSZFaY/NL38/k0jEVn7dgc5ENh68n8vbE+/cb46W+S7iE9wXjRgA+INAPOj8GzrHRMRoPbNZknhzjY00NnhREGQ5MMhcDxKEOa2WyWWvPkRP6a+9s055Zs7735fVb+19+e5sqSwHrO3/+Bfm1n34vuv5X31cWzZlRns3lhKeefTkX8PnS3/rjT0gLZ7fVmLpelkzEPelkXMilEsLAQH/uI1/6c62urCS5fMHs8paG2upZ05tKPnjztb6X/uv/Bp78zQvpWDKNLY6CRyJ9AhOCXSb2JDSXEfCdsKkwvmrnrmdxONTTIOkjm1ONgaFRtbu3P53L5bI4dlnVNAtPgNkkT5FEmplwMlfA73MF/IqCeYAl5iSItilqH2BSG03wLwYm34lAu3ee6cVqj1FcJ3Iw123ZIRw4elK96vJlgX2HjibWbtoprly2JKBphtvQdJo8XBYpja7hWBwfuWKrDVPlcXGYotyUFCbDqYAFoAvBeSeICX5kh/CHp5uYm6YShoqBJ80aKWI4Nj2dyZGQpgtelwfnv085hp8vLbsGePAhSKpupcbSKqUHPWwcSMcm/dujprI5Uo6hjFF4j2TlSDKl9mFZgJ94iqxGzEAgRH1YcvlE6epYCYgHQYP4i0/QFI/P0bbiVQQkMbFsBYBPbasNRk/bzkAOOLae2x1DP0WKGMrjeF0szlUmThMSc6kiOHcB2+xIiGGyp0dyS9VlfhdJCGp/MmmBBiSgCiES1CJ4Z4MENChYuUyWFU9Cp8uXkRu0G8LIZCRygDdOnuTrNhwgpR3tooHwjikG2oPJ+EWww3iHBgdVDxTzQGAC0cfDoYkTE0EdAzj5snawDcYCrCCQEI9VNJEYVCmNRDz33nCl+pt//qZH8SnZHzzzUmL7waNjMxqqPSgneJSlV5QOnsRj5ZBuoHQxkyNlOIXH5pQmeFUnzRlama5p+LixYWgqVswMbAMjekMwReoWBHfck7JJsZBjESbcTgYvG8Kh76Of4KEFU6Y0jRmsZmG7IX9vy15ZttPFqIE/ZkMfY/2M+4BOTn2dfJzi4MoNz5elyZQwJ/7UYEldLCgh8KOHBgaaW6bcXwglFt/fpXLkd5A6igb/thu2A2JcQD24P8DrNBFwK7QxW2WitkJ/wgoRU7awUkSGKzhQuJx0HcLwC8CdbUIBdrrgJ/Q3vmJvGyhaUJLY6hlfiYKBHfnAOG7Y9oey4cAvSokljRxYLqwKPB9cKSBc830X7mxQdozjbpt3C4dWjsnXx64TuVl0tdzozz4/jqoXX1y3SaiqrvL+4vlX3Z96/EF8fsccicWDBgkndJVfeHO9b+Gc2cbazdszI2Mxb319y6jL4wVjkUZumpQTzw91oyvjYMb7OvG6LpQ3zGkpb5idlv0R6fTRbVVzV96bSox0W0e2vZSdd9WDZalELJNNx5Tq6csSPe17SEP0SL5QNDDW35UBFcJltRVN81Z7D258Ji55vaHhs+0p0e1uuPbhP5Pv+dy/usMlZVI2Zwh4gDgVzsf/E/Fuwv5PcOmdsUt4H+BwMe+Yjt0xzhYsTBZvrXtLK/F7c+XREI5V5UCcfLzJYD4sCB84vRIGPj5hcUzdi+zwVi6n4X0EY83GrdaTv3klEwgE0g31dfqKZYu9s1pbQjetXinfcNXlkelNDf5wMODtGxwSf/Tr53GyV/qqyxa6ls+bJZaGA0G878UmUWdVj+pzpqcve6qnd+jh22+soRLJfEJk5WHv5q/dulu/cdVlHn8w6GEDlg0c4IHVMCIMdzhf/afyQh5FHqhrKp01T5/tz3Sf7Y8Nj8So1oYaxEvjCo4ZoKmMBmQSXKgYziBNUwgIOgXg6BiWj2MYOL35RObMy7afE8QGBusJ0J9/fV2utCQihgJBdtY7K3sqbW3fe4jaxq/NaG5MHjvV4T56ssO4bOF8b0V5uU7CCB5wi2s2bMoeOHLS65MVSeV0fnfI1wEYXzZnYpkEyoblNIUXgFaFIsYPp8bKmIu9z4LNoatvuFFYvGw5NRffgjhl+gSssqgaP2AgkUgIw8Mj1tm318WrBHcALW0HY0BZzpEMe5I6ksuq7bFRXdV0Y8g00m+NxBOLZlRHAj77A5ksMoQil9jdO5Rrrq0QqE8oKFs6mxOGRhNGXXWZQqG4RmY/XQfYFTyLJLgTwb6hf9AQQgoEJL6qRm7ID94Ulz/ZL8BJAvxY1HeKwFLgVgBJIezEydchCNiZ7C6qJ7YnFtM7b0cQ+nPynAgnHK7c34mHWPwKZzeESxLMsqqeJVJSP/PiRVFzYCSRODuUDKy+7gbxvg992HXLffcLq2+7Q7ju1tuFK1ZdKSxZupwdtHDwyGEhm8sIAaxAUlnQLjCwg5fon9GHbXP8X6wkoMzFZiKmIAEb43Kaai2bO29s5bXXBLBFLt5/xlaGeNkYnVBO/GEsIDsvf+E9Kv4ODN+iiitbCQB/2CsGuPoUxdh24Kjx9o59rq/94Ye80WjYMzA0FqOx2Td/5nSxd2BEX7tll7e2tkrECpahG2ZWU0ml0o10OqNlclkhmUqpo2MJq29gUO8fHhGGRsbUA0dPiJ3dPW5Sviyym6c6u4zNu/cbuw4eMncdPCrE43G1pb5W2H+0fYjGGrN3cFiMJRKu/UdPGBu27zN3HT4u3XntCrMsGsHiZgGodxHAI3Ah7qUfrgTlD8egdnPmPseAXrxlCxfApiRPx86Cp8zBeXE8Ck6OZXzZLoyLD6+Sgrtx136huqrGTW3Evw9WBJpYrOOnTumRcIT8I66Q1y3gREXGF4w/KAwMhcW0gy2EuCvub47hvMP5hylH4CEyjK+KwiEmXYowmQ7wZwZ/lC+LR+nk87Kvjh15OPfjDE/NNlz5cEzBWmRn4R3QnU2vvDsCFcO+L86TlY3K7NSd9SebBkRDk67UKvheqWVlqXMQ9KxqmGOJlBVLpc14KquOJbLiaCrrGo6nc0OJlHlmcNR9uP20a/u+g57DJ05anWd6rZ37D8oHjrUrpHAauw8cDs5sbckGfYqntqZSPdM7EJ43a0ayZzBp1DXOTZw8dSRYWjcr7vH6RbdHkh1asurRD3uIACspqLGhnlSwpNrsPrzRF+trz5Q3zvPmMrHc2RM7/W2X3SZFyusym5/7tremdYnWf3Kfu27WFTSVusW+U3ut8rpWL2XgClc06jtf+p4VrmjWB7sOW9HqZl+4tCZUXl4uL2gpEcMBWfARr+FUy/EcOR5URN56xWQHfZlxbos9f7/AaWbnK98lXML/GvxJHMAZuxhgPuelYp0mxf/4j3/XPOmxwaVzZtRhhWYczsGqLEX6wQCEp2wBxUOMjUMxeKfHBJiH3bHwUv9YIqG9tmGrsPPgEWHT3qP6xx+6e+wj938gGPL7FYvmgomCIeKd7Rswrnv00+LqyxYn7rr+SqutqV5rqq0up7CUMMJwAc25bti225Qld89Vy5c04MhlBxg8v//z5zRf0J964oMfCNCEwl5CQBwdq2F23qxuDlCAC2Eijew4oM2xju4BvyJbNZXlYRyZTIO0B0IBJg7+ZIwLnxg82RXRmfv58x2XI8Vz2psGfqO982xywZwZkXFteY7kQECSozJf//t/thbNnQMhJ+jQsn9oKJvMZuNXX7Y0EUvE3UfbT0mknISaGxqEyxbNj9GkUB+PJ41PfOWbuSMnuvwlwaiYPe/Qew5AIhiHQho0vbEyQhhCHUFTAGWctKxkA4oYU8bIm8c3BYUmTC8EDYrz5b/6K+Ge++9jQpmzDWUiKHkhh6d7Oj4BYQqjIyPCqZMnrF989Y/VO6M1bp3acercxwN0JP0r+5nNb7qT1NhuWRl1mXpYEGTtgZsX5667Yk4o6JdJPGKhWXmOd54ddtOEN7u1AR/+pD6T1tpP96aXLWgNU3qoDgE0soVKGPwxO6cd2/ZF9EIZ8fSYbUkkoH9ykDJBfYMLpbYTQHakxawUX82RoD0xDAPSpwtlgG2JoCsOubG97BQ4mLJA/ozOkxNiQJ58pQGHPGCFwk6fQFHhy+ysr1I+BT+eNoAHTLj3KbKQSKazxzt6M8sWtpVQfzPe2HQotnbnKeVfvvsfwuUrrvKj3gibj08JppJJoet0p7Dm1ReF//jBvwtuSo/GJbY1lD1qonCgNNZnNFa+ov5VhKldOVBSXtpzA3XnGB9S0zWqV8ysq6joOHbqVFMmNmx0vPOSV5Rk7N3jNGQh6Zf/Ewpp2dWcBITDLgF8/wphAKqa/n/+/cfas6+v9z1x1025J+69w1NRViIODA0PaIbhI+Ey/OlvfTvZPzgYQHAc/oIVLGxDG47F+QK5IAySMYnGETJ40Oem9oM73bKhG3a2AkYGH1/2krNRUxZNEM9bWU1Dt8BBH8on77+9d9b0Js8//uhp6e++8AnfnLZmdgDIucB8qBLIDXThOTFbHo47dyvYWRFBB+7BwEvN7cVwgk70Y+EZHAtPgFf//OBBzh+Op2MJyYym/sW//iK3dOlCYVpzU4jPLTYoCJSE19a9NdLc2BBqmz5Nqg64haiCcZD+0W0pmFN0jBOhYGDSuMCULTLMbgdm7cfbkJc0Xy+6OlbkYVs5ePgJjgU4zEeADek7mDJefksx65t052TMwdNA1yAbbuzmxw8eIjp38LLry27yYw3+cEN8lsllczS35qBgYQu5bujuM/1DoqqqQjyVVmm8NcfiiWgmnTVyOU3NGapEV/fwWNyg8FZON8QzA0NYwaSMRfQJENSp4iiN92pjbZV87NTpktbm+rFoOBx/5N47jX/70VNVK5cvMo+1n9Z3Hjjk3fbCL93RSDj1s2eeNz50/70lr+4csI50DAw9++yTVasf+TOP4o9SoqiYzWuoFCpBDYfXO0mRsna/8bMzTfOuLN3x8r8Zwz3tQkV9m7Dwxj9Iv/GDP6lcfudnhRnLbzVO7F534vC2l2q11JC16r4vRatbl+e2PPP3qeYlt0Rrmue7RdGdPLzld6ePb3m2xOsP52at/GBp84LVkcqIItyzqkmorwoJZSEvW3llZLZ/OXilAWajn4lTMFfwub2YD37fuKSMXcJ7joKgQB1wEjNzgQaCmarmrK9/9avZOU21idlNtZUTGROP4fNuSMdmXZYi/TjKWMjn4QMahBwWwrJSmaxFA5Rw9NRp63D7aWvHgSOkKljm0vmzzetXLjcXzZ4pBoL+IAlRLiaAkWECJRLAle513bB+8dKa3I4Dx9W//NwnhKqKkuAvnn91eClWxqJhfyQUUo6e7NAqS6NCLJ7SBkfHspv3HNA/+eg9Hp9XKaWuxmcRwu5DR81//9ULY//2ra9IkXAwhG6Ib6rpNKAWd0lefhvnGAigPLHJ/lwCgR0PT81AQS78Mac8WJYsOv2Qp1MG9sTaQwKWPQFeCCwW6AUb/VC8HBllXE2mroYD4//+248yc1qnYwsbWx1F8HQmm+3q60+tWrrQ96sXXh/9iy/8Yfjpl98wy0ujYw/edUcT6jQWjxkf/uOvx7rODkVCgbBbK6LjRWHiKJwHZkH8YTCnP0ZnO20QEtZzkAfOOLwcy6BIAcAv7JUBv/CP//0jYenSZSwd/EEBmtg2AM2hpJDpbHVsbHRY2LN7h/aTb3zReKRmuuFxiVgdY+meF6TzvN7dof6445j52U98OPWBa5cbf/1P/yIfOnlWKY0GXWXRoL5y4XT39MZKL3glHPJZssetH+vsJx6fXosCZknyPdZxNrZwZlOEZikSaFm6BP6ei9MnTfR5soOP4IR6YcuO0/8ZHeFH7TalIuYAYWwrHtpgeyYwMSjjOJuG4NXC6jQPi1zZFW1MBgeGUKdG1KmBtKCMURpIqxg8b/QRKF1cWWMujH/s+hls65sQ8Ctwyb20flfyzuuWlRqmZbyyYU/q2Td2Bv7u7//ZfOD+h2XQCnRhq8gUGPyFVEAfuJ/t6RZ2btokHN6/Vzi4c6swODYqZGi8tDxuppzyVTFehqkwUSFD2sXsOlXMfIrMghQQCwZOFp5UGbFkwpRM7cy+4ydKotGo78yWl70GtRFoNxmTc5mqvdmqA3sAZDsQdMNUv/mdH6gvrd/iu2LBnN66yjKlub42dP3Kpe6e/uHUvvZO4c2N21xzZ84wQ9SncmrOtf/wMVHVdQ+lZ3plSSNhVCJaeSpKo3pNVZUJFkim0/h4vPvKy5a6gz6f6fa4UzVlEaWqLJqjPkXTkuWtLCuJkOKuIXzAJ5tdPX1j1JXDyxfOCTz4J38Z+9pHH5HmzZoeAJ9MBOPcojpiHmR1ph8W2vbjYy0PW/ylyTx9QIuCc7F1HBB+KtLn0xkXk0p3roSK4MwDE+G4ci2Czxeqbqp/9cNncq0tTd6ZrW3yOGWMgHdD31j/Vn9NZXXZrBmtnkpSxkoUHHmOvsar6ZQffGBvEWV2xhfMHQHRy3HhV8CxOfH5teAPOH7MnezwZW5kSP4wSDmhOmBLm+HGChLVyYUDapLpDHVlU/O43KJH8lgUVHKLbk2SPKS0W8SsGN0tkR0bT4b0HxrSTHZyBN6e01QV71KKo7G4B3JILJkSEskkBcHClUsYiSXdqUyGrKS6UPjhsaRFZTDxIId/JgTjKfV2l+iS3B58mBBtR8McBjHUS8R2Wuwzx04Wq6622j1zWosoy27d45Ysr9fj9cpewyvLKtUY728KpGBRv5AN8pBDoYDo98oq8aRCY49MRRAHh4bij372q74rL1tstDQ2jg4ODvs/9uj96cc//1XqYr74kfaTwT/5+IeDV1+xfKynrz+zbOH8+uc2DwgjSbPzd799MjT/xk+E/JEyfDaCFZZf+NXEPEqExzg90HnwYNfR7fWVLfNyb//8m5WSEhKX3PSxeG/HgeTo2WM1Vz30jZw3VJo4sfN19czBt71zVj/qb1l4tT+TGB1666lvCtc+8pelvlAJXq/Vdrz0n6eHuw+Xjp45krz1s0+WzZ0zO/DBq1uEyqgilIahjDm7dHg5xoMzB/iBDeNFYPxnu4Hn3itcUsYu4T3HeZUxYj+mjNFkppEy9uUvfUmtCkgj165YXsOEuyIwZWyKzgB3NjCTFzpcyCcJhq5ZOVWz+geG9dc2bXXtPdJOM6BmhUPhbF1tTW7BnFnS3LZpXhLm3bIse2gQIiWMK0MUmQuTRUD6O/YfNQ61d4w9dvctAUXxeUniEs/2Dam9g8Nj0xprS3710hr9pfVbZRqt1IUzWpL7jnWoQ2Ox4HVXLPZ7Jcl49K5bXOUlETmeSJlP/vqFxB88fK9VVV4eIfqIzpH2bAIvAqvtFHV2gIECoTDxOaGQQnG3zscuSqc4SQRlwgSLMj5/pI+P+LpxsMhFguVttwklYLsWZVhkLQLTe0mJVf/in//duGX1KhAjxL0EIavmMvuPtKeb66v05YsXuIMBv/nTZ1/0LZk/37zt+qv9NFNJ/YPD5ie+8he9g0OJKklSPNqENjwvUNZJ5QItuCNxF/tjJ3yOJxHHxBGcABcM/zgeGycnMgeqJdpYIrdo0Cd858kfCwsWLWTvH7DtJWQmNjdvH5LoVZymZgqDgwPCwf379Gf+/OuZD1TU4KRD/pGlC0A3Lf3nRw/orw0PiX/7pU8Il8+sNP/2v57JfvyBG3GUcWrt1v0ekl6NvUc7ypfOmZY60z/sCnjdwVRGVetqSl0+X9BaNKvR6h0cHb1+1ZIKUdBl9vAAhUMBqOC87ZnwwAtObmwLDXv4CqD29Ed+4DmDhB/wLoKeD3x8oP5pjwnF4cE4+VvKDwIOxhy28sbKYfsBeG+E0RhtYufL2oX55sHGEzy8oHwxPhWDB+X1wfs9hb5GCbH8KQwpSKqmYwuwIEtu67k1W/vvuenyckR+7Z19yadf2x76x3/6nnHffQ/KaFPkh7ZHWoyeDFgxNNlpa5lMRiCJSGg/ekRYv+ZlYefa14UcVTxGfFPIf2o4qQH8vcVCdXGdKnbenVmcEFz09pHoGXRLRl9iTNNyGX3rrt25qtraQKLjgBLvOcXoNjWcdAooLjraBbzCClgEooH6ze8+qb741mZr86/+U9198Ghm37F2YduBw6FZLc2+5ubm9I9+9Zzr8fvv9tO4gKPtIczqEG6QlCThKxcW+g8VjQRWSL2EbDaXff3tjfF7br2xksYPVzTgF4NMAOZbvtCO6NYoE4TsoN9r5rLZsWgoFMF7tI9+5a/HvvHxR7zzZray1U0H4G/+P+GKtqUrB3Nl7vYPA7fZv45zcYMRYGU8VuR2PhTnWXy9mPg8DA8IHkXGeOiJtgKNnC2nuNepi/7zfz+tmy5JXrp4sXuiMoaHMevefnvE7/OVLF+yWKygpiphD065PyXBr6A53fCtd3Z+oAH1WcfO+gvGFLKzaHDHH/zgyP/tK3eHDatJNLeL2LURS6aN7rN9xo5Dx6yO3n63X6JRmbWzYpLCkmmqqRaa6ypNt1uSiYfcpAi5fT6vSWVy4eAPcjSoFWlEYcoYsRb0MqcSoBzLlAOCC9NB3GYanx1QSddDlSk/2Svp0KtYGVk9MH4KyNQ5Gws1oAxcFvLEPVibeiNRBxWkpN3E1exhF9HIQ0ojszstzBieWdg/R97itG8RrMHhkfiHv/Bnvtuvvcr4g0fuNV94fX2ysqKspLQkMvqn3/q/XpoCxMbaGuX6VZePPHjXbUp1ZWXJM5sGhLGEfublV3/pnbX6kaA/XME+hwI4YxRKDWUMAK1G+rvbNzz1zeqV931J37fuqUz/yZ3V1W2Xa6sf/Fpm8/PfNbz+sNK27NYh2R8u03MZd6S8QQbVqD65A+t/cUbPpUOLb/poJZogPtI/fGDtUxklXOKes/K+stlt9d57r2wWysKkjIW87F1EwKEKwMnigPOJ4+Z4MT6nG0QD/71XuPTO2CW8D3C4nzOyPTAwwAcTGTorhKcN698yykK+RH1VBSkpRb2GUByvGHCFH5vISaPpOttjvL19r/nVf/oP7acvvJ4rDwUyN1+1IvXRh+/V77/jZt+q5UtC0xpqfcFgQMLTJUPTRD2TErRcFoXhA8eErHTTsH74m5eyK5csMJvqaklJMDHXC5FQ0N3R02N99ye/cf3m9Q1KLJFyDYyMSQdOdPiHY/FQNqe6Dh7v0G9YsXSsralODAT8yqvvbM0GAqHkqmWLSk1Td+mULxQxhqJ8nfoiH9hxO86wiZAGcVCRZoOxWMI42dUzFo2EDBpA2FMpmnrwLhU+DmyP6jxN+5IHq/MUygtaAH75VY1icy7AD+lhqhgXzraPi0o3NPOcPdMTV3w+q39oSPrd628ZKxcvlEjw5o8FCTTdGPuPHE831FVnqZjJvQePeg4cP+n//i+ecX/2iYfT1Pa+Q+0nszv27Ncz6VwAE+R4UeAigMpOqhfmUP7LHiogzFSYIi7iMaLb7gjiUFhnRDCF5ctWCi2t09m7MuDfSdkT4MbneJEES5eQSmeEoaEhoeudd4w2JaBgGyDCsCIg2DlA87d5Oh1PHU6lvDdcucg62t6evm31MmH5/BmlM6fVh69YNNOa3lBjUN8Y6x0YVo+c7Ansbz9jnRkYE46c6pUOHD8tvrxht3fj7mOeFTfcYzW2LtRpsjSi5bVuU8uKanrMLgdf4WNbEolvIFA5/MsLQv/U5uj34xUxxzKhFhQAD2Z0Y7xShPBMJLHvGJAPEQsLDLwf24RxwMrChTqeD8LY1iKw8sKRrsWCNsCDFurD8mFA3k5CFI9ENQiMHo+HRAc9EQoFQxDqRuPp9P7jPfJNN91mzJw9V0KCaHtnm6rPpwjRaJAdX41y4B0qfBC4rKJCaG5rE2rqGwWPLyj0kWLWnRhj3w6aCKcUDsCH/A0cbopJMhUKYfDrhLYEH403ZTg9kYS/dC5jxjTNf+3q1cnyigrJ75WlZH83o//FAjRkBm3GDHIuAKQl+hrrt+8xjnV0+77y8UeDdVUVMsle6d7+wcSWvYels/39uUQqE1k4e6ZIRWDdlYR5+ndhZYzGENFDQjg1AlQxNg7iCFIXjfRmb9/g2LSm+mjIp7hCPpLzqDCoLX45z1LPp3JRs2HXBRyoKRRyEoXfvvlO7uolC1yV5aXsXeA8bCvjH3blwJVph7jyS8Ezj6J0gEn+54bD7lNjQroTwIrv1Be8SDyHlSz+7p7CP0DtDxBP4kPTAWa85AZ/HOCCBwYej9s63tGVGxyJWw31DUR3p7YcoC21lZrOZDwtDU2ugCwKCprLLjcMwhQ/lOKGl6vQHlDWuBKIyMwdf3ZuuOdXpsibOKFqeDSW6B0Yyp7oPjO6accBvetsX3pkLE4dW7Qaa6u0udObMtcuW+i65vLFKs3VrpWL5wfntDb5q8rL/FVlUW9pNCyVREI4zEoKKD4sNVF1PaSf0YWB1HXiNuJhxnlwcWzQqHDhdpdHkWVPwOfzBP0+dzCguOleUryS5PN6JUWRJR/dUD5YwXIxo3i5kWW3RBMFgJe8JWQvS26vz+eWZcVF7eUiR8b4IBPVzTaMiyaacXBo5yCVyeR2Hzjk+eM//HA2HAyFZra1GN/90c+Sq5YuKaH+MvDSmxuqBkdG3dv3HrQ++fiDctDvlw51pYThsbHY/r2bQ1WtyyWvL8hlDoLTJmwbuZM9MV24oj62/YXvBt2yIiy76WPpI1ufiySHz1ildbOUsrpZycNbXvQFI+Uqqb96ZcOsCEXlKYkuT7SiSWvf+1Y2GKkwfKFynxKIeEvrZmhNc1ZVeLyKVFPiE+a1lAqK7GafK0D3Le6mDgp154kX0wJWznf2fbHn7xmXlLFLeB/g9ADOyMUMjUnMmchweuCe3XtMn0vM1laWhZyeA3/WIdjdeEBIiyeT1ra9B7Q33t6SeuOdzXgPDFsKtM8/cb/2mcfv89y0+krfnJmtIV8gEDAMy2PouohjgPGNLz1rf+OLBK5xHa3IiqdTW3YfMHD4xf23XOvHKGx7URyX8MLaje5nXt/A3vmiQTS3avH8zPL5s9M3rlga/9LHHtSba2usAydOCdMb6zxlJVH5tXe2xR+4/Xqf1+NWjAnbEovzRXmYIAh/1N8uH3cX2Mpf55levFCbOtremR2OxbJtzfVuP87QRcEIpmVit5ROAzQrHwNLy7YTYGdlKC5HHgjIhX0a6bmTDafc4+jmgPxYi43zK7LbVsRVU3FhZGgwGy4tFYdHx9y/eukN4arLFruo7vnBXCfm0LSc96G7bvec6u5xz5s90zs8MubZc+io+Ng9t+f8fsUrWqL13KtvpDNZNUhz3rtXxoApyst/iU/zfHwe2PHxi8KjGWCHOI/YsKPOcFVI2L75ltuFxpZmduoXMCUt86B2J7rG40mh/eRJ/fg7G3KtvgCO9GeRzhcTkIgJyhRFe6W7S7p2+VyrtjwkHu/slRbOanGTzCISr3g6u/td//WLVzyf/8jdvk88dLPyB/debz5252rzibuv0x/7wGo9kc6mKiJBac+u7cKewyfEzt7RjDtSl65sWajVti4VJW9AtLScRbIIOg7IQcWy6UayGVZ9GCWpHlj1mRpFNUE46quaBqVtPP3NqWgF2to0Z8qzAzgwA0UMgh7d8ED8OgGOcoCUJipjCO+0E6IX8kG6dnJkQXlx7/G4hPRYOuVS2BHvnjP9Q1rXQFp68MFHzbYZbZLP5yUhVxECAQi9XLFCuqTD4dAP5k7yGwnFHsFP/hIJx5GSUmHxqquF9Mio0DfQy/gL+aK8MDZLMDse1+DqoJiK4yk6HvBDOgVl2iWEPCR4E13QiqpOo28um7vvnnuM6ro6TzDgl+O9nTzylCiUYRzQHqA3y8N2s4F7Koexftse81hHl/TArddaGMvqa6vDy+bN9FKc1ImOLlc6q0qL5s4ioVTCwRH4fAAb/1AH8JnTex26IF1VU9U339niWn3ZYiXMFCzWY5k/Lwj7xhlbKcOHcLFbAmmwE0CpvKSMqZcvnOOprSyXGG/aUSdVE5GKIWJstDHRb2Lkc6U5JXhiDm86wL3ThkzRcvP3NqFEse9bkfKv4Kh1P45bJ0WL7FDAZGb4dwQRHg//WNpO+qhzMUSXdezkaa13JK40NdQT/ccrY4g7TAN8Kp1WpjU3uRUit0J0paKRJxQxdmFKFoydl4mtuKquW6lMzug+228e6+xRD5/sNMZicbwuqWKVipR4LHhSfKSAolns4Q3N9SopMKZXkt2hoN9bXVYWmDujRZnXNs3b1lIvNdVVyfXVlf76qopAMBCgpDyKbpiSRjJCTsO2cDL4tIEOO13pPqdr7D6HbdPMn5+CSfwk4L0t9jmCXMFkSc7gnyfICFmYTJpMhq12Z9IpMmkhlUoKabqm6Yr3RVPJBJm4kIjHhWSCDK7klobBt+Qobo7S1VTd/tyBbbCrh/gdD7nGv8fo8Aa7EPIWhoI7g0jKmPb21p1En9rk4PCQUV9dHbnm8mXqd370s9Q1K5b5gz4l0d7ZDU105FNPPBSSicjHz2aFjq7O4e7udq16+tKA4g+z+dsZB/Fj0UhUDLoL954+NNJ7fKe3ommOJzEyqGlq2tW5d404d/XD6nD3QaPn+M5yS9f6S+va/JLsfCDeEiQlEBg5c7S379RevbptaYCUXlnyEhNjlZJ4oaEiKMyojxD/ugU/jZ3oAzxmAU61nfqD54ppwYtdcGM8+R7hkjJ2Ce8DHPafmpFZZ6Urvij829/9VozQnF5fhe173B9gHcK2F2PDtl3ZrXv2J3Rdx77+kSXz5xifefx+3w1XXu6rqKgI0CTDHidRLiLeZzBooNSdjyzTgMomUQLrZFP0UvgPDo9pvUPD2WsvX+wqiUR8ePCU750UKRwIGjsOHrFi8aTr4dtuGPnzP/qINHtaY5hEleyiOTOjs6Y1iU/+5iV/3/BorLKsTEqms8kVC2dHafDEhEVpFNWsuJIom10+CLcQAgySCDAhvbFph/abV9fGJY9LCwf8mWULZvlmNjcGFChikG4ImJzUnKpSXIvsXNonIAs+qDiGUJTXVIAXhBW8zwGxxiRaMvGGPCZ+oNqpAssjTyeg2M6BMIauCiOjMT1aVu7p7R8yDp04mV46b7ZC9MsnTAKgeXZgyKJJMuORpOyqpYsr3nh7s3nw+EnPwx+4NV1aEg2rNIwfP9Vlnj7d7yfh4fegjL1L2IM9gAaAQf2gQHExznazTSAUFG648VahsqpKkEgZA4c7E8ZUgFCJDz6nk2nhbE+PuWftGmNWIExR7FXPi4DX7TGf6zwuLp83Tbz28vniM6+9Y7XUVwu1laXu//uDZ4Z+/Nu1+rc+97DQNzRitTbUKIosewM+RQ74FRnCzI0rF8k3rFps3rZ6mTirPmomR/rFvp4u8+3NW1Kvr90gvrJ2q7Vu895ULGtoaXeJoGbSyYAkSngwXNh+R30dK8EOv03JI+AtPEwgZYz6aV5xYyxHnEdxwOUTmwv0ZnxKf1CSWBYIZBv4MwWZ3SIyH3tgisHSgT8JhVgxdsYJBhaBZ44/vh2Lp8DThNBBVxbFYsqYltOtLIWLBH1exStlT3b3e+764MPC9GktJP9xYR9ZOAqB14vvE0GAsJUUpEnCFdGRCc71jY1C47Q2oa6uTji4eaNwqu+sQIMdO62Q15GUMBTfjjsVimp0TlD0cdAokkl1R1mx6qDkMqkrbrop19DQIEdKot5YTwd7qHZucPpwoJxFgjdcivJzSE71tt7ZtQ/v+8rRUGCo/fQZT2NtpVgWjSqLZrf55sycbrz69jZtwewZpOvKIhULH5Nmp/nhfTrwUB52+siPBNnc7oNHxBtWLPN4ZQmfAGT+6KPgLyhc6I9QxgAcngM3CP8Unq2MtTXU+lubG1hUFpni8fYqwrgbAh5K2NZxYPlP6cO9uJVuINwiH2SHVWh+CiVWovFNK69CyhUpUrjiA8JQrqBkQU7F9AB3pmxhC629sgUlDQ8p2JIKeJ6A9IsBdxaOrpw2rN1AKrKzU/z04x1dGrWPt6WpqUCGfOFFmksH1XgiGWid1iL6JZcQgJDM6kB0pvSorSxSarJdZ/uF7p4+ce/R4/pLb23JvvLONtXQdI0UFj2RTOv4GHJVeanl93td1KOoWJQCKzAZduH1wLIU2SWXxyVTGbF2RZOh6NLxXphOxjBdGo1FUK4wtuLJJVuFZ1coNeAhulId2IMkor1j0A5sDnRQZAUQxKYAYYJnwaMIhbRhmDJFYw9TrqhMKBcOzoHSRfM6U+wyUN6grJFJxGKktI2RAkeG7Lim4jHmn06lhCwpflAKoTA6YyorhU0rNi5CtCGnbDanrt203XPPrTeoG7bsGKssLwmUlZYGSqPh7DMvvmp99g8e9w+OjMSp/5TNnTF9pKW+1ts5mHMbrlBi/4Ht3uppi/1KMMoGChqyWLoYE+0c80BXjZTW5c4c2+yNJ8a8wZLKGM0psqHlJJekyM1zr06c2vVSYKyvXfJHq1Ll9TP8lCZjOmoPMVLZJLXvfNmgJh4pqZ1eSqmzDLByOr06JEyrixBfifxQN/pjrVDcFOOLY4M7gp1gY3xlh+M89t7gkjJ2Ce8xzs/5xU+d8QT8rbVrNTGXSbe1NIbZoGT7McFoCtAgoF23Yqm0aunC0BVL5kdmtbZEaFKSqbOyGRQCmU6DlkYGilj+lDVCccea1MnsW3I3X3prk0UKVaK1qQGHcIguGl34kIXSYYIZNV99e6s7RXn8v69+Ju1TvKXXPvG5sa/+4eNyJqtKJFilY8mk67drNsjZXO74Jx64o4LSJaXJQVHexcVgpzIJYiabM7t6+9VfvLRG+92at3MHjrUn77rp6uSd111ZOretxddYVxPyh8KyS5JdGGQdgGY0saVkiaQ6ke1SYkAWXCDFhM4zBK0xcJ4TaAsIWXY4trWSTU5YAKGkkY5jCHl6OleGgp0HxeBoCZLXJ/QOj6nhUMBD9ZQ2btuTvWLxPEXXDS4VEEgrEJ9fsx6fzu378P13NVBSngNHjmfSmaTnoQ/clvXR0J9KZdQX39igDQ6NMWUMg/95ajQZLLfi8r47MHradi5SA1DEOOCGLLi7KPiCAeH6G24WKqurBOIZJmifTxlDHNAbK2NdpzvNvp271dn+gB8v111Uqal8JJFIEVlO9Yiq8cGbVvrxXe8f/26t0FhbnhyLJbRvfPKhwOBYXG2prTLDQT8OUCkkjaYXLJfkwSNIj6c0Epbmz2yRl85qllfNbQ4uba2yrlk6LTmzqSIX9rpy/d2n1KeefTN74HhnYnpjJQ6z8FJiIlOsyMJ4jizIgLeTnRVz525QdHTiaeZCPywO6Iw+CCayYzpgbcAEC8TlQs142P620OHkxQAHuwg8Hb4SgDEKilAeLJwjsPJPczhAv2JX+w9lQLsalmEk0qq7NBL0DI2mUruOD7jvvuseq66uXsJ7cygvE3apXFwJ4wWBO/eDwMr9Pbiy/usWSipKSRD3CbHBQaHzTJfgl0m4Zn6sEOzKaVAoP7wmUmUqINxUwM4/nB2rWoarP5N2LZo1a6S+qTlcV18nj3a10xiLwwjPFdsBCody2m2B23NHMd/Zudc8cvK0Z15bcyoU8Kd/8cIajeIZDdVVCk4U2Hf0VKK2ppI4zCtqOTWDnVxot+JmA5wseLvquf2Hj/Vcu2JpCSkS0OC5HxneFtRnoYhRGmhjKCBeUnqIj5lCtmbT1vTMlib/jJbGyXxG6TMecirG/x0vfs3/2ChyAF2QHx504UrGcnkkHIhEbh4LbyiZlqiq1PmHEknjTN9Isntg0KSr2dM3bHT3DRndvQNGV9+gPjA8lh4ejZGuYcq6Zqi6oaska4tY8cnh25K6RtMk/dtKCQ6ygFLLeZDXgeZmA7swTpw6HT/bP6B2dp3V2jvPCM++ujbzy+dftV7bsCm75p0t+o79R3JUZl/r9Gk01lElHFBSSGd0ZFQ7c7ZXKCspMZLJuD4yNJzsHRzKHTvVnXth3cb42zv2nDnU3jl2tn9IU/wBtbWlOXfX9Vd6b1q5zLdg5nRp5vRm79y2Zl9LQ41cEgnJfsUn0Xxsz/XEKPQz0dC/PRYUlKmCHxnmh2a271mBC4AfBwJN8B13y2/wC8pNkRL/H+fMb/gvb3uAx3fcz41i/oJhcaDAgfehwFF7QnnDSloWK29YcSMFLRkbE+JjI8LYyLAQIzM2OkQK3BhT2LKksCVSKXXtxi2eOTOm4wls7s13NmdXLF0UrqmqcP1uzVtnfvPCq5Vf/cwn1N0HDmd//JvnS0oigaFApN6X0qTcoYPbrZKG2aFQtFzEAyEUj3iVGV7Q8ZAUmv/bd2ckJTTQc3SzZObSIcuicudSUvP8a9OdB98yiWWDydG+sZaF1ypuiTR4qijq6pYUGo4CAztf+MeyutlXar5gKfuIPMbI6bVhobEqKEhUCChjrCBTEdQuEisd/TCa2vf4wQOufBjb773AJWXsEt5jgHmdHjCekfGkpxi4f/nVV0S3oabxfa9xAyN1gqm6geKVpYBPkeyBlQQ9EmxoMMLKF5QvlRQknIyYj4t0puhQk1Iv3Io+RUl94zvfd924YrnqpdkeE7UDmtj0X738prFpz0HPnasv7737xuvKn355rfnInTfGZ7Y0RnsHhsV9R0/2V1eVBzbs2C/ef+NV3nkzpkPRZBMIB8/MeYpNk2ZuYHg0t3XvwdSm3ftG1mzcYcaSKWPp3FnCXTes1m+/9spwOBiMuiXJ7fLIIg7XgGAGoQaHkNDswtKEwDZMAjYJDxiJClsrYRgdMHDDhU9CE2aJSWDKDSY02InOiIM08JFIB0g3/3SVlEms5OFDqvFkwkqkMgYJBa6h0TGD6mf29A9YqqqnSXk2M5lsJhIOS2vf2WJ5Za8+vbHeR9JDvhUoXW3voWPWRx++xxsJBfWj7aeEDdt3Gmd6B4QH7rhF83llf3dvX+bv/+NH3hIopkQMlG3KrWxTAcEuNmwx7CiI6vAVuIMEEUYnR0xnyXMrA9rZHwoIt9x2p1BXV0sCuFcg+YrR7nwg/rZisZTY2XnSPLNtqzrN6yMJjaLZ/udD1tDNV890qL8Z6tOOnOh2Xblktrlq6RylsixsnOjsEW+5ahmefPqqSqNiaSRUgv5kRx0P5sq9iB9EMqiuy+/3ytRXgrVVZeFpjXWRJfNmhO6/7Wplwazp8v4z2fjxk6cTAcmU/X6/h/VsO3XQYrLgwtJm23A4b+LeDoPaMvmrEMchG+NrCKzE+yRuIRL3sFHwB/9TJPJ3+NhOglmKw2F72rh0ENCWM1nZ0Sdsb5Ymt7FfpI0n/rph6LFkWi+JBOVIUFF27TtstMyc71m6dKkbq2LYSuMoW0grn8wUYGVl/tjG6BOqGxqF+pp6ErDiwrETRwUJ5baVCF6s8YnBzTHvFnklgQqA+Ml0Um8rr0g0tbX522bN8g50HNWzqaRF9WWGhEIyTJU1KAre5WLjlAsHDjBlF2lOrmwxucGH2/cf1g4cP+W+9vLFNIxk3HNbp6UHR0at451dWU3T3f1Do1pFeamP5gM0HFai3RDApwJyk4jmisdtbd930Lh6+eIgjVdMGYMfyoPxi8n4dtEUSSIlDB8RltgqFCln2i9feUtPZ7My+WmZnIpt4ziC0aQ6YpA0SZGj5hQtrthR50a61C5Q8rH1HYoetv+x97J8PrZaRZ7GcDxlnejqMfYePWXsOnzC2n+8Q915qF090XU2e7SjW39pw9bcS+veMdfv2KORkiocbT+txZNpMZ5KCzjhcjQeN0djMbomSDnrN46e6hDXb98jb9q1T12/baf65qbtwpqN21yvbthsvvzm2+or6zerL7+1MfPSWxtzr6zbpL2yfpMRDYc0lQbgFBG7lxQmCqs/9/pb4t4jJ7wxSv/s0IjYPzxshgIBcea0ZmPVskXiknlziD1cWtfZQd+s1lbQcJwyBo6LJVJ65+kus7qqKucyDTeE5KDPa+B9rHkzWqy5M6YHVy9fVLdoTltk3ozmQAPNmxSXrawT/XAsBls7LLTs1G3M+Qd927nycE7oibGmGn8ccB6FQW8vcqA75ubc2szCfwnMrygM85nghh9yc8Z9/suvxSYP+8YObgM3VH5UAfVkV9swFOfJTXGqGL8gN+G0Wihs2CLZ19env7B2oxH0uLoXz2ys3n3wcHz33oPexqpS34K2Zmvz1s29pFwF2prqiAf3+Xft3y/4glV6KFxhHj+xzx2tnqaUlFUT/0Pp5UfZ8zwL+TrwkOIveLzpw+t/VuJRQrrg8pDQkHXpWs4IhMuUFXd/Ien2BvUZl39A7TmxP1ZW1xqlOrCEiN+Ixyyz78TO4djQmXD1tEVuj4zVUo8wr6VEqCnH+60utk1xAtHGg7xY6XAtCufcO07Ffr9v4BCCfJNdwiW8F0Bn5+CMzJ40T2A7KFN6Lmf96Z/+iVEXkIeuWbmsmj3dYVEhLPG4E5kV7ni5mslGlAa+JeGlOdRR9PgTbSf/yeDloM7GbwsY5yDqL761Ue3uHUh/+pF7Ix7sB4ErZbrv6PHUH/3l/3OVR8PWD//+67nRsUSUJrTRz334Ab+m68q/PvVc8uEP3KQnYnHx16+tG5rd3CjddePVNZQrSwPCF03sFk3i2BqmvrNjb0wnjUqRZKOsJCyXl5Qos1ub/TRRk95FOgYyRWXZAGHThBLDqhU+FG3opIzZwGR/+kzfWH1tpZ8IZ7+UhKhOXGey4nTA8f3nB88PRUCbsnRooPP6Q2gX0s8MK0NtODoaN3YcOGTtOnDUNTQ2RoO8ocuSx9VYW42TqDyUlSnLnlRJOGLdcs0qqSQY8I+OjaTKKiuVnz3zktnRfTZ709VXRDKZHJvMkQ8JPbl3tu3S//jjTwyNxuKhA8eOq2s2bFGOdZyWNvzmvzOhYKBs6659mSf+5M+UuvIaFFSkzAQcb39RQ9zFqDNIZ2JSoCO5ox0dUAMxSkEic4JDdSjOAWEqaquE//rBj4XW1ulMSIOAiHRY00wAy5oM3p3q6j4rrHtjjbbtP/89dWd5VYTU4ilijAfOZn6ms11dl86k77j1xsCCOTPVX/zsR9J//dXnhKqSoGzoOo7mwnt6XBtwgJSd2wvmwgM4fOkA06UnXKUPmmXJ55/5RbbSm4q0NlUreE8Nq6usn1Oe6KtOTDYekHBAgradP/nQP98TRTQigdbZDufwIuNhoiw7bIYyxUOY4v7AYQvESAeG4rItk/Ch2zyIx9mKL4VHOjg1kZUDYdgVrMnTQDnZeMNuuTtLi8LpukHt6hIymWzuzMCINmtaXYDqYP34ubdTt973UekrX/kK0YHCIhbFAemdchTbAdwzIBzFwdCGhXBso6LxRXj9xd8Jb7+1Vmg/fkw4cuKI4FPw2S0Ozok8AWR37hHx/ABnQ4GQQH9qsL7BPuuqthknnvjyl6oee+Lx6I++8w9Dg6ePuyrLy/V4MiVu3H3A1zs06oawSfK05JE8RtjvE65evtBsa2oQQwGfV1EUEQopwqBtnL7k1Jf4w/r2j55OPfXC6/7qsmimvCQq3nPjVdkDxzuSyXTal82p+kgsEf3sEw/KNDS7T/cOpal9/diiiD/wUh7UVbAlLhrwCT19/Yknn/5d5luf/8MSHJoA+kDmh/CGrYlQjnEf8MmCTPfMncqJV4ZJKdMf/+rfZluoD99/yzVaPJ01j506LVI8ye1xedLpnEgKFZRPDe11xYI50h3XrGRTB9UPwwGBqOl243zWXCyeMjq6e1JDI6Nun8+HLZZUUpdXklwa0cRL6dAcExWrKkot8LdHonz4MeeUHFoFGwEoCqtqcX2JjHRrmEwXhgcUZGzlxJ5AkpNNrYjFGIheJBdSVVBQl5vC4JssxNjIhkBu6Gb5aHBGu8H6+js7hr/301+XPfHQA6KXfePchl2kju7u1IFDh9133nKzN+x1WRU+1Iwi2iGRFuvHZALEJ1iFZBUognPPr4jI5QPcOulMjAMUnHhvcFActjhMHmTNx2CXgl/hdnya7H6cA93Y9wVnhzxwKZCK12gibH80If2jnjx97s6GnQmRcJtPa4IfMM7JSd7+JYU+/eff/ZFx741Xn16+cPaMkE/JfePbPzj7wVtWNyyZO1MZGh3rJcVcP9nV42lprDN/9MzLZTfc8iGrYdr8xK9+8a/G0pseL6+fvtCLQoJJNeIgjO6FEZ5yoUok48OjxL9e2R/Wn/6ru3SXxyv5o9Vxf7DEGuw6WIJDOa559C/NSFUL8YmsbX3p33qb56+uq2icnT+1iMbn9K7XfzjQsfMF37IPfEGatvim0khQEu68vFGY3RSlvuqm/m6/izsFIWy2ZpWHDeVy+AhDEcYBAPTGu2jvFS6tjF3C+wCnA3BGhvCFARBM7wAhIJht2PC26bHUZGuzvU0RPYCC5TtMERwXCGNIE4mQ3EOTJR/QWaIsECznBk9nQvrFtyRh1VdWWOu27hJqqiqMitJSmQ0k6bRx28e+FCdhQLn3xtWZ269dEfnvX7+Umz2jRZveWB8+1H5a/69f/W7ssTtuCO0/eqLvuiuW+v0+b6qqvCxCihL7RlNXT6++ZvN24/tP/26sJBTOzp/V6lm9Yrn3skXzqlqntQTr6moVrz/gdkMRw7RLMxczlD8TZEkQ1FW+BbOg9HJAkOgbGh4sjUTwwd58NZ3BBvmPw4T4E4GVNvY0F/MyZU8ykDY0Mqwf7+wydx8+bv38d6+aX/q777p+8cLraRKptGuuWKKtvmyJfuOqy3M3rV5p3bJ6hXbdiuW5K5cvka5aviS4dP4cP7au4QSoUDCoQAj4l588nYuEA+r0xgY/CbKszChvNpfTf7tmvbl65XJx98HDsetWXl7yzvbdrjN9A+oX//CJIBXes3nnXv2tzTukCCmHkOzwbgsE1fOBSxhUmeL2PhcY0Ww7kB+YC4M3Li76K1bEuNtEiOzF+YcffkAoKS0niQo05Vujzgfw+ehYXDjVftw4vnWzPjccwYrneWNhZWZDb4/669HRlJ4cyb7yq++X3HDz7bJuuWP/+t9Piw89+LBopIYlEBq8lRdOCtUr2KfE+ABor2IgOTOXcUX8bmX+/IWeN7YdTqVGB/CNODwgIFEPYWg8AD3pH3amAEFHcsrDsqAfm05MGYM7c2ae/MqCkGBIdtyycWEcyJ38WV78jtLhYVgyNpAWaIEQ+EdfK4wnuMIdZYEnlRf+cKJ7CBwsGOzkB+UCR62PxpKpytIwe+f07EBM+NcnfyZ+61t/4dF1nj+qw+iANNl9IUOWHRnmZDsjS8gJcMOqSl19o1ASCAotDU34MKzQPzTAw/LgDCCp7fQ/BuiLrZCoZzqTNCtccnbOlSt9ixct9vq0mL867PNVlEYDdVUV/ram+tz8tmZ9yexWo625XpvRWKs311XlDN3QTp7uFk90dmeDpIyZhkYKTJodatA/NJQjLUs3DM2lk7aJBwVb9x7WDp7okGa3NA51nh1Q127ZVXq043T0VHevSzNUanCX9cTdN8stNVVE2+Gkblo+RwlDOR2Ad3BqoiRL+NZTZtehY8Grly/CgxD2zhG2JEHgYhoCwU86GnvYx+Ly9oRw5vF4xBfWbtLmtTVb995yXWRafY1/xaK5vmXzZ4mL58xKzWltci2cMT29dO5Ma17bNByXDp07SRoOKVMubGVgq/bUHhqpPNlIOCQ119eE586Y7p/eVO9rba73TWusk5vra5WmumqpoabKU1YadSv8o1FQ6kiPI/Cz87jBBUAvLnaiexaSguICLUui8ks07kJ7nQhsaydl0wV/Uj4pPAC7h+J7KDkaXuR+kQAA//RJREFUb0g/oz7hon5KbaS61GzWlc2kxa6+YfE3L78mX7XiCrzDViC8jVhszOw4fdqYM6MNSbsCCIJQNlM6vIkr+bP3pBnjM8P90A68j/ArtwNFnE3thLti43hPJZCPdyq6sXloqigOuJdThiKMizOFf3HFJ/mfy72AcSHYTXF6DjCO0a9NJ5DKIRcuNpszHc92JkcR75Xl1m3bY12zbKH72KkuH06fnjWtMfvDZ19NLpg1PVxZGg2fOnN27JnX1ns++9i9VaTWxwZTrmAgVJLr7DgiV7cskMMlVfndOAabopBDPhc2vqrZZM/JfeujFN5XOW3J4KldrwZy6Zhc23ZZz0jP8RKSbaycpsr1bcshfEgVjXMTO1/6rq9x3tUSG+cJxJRSTevSbNfhjbnhM8eVuplXKKWRsDhvWolQGlLYQxScqHg+EGX4lS4OPzm0og7E7gEw/3uFS8rYJbwPGD+wOAKHY2xHJtDs3btHL/V71eqK0iDCsbEQ4fiFgdm5lSHvThb29JL6HRNk8oEmDlAF8PyLU7Mxwckry9hnIrz+zg71isXzUFbxR8++PLLvyAmlsqzE84mHPpAeG0t439i0XXvi3ttlVdM8v3zh9UxjTYW6dN5M35newZRXkQIBny/a1duvHT3ZMXr4VGcim82lly+cp99z83X+ubPbQlXV1QGaDhUoEhhFWcmJLlgFYPQgO3vin8P7b3gij5UD1HVyHTDY9fT256oqytjHkxkoGKe7fe8AGZFQyvxoaMYWH6oDjlG3egeGrG37jhh7j7VrG3bsVXccOKy/tW23vnnvfnHdtr369n1HhIGRMY0EkdxXP/UR9fMfeVi59dqVyqzWad66miqlrDTiD/r9OPnMZ5CQRPXwgH7jvkODAlmihfcJspmsPq2xYdw7Y9FoyIzFEyYpfmOP3/eB8gNH232/fP4VE6dZ/dETD7k0XfN889v/7oqPxrLV4RKPRimyF6/t+OcCastoPJl8UwPldIjH7PkLA5Q7oJjjnGmoGAiXjY0J8xcvEWbNnktp8DYpHviLAT80s6Zp1thoTDy4f691dt9efW4oAoUmT6eJoHa0tiZG0sL0suTXPv9E9M8++7h8tutkQhGy/pXX3+7uGxix1ryzXbzqprstWVDdUOxZn3AyvCAK5eV1GF9+1g/Z1RS0VEwQcmOey5fM8+45uC+eSuVy0bDfR1xN0ew8ie+w4mOKEtv+ivcz2TZBLlGwtHDFRDzx4YODgjLGV7XGg9wpTV5Osjv0tqtayAJ+mMCddCaoMXZ5eDqgMy8L7hkP2O68/nh3U7c6zgwmm+oqAthB2z+cznrDVep99z+mkEzKhCLejVE3LvSzMhSSYnDuGY2oSEjdKRVOvwtGokJvd7fQc2CfkB0aElIm1Z8iOOEu1B8uDIyx9ioWFRRb4xTR0patXu1dtny5PNjVLiSGB7G6QjQxRMUre6PhkBKNBBUS4LzV5aUyGaWmosxHyofcUl9DuoXkoboCLAca9ajrmql4PKmNjMYSpKDpB453GEc7upUvf+R+1weuuUJMZbPJkqBi+hXFMqhThAN+afGMFk82l3WNJDM+vPtEmgjJb0RDSpPTVhCwfcmL1Sm6Od7ZrZNeoy2cNQPfQ4LqAjkU9aKwItvaxBUx3g4A3PFNQMT/3dqNWlNNpbBs/myvTuMQDvgg46ay+/HOGilY/pJIyFdZFlVqqsrlSCjol2UPDpIQcRQ8aTh4sAXdD4cVkVKuizlVZSfz4WPDeN8HK65szAc9yRS3dwEFBZ7BtrNwqPg4TI7NYc+1sCEf5IfdFuyhCA6NwGmBOfb5F03FlQxWhGEoDPoH5ozRtBp/ed3b0pUrLmcnGPIUCXbxqCr60MiIPq25ifQstxiQiPdBc4e+7I+D9EaBmIPf2GVywK344abgdS4aXQBOpgxFN8V0zWO825RBCOdyHw8eqFDribioRCaWiP0yGtAPaMPbE3IE0QdjLOzkhs+iwA4+Y1caL/AAJJlOq2/vOGDNm96Y7jhzVtdUVWmqrQiTPJDasf+I2FJX6a2vKKV+Zoy8s3OvdvXSedJwUlNLK6fpu3audzfMXD5OGWOH/rByFUrK7txycv+b/+2pa1vmjVbUisM9J3LZ5KiVTMQrotVNw2omLY90HfSEq1uEaFWLy+3xKqP9XaPENb5QeW1+3qM+5RNF1+jpva8rajYtz1x4mbhgWoUYwtZiiZR6MpwzOD0cjOs2+KN7py9xO9Iuvuf29wKXlLFLeB/gcD9nZAwCYGrHAJhoMKj/6pe/MiNed66htiaAcOg4EJgm9gHcO8YB0sKWIKyOYcApoNh+kZiQH9JoqKnGHGzuOXIiHQmErB/8+gVzJBaPRINBdcXCeZkfPP1C6JorlozUV5dZP/3tq0o2lxtRZEmqrSzPnDpz1qAJOxsNhcSAz+9um97iWzB7ZmRaS3MkHA77JdlLEgJJZcgJ9cZEzCY7VTBx+hFd2aRMChiu56sToxmVn2hqaZqeiwQD4w4LKR5QYMcKGgQswzSsodEx/dipLnP3waPiv/7iefPlDVtz+w+3p0gkyEHRpbTcM1sa9MVzZoqXzZ8jrF62yHXnDVeRuUaeO7PNHwoGFI8b3w6GtIpPX2KTC8+rAOQ/3tERODbu2GOGg0GtprIC2zxZQUGP0khU3LJnf/K+22+SZre2ePYeOia9tWWH2dJY677p6pXxXQePeJ9//S2337SywUDIm6V8NUanc4MowZsZPwWSXByKaVhk8OsM+g7yM4YNHlYUApGQ8MBDHxKqa2rYiXu8P/AwE4GqiNh/T0osDvBY98Zr5ql9e/QrKqrd5EUi59R49UxnZtZ9q1IP3ntTaUN1uUdyGZKgZ8VMckQcSLmMFauucv3sJz8T9x46Ylxz812aTP7scBa2ve9cPObUdnyuBb7i/XY8bGqTh5FLuhZdfot8Ni2Oxvo6pUg4KDlZMYFTxDZDLvCDIBAIkV4+ebq6iF+Z44SMEER0c2EZqyAWNoEVgdMYtIZBeCg+k/sTHmSgDE540yqcvMrAIsMPKVAZSYiBr5MmswAsCvsxB4ZjmbqqMlLGSHTwKPqa9dvEP/jEH5lQRhALwiyvJ+cYngRPJ58c+TvFcK6oK1M66IpvP0VLS4VEMiUMHzssqKmkoEKYoDSpD/MI/wtAUcE7U0550iSUk3SuLb/qStfKlauk4Z5OMT0yyOnHwiBPni82xZFNBCujlTE2kDMzDm1xpfpj8QYfylf8ijfg8UjeZCrl2n7ouOfyeTO1Oa3N4WVzZninN9TqpZFQAt9zqyovMee0NnopFddIIiPoyIhSBm04L2CFGN8bgiIGP8wVblWRvXpVZbmCIDws0Z78sWsRcwkKVwBTQBnhIbi+uH6zFg35PfPbpklpHJCQzTKTJpPJ0DWThlDLvguYTmfEVDotplNpMZVKCYlEIm/i8bgQx2l4MGRnV3JPMn/yi9PVdmdHnJM7P/o8yY45z1D67Oh0KEqYM9hDOqIy+BpkZfXnNWF8z674Bb/B4AEfhHEoX1wBg3DuKINwx/jsPBDkzcnj2jcMuCVlLP3iG28FVl12mVth5/UwcnKQhcqndnZ1GdNapnm9HrcYhDJmD5B2EW3wdmPKGCtjIZ8LYVwyxbA9WP+cCueMSF7kN758EzGxfOcOXPAptk0MDxe0G9mKMnbowNvNUbC4MoWHjzgEjR/pbxCtSbEifoBiz09hhJ0fw8+NyrZfw+744R4PFlLpbG7nwWOupbOnWye7z2a27Tvimze92dNQXWG8tnH7WDyRirQ1N7jmTGvybNp1oHcsmQjMnbNUFJRK5dDhnVpl42w/vj8JukCqQQ1Me6uiA9RLy6ZSw72n4m7RrVTVTQ+bljna331UNnWD9LSAFSytE33hitHh0wdD9bNXiiQneZRAVOs6tkWobJoj4zMNNlzBkmrXSO/JVNeBtb7qqhrh6pWXi6GATHHwTi5nsnOxkUNilInb+ZUPnZgjmDfjyfcKdje4hEt4n3Cu3kDAloTLLlvuKi0tKTxRG9d9eae5qP6AML/nfgMF47qVywJ3XHdV8MX1bw8kUim5tbGmL+j3GcOxRHDj3kPq/Tdf4zt5uid0rP3U2Gce+2CEFAdxxrTm0MyWZisQCvkWLpxX2TqjNRopKQmKeMRKlYHeyJ5KqVwIxvfP1HSSHcEP5Su/guSsBBTTsMgOa+GWBhCaVUluGkdA/vQXAw0O1zDNVCZjHuvsyn3/6eezVz7yGe3uT3/D+sGvfqcf6+jq++zDdw/911/8sfHtb3w28sdP3B/98D23hO6/9VrfFQvnhVob6/xV5aW+kmhI8Xo8XiqZB5NBcf7nh9NAhXA6TSgbtu8VkiTIUBHzKUEAOnD0ePzQiQ5vQPHmOk6fEZ/81W8yOVXLnejoHiJdMzw6GjfxPRnVsMQMykHx8gmcAxcq4f8ENEXaNo6p8kAIuEdKy4TyyiqqN02qxW16TojYHkV8oQpjI6OCmsthnuMa6wRgK+mx4aHU4ruuSNx+5ZIKktU9Wi4t6LkM3sVQUslc+tH779SffPLJbE7LmW++8N+xW++6Tzgd96Q84UorVIsX8Iu6YRG4gjOxvLwUjpAwCXk38B7pHqk+6YP3PVKz/3S6myZ+DZMgHqDgPR8eikC8itUDR3EC8lf6w6fzJtK7AApI/04d+CTLI+NSSM8WsG27A9QBd8iHhZni6wH58FA8HIkSKEqH22EskapJNt5JLDPnodoqnR0dOcNgh/YIOZX3c7xnxtPm6RQnByArOOGKXQC4YksnVDqv1y1U1NQJq2+5TVh0xz3CMRLaXZpJysm5KXWxAC3cLhqyihLy+3xWQJYt/n4dkYHaCyuZEPAdXpho6IeoUEiE0RftTBVBW/D25gMAU87JeL2SCqd/eepZ5W+//1Smf3jUqq+uDN20annZkrmtrn0nOiigYKSIxkjaIRnSgB0Pm7BVCWOfXQTh4LGTZjKVcfN9srx+yA9hsbUXy4jUWix/jG0sENkxVkPAJas1Ohb3QVmKJ5LY9igk8Y0oUraS6RRTwqCUcWMrazmV2hmrSvYKGBOIITRzwZnZ2b0jMPMw7BtW+GYVFD0oeFDiYjFhdGREGB4aFAb6+4S+nh7hTNdpoaujQ+g82S6cPHFCaD9xXGg/flQ4RdcOcus8dVLoOt0hnO7sEM50dwu9Z88K/X197CPyo6MjwtjYmBCLQQEk5Y94J5kipY/qA0MKJfsWFvs+FtUpl82RofrAYKVMxwNDi209zr9jacNpD+xzHBkd89LUxLVCgJO/COhzaHt7vqMbrkTyCE60YiA8N+cOU8hkfG5TY3IKYJMCJuYzMTwxh80y9l0+V3YF88AQL4GfmAJFBu2NtgY9M0TfNNE5BV5K4Vtk9jWJ75FRW5A9k+b8lWVtwdsEx97j+HqmWFGazNAAgTEGSjp4GXzODHUW1ldZqQollNyiiPfgcSgNKXqenuHRzD/8969N0qDDf3DPzea6HfuO7zhwVJckd+SPHvlA7Rubd+vbjnThOysZy6DeoWZpVMMWbUqT0ndjoyINHI7xkDsemscHOjOy4vd0HHhb1bSc0DhnRSgYLjOC0Yq4LxgR40PdRqCk0iA6aB0HN+IZixCtavapieGh7iPbenHPKW8Jij8Uuf7xvzKW3vbZod1vPe3q7T5B1SZlEPyDYjjVmwLn9JvMBu8ZLq2MXcL7CLvbEOezJ6fsjgNu+J7GM88+YygkMtZWVfrZfI2w9gB7PiAEwkkknrKVMfSufAc7Ty88FyZkCdGM/VEeXq/iWTJnVvjay5eYDTWV6Vc2bBHf3rlf+d7XPz/k83kr/uo/fqJ/84/+II0TD7t6+rSqihJXStOtZCprtDU3hjG54oh9ts2QBiD27bNsRnBJMqMLWwWbMDog38l0wD0PNyE44lukaMWoDCE8IRsg4aVnYMg60t5pvbVtj7Fhx159/Zad6i9fXqvuO9xuVZZH9Y/fd7v5xD23Gvffer1w9fJFpRXlpSESZvESLnuKjQEb5eIDd6EseHLk8uLbw+8GEwnMBHHr1y+/Id6y+ooxv+KLsMMbbPi8+BanYTXUVlvJTFolgUkeGBzxPf7BO0ZmTGup2nyk29p/6LCLAomy1+emiVxkT8ft+FMB7Wlbzh/wPLC5YlJ0535qdYb8qb6VtbXCffc9IIRCQRIAoRRQOucoh+OeyeSsM13d4v69u43UmW59WXmlRHN+YWUMaVDqx/t6Mq5VM9U77rg6ahqaG0/8yStfrlDA733g7tuM1998y7V55z5PdWm59cEbFop/8w/ftU6dGdN6E7qZjI/q8fiYEE+mzbFE2tRUXQ+WVLjC1dOY/Kpnk1Qu6mwE8Cbn2WJGPEdlCPi2nKBlXZevvkl6Y82akerK0oBhGS4ICDgJ0FFuIJxzgaWwwoVUIbxD0cKK1ETg6HXWV2yDJ/3FYII/KzfojTAuJhA5regof+PToTLjpFJY6B8/xWlwwQavqjvuzIdd2cobeZ8ZGCEFokwmQd/lC0WN3Yc7SXFqshYvXixj1RkL4zjEBdsWeTxKA9nxZBgcO/xAIhhQHO6M8ohDjviAb1lpuXDVdTcIr65bw56cs7r8L4BPNrEtina9kCk+tI4jyhdetlxcffXV0lh/jxjv7xlXaM4XHE4ZWQVswFpQ3pgLcwecMg+MjOXe2XVQWjZ3ZvJk19nsa5t3efqGRsyQTzHmzWgJLJ/XlvEpPjmj6VI8rbG0OHj7gL58h4XTKiQIJhKmhzpeXXWl5DQWTqL0kULL+yI52YFhx7Y55yk5gr/2zrZEQJHxrlihPk7iAKsP3GGKPeBlj6XkVQgzGeOSY79wKYRl9XEM7p06knGA5NnDPuKBgoJHQj8J/OzDxFASoWBB0YICScI/E/QzttBP7ljlY4qYrZA591gRZFe4k1ssq4uvvbUxefmypW6/3z9u+GPlE0V974GD2uxZMyV86QLvjGFcgmehyKgLFRr/VG4ovkxBdZQKW7HAwzusBLFVITJY1YM7W+FzFA42dtiGeIwZEizGuU8ySItfWdrkxpUYnh9XnMjOymSHYffw4ytL7JtldpnZapRdB2yr56tRdEU72O6aTvWhOPlviqEc4/qEjUKzMipx0hU52kAUuOJaiF+cEDDxvgBZ9pidPX1qTUWZdaqnz9U/NJL0kiY2Fk+S7NMWbWuqG9i897BaVVYSLC+N+usqyjIHTp4VauvbtAN7NrpKapp81Q1tHpQfI6uBmdDhU7u4GCdjI2cT7btelzU1Y2RSMbmqZZE7OTacrWya5/MGo6N6LinI3nBIUryJ4xt/5auZudIMlVQogWi1uvm5f1IbZq3we2Qlh5caqY/T1OHxqel478kDGwW/7PJcfc21HkX24DSa89S2AEZTp3z0h/HV6Uv4Le5Xv2/wUf8SLuE9R74HMoYuZmmHwSGM+HwBXTP4CU/vlu1ZHEqL734pgD/jLqB4cBs30J0Dhfg8MAQH6vmeprqqQDqj+kbjKXn+jBb98iVzSt7YtNOcM70p0VRXXfbmll3mia4zwshI3IqPjmnJRMylZVIkxGKFwv7wNA28EAZBF2wD4d/vuphhA3Amc/uWlY8blPj4qW7zq9/+gfDHf/ev2n/88re5t7buypw43R2LhAKxBTOmG3fdeLXr21/5I+kfv/xp+cP33haYP7M1UFtZHiRBJECTDPtMABcUJmI8PXmW9APnCV7nRqGsANoNEx3lR2zgolsu9DjIaarRPzQkdnb1CAtmzwq9/vZWDymLWHVUN+7cLyiBCCZSTXJ7DEpDLH46PhWK/Sawy0WDDdx2SkU1Yb+wn29whaAQCASEcDhMfE9xWH0nTLxTgCZxKxmPWYHSUsHj9bIZprj4qPhwPJk9M6089uDDt4UogCevzBQlDiFB8oi+j33qc2JZeXnS5/fq89oa/F/86B1yc1R1D5zYkn5zw6bMs6+/oz798vrsL19cm/vxc6/nvvkPP0z9+JUdY2q0TVdKakw8QACm5pMiUP2KgfZND3ULZt+B8PKFc/ztPbEYCUn4WC/zYwZ2oqJHyh+cVQBlx8NyeW9c7oycvGVocib7FC2BMPYV6TClj/4QjwNlsNMhwxQz9mfHY+B+cIBiiHyKyQC+gnCMADhNNBr0uVU8qqU4siTRGCJpR48ckEgg1sEPEBg4wAd4qkwxC5mNA/wA5IdoWCFDOVBVKBI+UsamzZkjXHPdjcKjjz3BhG0egV/eHUgRITpT3yLBmepoFwqCK/JL6JqHBEsV9JNktBUyKRScU21qcHo54xgJbkxYtg3uiZ/RnyXJ46V6uWZPb5K++vFHPI/fccNIPJkcfubNd2L/8N/PxDbtOeJLZnKe0VSWpcFyJTqA/NjCiRezWCkoTWQJEw2FSZ7Wc7hjflQvnLyGkBiDMc6jDMxOhgnNJERDMOd5CELH2UHNtNB8rJx5Uwzccrdid+TI6eLw2FSGfrjJY2LahTwdejmm4FcINw5OEfKGfuwry5tumHIHg3vwIwjq3LMwdnjbzcM6gpAjhcPjeBeDlHlTliUqCi9XRjOENBlcM5pJEUn5IvoSRdmHlzPOaiAMVhjzdqzOjTdQDJkCadu5kjiFoTDj4qXTVjqVMmDHh5R5fuRH16yjsDKDFSu+6sRMkWLLDFaimEJmK2dUfs4rnPasTVjb2MRgBHIMfsmf/RUBN0WG0W2KP44CwYtJX2gHJy/HoTjURNDI6nZDedTxOYesqkdrKyJmJpsb27BrvzqjuWF6VXlJ+pevrk9RGHHBrOnRaQ21ccXnd0dLKrxUT1YoXjocaGUPWEXAUBIfPmtOW3RDtm3ZLWrPqQMjvR0HiT6aVVI7LVA3Y7nbMjT5zOG3VdK+pOoZKzM7X/4PIrNmlFRPC7Uuu8U8sumZYV3NpHPpeI7NF9SFa2dd3vzAJ/4sffcDH3JjsGKr4fR3caCQjM6M3AROo3xTvYeYTKFLuIT3EsTlfKCfDAznjfV1VmVJidfuy9Qh3kUPyKdb6HiUpm0roDj7Yl+Ui002RY5sAnOMDSbckjALp8GhETh5rlg0T48lUt6nXnhNffDWa5XDJzqsH/7mxVR9ZbnR2dOn0+AdNHTDyydJlgwDVgE8Mhdo8Y4Yn6Sc0Xo8EM0x4zHZFSNQwK8oj9x2Xe7LH30o95WPP6Z+7vH75U88eHfJvTetLr/2isX+2dObfXjHy+1xSzRkuSkFkeftpDfeFMqdt+Qxrk1hLSbsRQADKQ3g1Ow0gZEuxaPzfCCYzSVF8fpVV2g3XHVFsKPrTPxs/yCedlldPb0STrn0Yn+WIKg+Wcpi4MW2hPNhKr64GGDAdKqHIb5AHwcXyNiGnkoK9eEQO9UN77wYJIQU88VUQJ+AkpzLZMTa2jqxuaw8R2TPb5rnEIXBsVF99c0ry4k+HqZQ489uVy4U0NTokYXSmdcIiy+70vejJ580dh3pUk+dGVCDfr88b1aT7+qls0rvu3l55LEPrBYfvetq4UN3rxYeuG2ldf/tS3VlZJ+45LIV6U6tIuOvmEalvrg6j+t4DFQWQxVntNRFAuEScySWzmBViLcNfulKcVwefAR56qnK+eA4Fw5tR4AnwfzsLXS4YYY70y80CdzRP18tmyAOOWMB/EnGxMoQu7eR53kKDju/d2hRCMjTFcWewZgxNJpgAXDs9wfvf0DY+M7brthYzBnuKBS2KeIgHUrpHAwxlTPCY0cAikxVYfTyKoog09jywfsfEZpbWykUBSgU66IBJRMHTjBlk+7BS2xlAiv7xI+6IPhIkFVQXhfe4aBAjBQOpsyTOzrhcGXbp/HH2oXA6sm3UMluCU9ohEPtp6Br+m9atbT+kw/c4a8sjSZ3HzlhHWrvSA+MpawcCfUAYxeKjzTZe2A2zVjbgoBkopEQPqKMs37YO2Yy8R7en3XAhWca6+mPrYiwFQxnVYStWlj4vhjlgObllUAdcAVgx4UM2gUW3qaULl0n2s9rKCTisyxgtfMBMbjhZYfd8csbFpVfzwXKwjZOfvafc888uT/98CscbOOEsannyhJduHUSQAqJlBa8T8yULo3GP50aADylEl2z1IYwUNB4PlNhfL5TGfqZ5DbRAJ09/UNdvYNxJAk3Z44eF9bOj5sCeDjbMH4pOOTj0tDLh19yt9Owg0xIcYo2muDA25EcqV3Ph/HpAo7LZB8Gx5mVH1eIOLq3rrIsVBoJm8lM1rd573FSyEqFt7bvT+0/1i7evHJZQzKdUV/buJ26hyFdvmxFlHqFUl3bOKZmk+yTDpbgLlLExpcZtNHUjJga6/dl4qPiqrs+Z+5+7T9z2Uw6s3/D066SisaKqpZlKS0br0oMdJTOu/qh3FjPEaW/86BJfK3Mu/IBijvsyoz1Rs627+5iB8kwelv+hZdd01zfOM3LHhLY+V0spqDO+4LCyHMJl/A+4HyMDlm883SnZ//hoxmaWFjQd9eREIU6HyKx2HwwHAfnlsJgoqJJASfy5dLZbCqVzsQTydQQ80YiZNwkhEg+v+ANBJnAxvxo0mMCAwYuwRLDAb/YeaZP+Pg3/sFzxeJ5+nAs4f70X39H//NPP6FXV5QpJ053uXKaplaWl2InHk+D0oZwhyf3eAfIwcXWl+XMknIqNB5IZ9b0Zv/SBbOD0xrqI8FAIKpqhkzCBD9lcCJdeIrceh5MikZgtALdL7r0k4GPVauaRrKPJVSXlnh5Pjw9CBrdPb3a21t3+bbu3Z947uU14qLZM6gKltHV01NaU9sg1NTUJSRJdmcNwY9CsiJdBLB68W7Ba+vYpsaFqBFLJ4Xl11zPJn5sUWFKyIXKQvVKp1MGlPbTnaesgcF+7JubhIpQVG4/1jFGEyRJFiQq2wICHiBgawxWY2GX/GFByyTElnJP+ZqXn3Mf7ejtf2nttr6t+9pHt+87ljrb26eOxOPeTEb15VQd3wUL+hU5PGfGtNAz3/mCvPXFH6m//NXPMyR4FfYQTonz8xVV233NqsvDW/YNqQcPnyYFE7QAMciwf/RDmblxdwfoQ3xFyrm3/5mdpUM2KGN85Yr78Ac8vH1YySBO2/6FPGyDe/zR1cWUOjsuLg7gxwRhSgOiZhHwUABxsVWnvqrEFQn6qClMyyt73LNnturd3Z1CT+8Z9nE3pAl+gEAN/ueG0865p67Leyr9ILxTDuYHDwKKgPLIsoe9h1tVXSPMX7CI2jp5wYcU40H1IsP2wLIC8IdQ2I7FvvFGGWK/KlFDp/ywIs2+QQZMNe5eKOtxUahirG6sDV0WMZ5KShXeYVGPdp4e2bzn4EhX32Dwvpuuqv/SE/dlFsxqY6RBFId+aAsoKIxELD1uHAwMD5vJZErBwwmLFAEobUwhLARh9eDCOV1RB/phq3ZEBxJSFYSAf77wdEVY3LIrnMjwuCxEPihHUWYXABPqkQ7ZkSc3thv9MEG0KO18yrAwU6AB6siu9h9XWrlx+t9UpiixSQa/RHJXWUWdi+g6rpZ5WBY1idvIaZk08uJOvE7FZXdoyGg/5Z8TBsZOY4JxmuV8Buk3VleW1teUR7DaifTIxzYXhl0FDtxwUjDDbmFoeOLGdgCtbCvrq3DKA3Qc5zAOvGTnKh93m+jD6zQVbPepvEVLzJDAgAfMt199WfQrH7kv0VJfmd6w62Dko3ffZP7kxbXq5r1HpE89cLu17eCx7Du7D9KwYAa8XsU7MtynexU/VseYIpZX0ScAxcLr5ke3/DZwYMPPQ8n4UGnD/OtSSrA0kBrpTpxt3+OraJrl85fWaLHBbncmORSZs/rxM4c2/NKVig+YvmCooap5dvLo5ufTtW1LA8NnTyZZwkQ+rE6Cioy25ybnJDikOBfF3ktMTaVLuIT3EYXBQsQLqmLvwCDpO1wZ4xjfmzD9c4FqKiAaH+zwVJOFRvr0j0EOQgree0inM/qxU6cHxpKJ4Zyay2Ji8HolJRIOlbslr+Dx+gTZHyRFLCB4SBCEIMaejCNFDNrYUscTBfSunrP6sc4u4e7rV6n//ewr8lc++shQS31tOJXOWYOjMXlkLImtSm6UCVGcp+w4+YqvWjg4V72mAicRJklWLxKEcGyzSoPozoNHtDc3bk/lcjlSADHJFOcxFS4mX57fRIgeEkKdsth/U4FPQGibCYZGTCOHD1YbIgkUYjDgd1GJ80UCf/h9ihaOhITnXl2buf3G1a5//auvCa1NDWpnd487GI4KgVDQcnvcRFzL824EznejjE0OiozOQZNzuMMVhwMg30g0SvXnT7MLT7RRXx52IsiP2I4ULEo9m05jL9Ck8Rs8WRIJSIeefVMeGh3LICkusPB3ErIqTl3LsC2yI6d2CbHT+4T46f1iS8Sq/OhH/zCybP4cs6qiMlM7+8phoWxe3//72Z6hb//4+cFfvLQ+8+K6neYr63fqr6zfZby947AxONgnnjlzdiyRzqRQdg77yvocJEUY+96hyYSgCCNrMflv/+nv/CNCSSqWSBgFhYzD47GVMQjXuNpeosvDFDLwPwyLw/wLmbBVLaYokX8+vh0Of+ye4lOfzAuiEJ6Kw1H74OSuie+jMYNc6Mryz1eK3FBdFoQSo/pnc7qZph8akcyh4aHkgb07x6h/er73nW9bQ4MDpGPrEA5xzj+PTxeQzRG6maH7PElZKDuM7YArDJ4bOXXFVti7PnCvEMM7Pck49TNdQI/Fo6WpBADkjnogDKsPZaBjRYgpYciIAzZFlkXZ7dYPHzmMLVnQJLnnRPAqcTB7IZ2JYOMq/7evFraFs9v6qkqpvrLKUxaNuAeHR1O/fXOjPpZKVS2eNc0f9Hnx3giLg3ozRcy+wnBli/MJ+lsup1qK4tWo2Izi5MSAOhfTnStg3LA/8jNMU5w7rR7aOU1U7JRIcqdfZkEq/zOwJPIGeRUMEi62Owb3TKG0/RzDlbOpjVMfhMH8UDDwn5yWY4rznWyI74iIc1qnacQv1IeJkrZxQOMesaWInWZMF4MB3RGCBaM82Oxux6HewNpjyj8Kw/srj1ucH1cqYca7j7/n8VxuEe/UUpTicAVDoWzz7sEoQz8T6cfduKFmYJbiP/znTd5qOxS5XxjnCjiFOysfB+pNNCG2whk3WXPx7OnRP338vgz1hfRzazdFZjbVZ59e87brnV0Hg3/6oXuzR06dTp3s7DT9HnfaTYMypaRTIjS+UAdCeox+46U2qGn1M5eZLo8suz2Sa+eL31NKa9q8yZEeT+uyD5w9tvU5V2nN9Mj8a5/oyaVGraObnpNnr/iAz7T0WM+xrZpl6q6Zl99RYpjCUN+pPRWGlovn0gly5zIfeBlAExZV7cLIhx0f6X/GARePc4ycl3AJ7w3Y2DYFuLNlqZpqXLZkvmHgtKUpgO6MsDz8+MTgwwZnJomQn90LMREjaDKV0k9198RfWre5O5fTemZNby6tKCupiITDkUhpWSAQLZOlQFiQFJ/9jSP+nggUKJxwqONgDbJjZQHdFLnTcGPNnzXdoMChb3z80VPb9h0tJ6Urduf1q+po8HTvOXLMtevQMTNDMz8+u4kBAoodf0nYXlCw+zxL7yJ7JAQKqhelZhmpTNrs7u3Tf/nCa6Nf/fZ/9f7nr54bpfFoeP7MaSOk3Mb4hALYGY0fYzjgNpX7JFCOE8Lx93acPAqAwAMFEUdhUyB2AEQymTLG4kkd3w8aGYvHqR2yZ8/2p3pHYgkXF7isgF8heYArrQDKf6qr2zrd1ZOdP6stdMWi+SXhYEAZisXE7QeOSZWV1WiXoCzLGbQ84pxv8IXI/F4CU9BUOWBagrtC9NCoTtGSEvZOQXHY85UblAhHom5fMGjlVNWq9QdxrP0kEF+45pU3Cr9+8S0DExP7I3qqOPqavffAT3NLnz0ipHqPCYaaFpL9HWKpNRS97brL6+66fkXtHVe0Nj78yGPNL/z4W+U//vsvlXz2Qx/Ubr56yeiitubcFYtahxfNro89/IEbPJ97/J7aytIS9oH2CwJBUNkpgmJlNBgKej/1x1+VTg7qA+SErS+CRQoADs7Aww8mcJLJg2gIoSv/XhgzlAHrRMgIdtxSX6E+h3cgCgoTxgoeBPQBWH8npY0DEYvC0ZXFJ8OUHPjbcPoXG3cAJszicQL+nDKxl+INHBntpoFA9siexz/8MXxvz/T5fGI4GqXkXcLY2KiRSMRVpFlMUgxhzCApnlyejriHDuIUCXYnvCR5WB+87PKVAl7i+fCH/kAIhUPk51CBA1eUHo+buKJWqCGERbQv6M/zxA9OQ3MLMgVyi2CtHDWWZYG++YgMRANUxC4rrhfiFSdn9ks/+CfgUDShb2BQqigJ+8YSycGA35t55I7rrZqy0sEX1250lwVkyyfzrySATnjogQdvoCXScgyHKJSVlLhoDAowBYQ8HPbhgELg2GyB2a4E2haKDAVAVfAAibkX0v6fA3kWygBcONUL0fP8+N/EnQw3qaZen2zEEwmwRp7mTi0cezaTZRxIpBTweAnGqQcujn2q8Y2D+48vP+zc4G98mKnuJwP5sj9cbTMxPJzyhneOIoMA3Mq6Cypgu+X96AI4Tr8f8JQmpodyXBD5RnJaCYMvuoQl4mNw2w8cjeHU0dJwqHTFwlm53UdPudbvPFCZzmSN3761xfPdp54rXTF/dvbA/i1Zt5AU/D6Pi2QlpkaPV784nOxwqayZ7olWNRvL7vz8WHy42zx98C1/aV2bfvbkrrDL4+tUM0lv29JbIk3LPjCsmULGLbkqZi2/NdFzdHsMeciyL0zhpU1P/81oLpex+s+0j+K9XDwUwDjIHy7wzC4KTli6sniTi/+e4dJpipfwPmNq7uaDoCCsXfeWWBHw6jWVFQG4wN0RdhD3XH0DPhDMsDUHT0c1TTcTyZTWOzicJiUsNzg8mrREMefzel2L5rSV+AO+UtEjuZxVMEeQYsIrjaJsOw5OOYQSRlc8TWZ5Ux5OeSB47DxwJL5m4w5SDbz6g7ff4PnXp551/eHDd5s15aU+fK/rJ797DR/yjE+vr1GrKst99TVVXiZUol52eqzX455JWnh3avwUhCBMyaT8dMOwxmIJc9/R49rGnfvUw+0d2SPtnahXdsa0JvmO61b6r1q6kPKpjIzG4hIpKDmf4g3YSdllZzkXwG4ZtdnthUG0prIwIYcMtnKKLo+pG7qVTmfMvoFhHac3HjrWbr7wxobclt0H9LXvbDNeXPe28bPnXklv23Mg/fL6t1Wc5njo+Cn9+TfeTrW1NOnlJVH/s6+udT14x81Zai8/thoAoNWM6S344LP7wTtvkksjYXdnT18fTgHsPHPWc999D0iS7NV37tg2qCVSpcQAnFFYXceD177gjiAXU2se72LABdmpUuXx+S9WKB5++ENCbV09OUHQx1N7O8Q5MgKbEESdprk33nhVUM/06AvKKhRMOMVREO5ENpHyTSs1p9VVeUgZdrNjk4mHUS7eV6AcKHZmMEic8yUUHy2TEOI9R4RMbEgkwdND/O2rKC0JNNRWeStLS4MVpWUhn1eRuYBOcYsLPanqxaUrQt6ZJm1SuERvUHBJhtQ/2GNRvzSnz5whhyorhUhFlVnRME0or20UwyVlghIMCLLXzw6pkBUfe3jiIWULSgf6CP5QHKdIDp/yfkflxT0RwFkBQDgUmQeHoE0KMvU3HCjkpAHlRfYF2He8ZEURfIGg4A+G6Rpi9lCkTIiUVQsllQ1CqLTaipZXw12UvV6mCEKXiAT97qBPtmTJJeHUtKYZc8P7Dh8dHRmJyQsWLM2qJEyQYuYieuPqaHZkINQ4REVd8lZWZpCf3eLeMbY7ZUO8JQo+Kvett98lzF+4mAkoWzZtFLySDMWdPTpAeDxE4DFhJjcj8wHjsBtRkMjuc3ssS9O1uukt0oMPPSSZalbUE6OMLl6FaOXFe2s0xuLAEpvHuULsADaqHWXG6zhhFKIb1CeTVY1XN+4UU9kcxF+9IhouqSiN0jgzplLf8S2c1Up6l8ciQcytGnilhPcpXFGrogzzIKpqG3fsSy6eO9OvSB7Rj0892vVzyoC8YYcr7PC3/axYPBnfdeRE4KYVS0zqYyybSUCkCwBlnAg4FdzPnwbCTZXGuQCet2329fcHrGSd6h8129vbvYvmzc0XKl8+yvL0mR6D4J7R3EizLvoaV55ZPXgo5oZ6g6rUjJORr8P/Fsjo90+H4lQntk2hlgVMCDIO40p3gaJOTIbn7ZhiTJEhc+Lu1HdcHWf6kjWV5crGnQf0MwND7jnTm6RwIKAdInkjm1PdNE5J1eUl8dF4UtYMw9PbP5CcMXORr6OzPecOVpZUN87A02JqYd6AqLdTEid30+WOHNz4TL/HQyOlP5SJD3YHZl1xt9a5Z40kB0rMYEm1FCqtClc1zDTLatvS/R37zdalN4bqZiz30tgvg3N84XK1c99baZJBIqS8pQOldYGW+nJXS02Yfbgdn7R4N/0DhWNlpavz/Ubb+d2l8y5xSRm7hPcYU48eYGrHsMmBeFzXdeu3zz0rRL2eZGNdTRADLheWWDfgESeBuzuCrJeUsUwmq58dGBqjCVKzDN1TWVHqKSuJBqKRsC8UifjcstdNhgtJNFDgqbyp4UhafFwZiheOnMf3vRylqVBW9lTcLgq2vGzddzC592i7/67rVybXbtkZXTi7NXPXdVcpfUPD1je/+6R4+mx/RtU1z/xZbVYkGJSa66q9zmTIaoXJ3Va+kA/bckUejrKjQqlMpayunn71jS07UweOntRJucy6XO5MTXmZuGD2dHn5/Fn+uqpKXyQU9JIQKVG52RJTJqOaOKLWK8s+lgGB05LZ7KuDQjnOBSZIQWml8qezWQtPxrrPDqgvvLUx8/PnX1M3bN+VeW7NW8NjsXj2yImTLijCiUxGmzmtwWxurHctmDVduvqypeLKJQvk2667Mnjr6lXeGdMbvdOb6pSQP6CR0up6/o0N0s2rVxgk6HixagSgzIeOt6e27T4gfuCm1db+I8fjs6c3+7fs3i8f7+jyfO5zX3T7An6cm6Rv2vh2iARZxGJ0ROs5HMjozX5tcIcLzW8MiMfjOmZqFMJNDSb4Un1IjhMefOAxobmlBVueSJHA8erYjnfuuGAbbBXTNEvYunWToXV0avPLytnBCQ4QO57K6qGb5iZmtTYoZ/oG9aqysBdHKjN/ljwUE7b1i/jMlvkZivJmAQt1YXmQwT14E8d8XzyK0p0ESpfSs0h4T5n4ts4ICfEeYc/BEzE54JM2btuXIoVbN0X3sCj79JwlpRNZUkg9/szZ4VRWDpephsdn+UoqVH9JlSGHSsRweZUVKKkwlFDUCkRKzXBZtVFSVWdVN81w1bTMsmpbZgpVTTPFitppQllNkxAuq7EiZXVCaVWjWFrdLFTUtwo1zbPIzBVqpy0QGtoWCY2zllp1rUv1hpnLzGnzVpjVLYssV7BWM+Qyw1/arHUNZY0N2w6qocombe3GHfreo116VowYL6/bZu481GFMmzsvu/NEr6ukJGLt2HNU3bznSKr9yF5Pw/SZ2q61b1OFtw+/+uyzY2cGBr3TZ8/xVJSXuDn7F2iHVTY0S97Y7s49QKTM2/kV7cXH2JLSciEUjggLFy0RUumksHvXDkEhZRFNOxXPFriKAyH4+MEN7H5JFjXquVI45Hr00UdES826s2ODAslWTAnD6YpeUpa5Uibj4BJBIWWWHS5CeeNTix62Ion+apeB8TNX0JxSZHMaKWPbzWWzW1333bja0gzd7Okbzu0/3u4KKIqEbcwQIBViHg2HQ1AcNl7ZadopMzA7JZ7TtNSRjtPZpXNmhCIBRfSSMj+xzoATF0nhw+soF8aWwZHR1I6Dx/03r1puYgu6HawApz7nQWE8Pjd4vjxcgf7/cyCNQr7/+/TGgdIdTBrJ091dnsXz5vJ9/TbsfE1I8rFU0qIxXHaLeFeP0xNFQhgo0WxVE595YHxhJ+CAM8Y5gMAXMu8TKKsCnYtxEW5Ft7ByQ7/OzSRM6ViEiTQ7Fw3JnSdl7T9xMltXWe7TdD21ZstutSQacs+a1uTZf6JzdGB4FA913H5Fke+46vLeVzftjAoen3v5sit9h4/uyykldcHKulb0FkqJxp9xdIAb2twk8cwUAiV1qYEzJ/yrH/y61XN8h06O0Vkr7+vDKpnsC6kllU2W7At4ccjT7jeeGqybvjDqC5X62CvRpP1LXr8UrWnTTu5ekx3rOyH2te/UV994h3dabZTGA7y68e6UMSco40ViPicuft9NOu8WWGc/V6tcwiX8HuBMqgWA5YqZ2lF6VDVnffYznzXn1pScuWLpgiYI4zAQ/i4EJIcB3K9IeDeLPfHlp16p7PtdTOhk6VBAysskd360PN7T4E/n4AdxcyJYWe1KsG1K9i22wPzHU7/tfeb1dcGbrrxMfeqlN8o2/Oxf+kgJrLjvM193kUAy1tZYK3T3DcqrL1+szWhqEG9YtTzidDmkCwMliE1IVMZUNmscPdmZ6xsYlvqHRrLHTnWlAn7ZdeWyxca0xjq5MlriVWiIoiRYQRAH6fGPQxeUKaQ7HIuniBZm0O8P2c7MfTLgRmmwlahCYyEsBDnQkmDFEynjwLGT5tHObm3r3kPpHYeOpw3TUubOaEl89dN/4G1tqJepBK5gwIcxzOfFp+9dosc0TGw+Z2meCyQ0WT19/epjX/im5//92RcGx2LJapqzmZ9FI25lecnQK+vfcS2ZPzezeN5sT01FeeUX//afsy+ve0fZsfOQi5QZY+/eXWMf/+iHy2orahhNUC8cy4hH6VOCqnX+UhWA9YMCkODUiTrUhdLFMT4cXEHPM/09wmuvrheWX34ZC+EjBQSTiySdm9c1nDCWVa3R0YTwt3/zLdVa/1b65oaWKNXVyYylv7t/cPS6L93lqi4NBn72/LrEg7eu9BMNvXneJtqgXQOBIOWHkzzPXZ9zOXOPfLZToDji1OGwMoXT9zw1DULaxAMQ1VizdkvuqV++5Nq3/0TmK1/8SPbG66+IlpWEBJwwKMmK6fNHzGzOwFNZM5vNuUhQMCj1XE7VrLNn+8W339mmnuw4k+0fHApWVpQFZ7S1SCSgqz6fIpeVleEj6CYJFZ7q6iqNZAlBVvzC2FjKwrtnlRVVrnA4IpERQ8Gg4PN5c8lkXEmlEubevYf0tevewkd93eVl5eLhI0fcr7zyMt7vgpar8BoJWTI4Qx5uOOPdb9sVCmd5PJ6MpmkgeLGQikNYxsi46i1L06j5m5dfofzhJz8t3nrbbb7S0lIKz+nndCF0xym7cREYz5PBFd0a9NN1nb3Yju8gxWOjwscevU9obz9OChEvfnGL2dEngT0kgoBCniEippfGwL7RoWTDrJneNa+/bljpMWXg6C4KU6giHmBhfMJH7NnASeBCmm2HsEZ28AMeNuCjt5pqfxSZ4iHoWDyR/fTf/KupyLLn84/ePdhYUxEuL4n4h0Zj8f/69YtpIkjF3dddqTVUlyuxjOYeTGSIapxIbPxy6IVsbWs6kxn47o9/kfiLz358WkUkQCHOQVSKAHpzxY73IpdbtA4ea4997xcvhL/zlU/lggE/jckTZo8LNZKN4jHZJomNcTcXBB/zLgbjw/1v8pwIooC17eTQ4CtvvFn+kYcfLH7xm4HujaPH28eOnTwVevzuW2UJyhg1j4d4Kr9yysnMxmYcfeO8dzQJU9b34mg+Hu++ziyGE+0cdC/25m3MXfDr8GZxTEgfxffjbzjyISb5FRwmek3NF1O5ERCW/om/1Z/8bk1i5eK54aaaKvXvfvjr2PHTPbV/+7kPGy7R1fXF//cD7LaB8VHd0tcsnZvcfbQr8LnP/YX8k5/9e6x27lXli6/+IM372F6OeZiPB2hP5MEOBSLFnKxqUhPUdU99c2Tu6keqDCOX3vzcd+V7/vhJ174NTw92Hd7kWnHnp2XRLRkNM5bVHd356iHikobG+avDzryOpNxuSd2/7iddZ47tFOZe95h072031N90+TR3NCQLYT92Jrw7vkBw8KLkodwYQ/J83m067waXlLFLeI8xWRmbCC6oQxlTzc/80WeMctkcuvvm62pw4ABXlM4toAKse9APPvjs93nZexLcjU/yJM3zPKCcQfliSgcf6idiSmWsqALYzsifNGMAcAv3f/br6SOnupk088mHPtDz+D231v3j939unew+m/ybP/m49Y1//oErFo+5aiurc3ffdJX/tqtX+CBgpDOqRcKRcXZgQCVlJZ3NabkTHV26168ESiMRsaWuCi+r+ySvrEBlY1umXB5YmXDj1I1ttYKAxb5PVpi0MGicPtuXDvl8amlJJOrU4HyDCY9vkcCfM4dGxyxSusxkKp2i8mW3HzjqHokl9KuWzMtNb6rzkRLoIuXLVVkW9crBkI8EZfY+nNPYzhaw86LIH+U60n5K/cTX/9b9z3/+xR5S/BrxLRcHZB/+zatvWIvnzjG/8LHHosNjMf2rf/9dQRU8vp/+/DlhaHhQO3zoQOrTn/xotK6sWjQpPQymOFPJOFc5iIwFio0HqOTE4opVMd3g4/iOpycm1AKKU2HZkYtLCHjcQntvt7B9+16htW0GC4YVXcBpnqmaCcoY8Y0wODhiff5zn8jN6jqTW1lVl1fuAXykr6PWF3/kkx/wpZNx78DwSPqZ17ak77r+iggO9mDlofDoU1F2gIiTUXG5i3AO5/NjYqQpKkP5SpESQYiWWb0D/fqmzTv19W/vyOVyurTiigXpW264MhQM++XevsE0PlCtKF6JFAHLq/jFaEmloCh85y0rPyMA1iyQj2nhHAkS5EkOMHKpVEYlBcqMxVPmqY5Ot6ZqYn/foAcvOB0/fsIVDgUQVzjd1edqa603oJxu33HQbKivoQYxxGgkLFD/yUVLIu72kx2eObNnphYsmC2kUlkPCQDijBltolf2WZIsC4rP73e5PB5R9GBe1c/2dKUy2aTpEg0TYwUpErJb8piZdNLKZJJCKpHUFcUVIMFESWXSmWNHTukHDrcL27YddO0+cNz7qU99Rn/k0cfcCxcukqnuVLn8P8jHDMBrz+0O4IbuzBZEyc/Q8RQZyg7frprLZIUPPfZB4eDe3YLfC53RaTX8MpFpSjBljDLzkgHHEpWFVCaZa50/z1yz5nVPbqRfGjy+hytjFAYPr7ADAQUy1Azb8o1xBuMDA2XH83XmAUSjAqMC7J/i0fg2PDKa/dif/V9zYCzhvXnV0kx1aSQxmki7rlk231dVVuZ1eVy5s32DahUNnqohSL1jKfa9KuxeKJ4+kCwAcqXSmfQ7O/ZkHr392hKf4nWd66ENwubpS2Ew/GIKOHbqdPLbP30u8J2vfFKNBgOKQzMnKEfRXd5aHAJcWxg1ePn43QXHzwkoDp8vL0PhxnFnQemHx7AJPw72hlQnKgVkYe0fHm8yqC7Wro7hsWdeeS380YcfpHmLbzJ0wlMZrROnOrMvr13n/YcvflJku8DIHZlxZddBIUOM4uOBcPCfWArbPV/oi8HENN4d8kWYVBaeMpynHmO5m+MCDhiXwrgb59Z2nODHMS5EESAj2NYicF6Z7OGU1O0WzZc2bB+Z29ocam2s8+ZUbWzd1l0JRVaCi+fNFNdv2zX4yoYdFbNbW1zd/YP6I7df5zJ9jWZZ3Uzzu//yl57y5sXBVXd81MPkLftDNQAnBX/IK4pubduap0YaFt5YMthzrLd9z5uB1Q98Vd752g80NZtWpi+4JnNoy/Niw+wV6frWZYocjChyIJLa+PTfZZfc8skGf7i0aDUa8pCZIfaTLNHtuWpetXDtolqhJKQIQVLGODOPB8oyFW0coIxykTI2nj9//7ikjF3Ce4ypB4NiOANDLkfK2Gf+yKoLeAZvvebKajzFxRYuPNmcmEZxR0IXwYSLF8pJbmPbGxx3LZOmyR9KHc8DGL9kjnC2O4vBUayAoXwsCmXC3yPh4Wiit+bd8ThmCs+yOTNS//3339CeevH14E+fezX3i3/+yxyFi/zJ330v13W2V2xrakyvWDxXaaitJNkwY1SWRVzVFRVKMpVyhQIBsyQSVmSv1x0I+Gj+klgFUE4nL5TBUbyYMEN14teplR4MHEdOndbKouF0BUmTLIydnpMm+6UfcmGC0Ggirm3be1jftu9oJp6MmwtntlqRUFCsq67wVJWVuELBgEjKnUzTtEzCvJ0ICWaBECmpXJlwwIQtorkzxTh5MkwoL+7gv/vA4dxnvvWPxu/+89vZA0fbS513xoDZM1rUV9ZuVENhv3rH9dcEjp3sHPnpMy+Gps9bpnzjz/+Pe3R0OPv6a69af/b1L/rry6oEndqKrY5S4voU9GEgnpkohTilxBV+uEKBGg+kV5wm9+d8NNG9kAPS8lKZFDKn+84Ih092ClAsQA9FwcFsiIv2oV+nIEVgbTSWtkaGR61HH703d3VG11ZU1Yw7PGM4kdbc1y5J33z7gvDQQD+pAYbQPzyW2n+sM7tq8SxqQr+M95UAKGNQIpgQnE+jqPzFVTknUNAp4k6CXSGqmEXKgFJdJ7iiJdbho8fVv/n7/1Rbpzelr1u9zNfW2ii//sYWUyOtoaqqDEyvLVsyN7Jr98G42y2LV165PBoIRlyBQIQmSXQTO11kzc60A0BAutAt+gGqxh4UsAuStIixLEtVNWeipSIZIhQm0J06qOHzKy7LxGeoRFGWvZbHLblIsDA8ss/j9njdLpFtaaOkLOo81BdJYMRDHvbhcjbegMYOB/ELbDCqmhaGBnqYHatV7IASVj72vTktNhZXn//tOvU3P39VKmtrcb/44ivYzurD9lQuxECYobQoAWSDsY+ljR+kgoIxC7fDk3dHPPDCgykD2/6E9evWCN/6868IqbE4QvM49ItxkNsngwkk9C/Tj0JjIb5hPZyM59rmzRZef/11wYgPekfaD7LdCDjmnihoDozG1XhWlXKxYUtLJ6gsbHsRVsBMagON+FH0er3GwtmtIU4HlNcyewYGtXgi6Qn5fSaNuto//PAp6dDJbuvLf/AgxjTxyWdfznT3DnjLSyLqfTdd5W6uqybF2BuOZ1RpNEmKH/G5TRJOoAmVSqWzmZ/97uXUX332w6V42oU5Avnjr1jwKtg4jUEdvC93urcv8Rf//pTvEx+8TaWxRla8EsZ8aiAcRGUqROciYZGDvE2/4k1D16E/l1+RqeOLQkk4aBBjmWhfu41dXlmS8+UoLoQ9UfGmdSjGWw4sh6tOzKhphgoeBh00QxPjyaw7p+ZM4nWdFHKZeE/C9mVqghzig1vZiEXJeCWPFx/7pTKpHsmt+Ymw0VAQDytMElBdkuSRnRVHVmcbeMizv3MoQXR1/cHDD+F4y3ETAyVtdZ/tTf7gJz9x/+jv/xxbrFki6IaoK64caAt+pVGcuYwDeRblal8nA3Mbpw9+nXC2i53+/wQFojvl4GnDDhoAxMJUCe7O2oYXBqvpjGRIAkF4AOoTxWUpsgK4zdfX9rPHLo58gcgKZ2SNG5YjRaXIzoMUJAQ7DDuUKH8lQ30a7SrLkvYfP392bPVly0ILZrfJo7F4MhoO0fTlMiVZcp/sOtP7sa/9dXBGc1Pwc0882L1uy86ay1bd5UvkPMYPnvz2WLB+fmT5DQ8TjxXaDnmzEueL7TZ2rPtVb1Yzamdedkvy+X/+yOjVj/1VSbC0NrPuqW8ptc3z3I1zr0rsePnfpOq2K5S2ZbemIpX1FUc2/bYzEC6raZx3NVuNBgq15/wLZey6pXVMGQv5cMAT+pQdYAKKSDcO4EdZuqSMXcL/34DGggtyGA+jqjnh85/7vLmira67bVpTEybHicpYcX/Iu8HQ+Cf9f+z9B5wcxbE/gE/Ymc3x8p3uTjlnIQlJCCGRo8FgMMbZ/hkHnP2cntNzeI4Y+znbOIIxYEzOWSIIlHPW6YIuh73NYWZ2/vXtntndSwL8jN////+o7nqnp6e7urq6u7qqu6eHBIrXRUoAn4yjMEnIpTD4Y5gpwWhjbDSUG2Ic7Hvq0IQTAgtgGWPYmuT81LuvGzxv9ZLQZR/+ovjtT30wdv7q5ZG2zt78V396q3K4tT1BHTn3pY+8X7/+ygvxrSYPZeHADD4wowvyLOmHaGVeUphK764ZyAuhvLAU4bW6LQTHjv2HE5Nqq4zqykgIYhC0U7pCPJkil9Yz+RyVQIj1R2NCLq9l6ypDyvQpTU6nongpopMbw1hDGJufPeDgBDrVF2D1wpQsduIklFMLKB3yxemUduWNRzuE5cPPbMp/9ce/Nh79w/8k9x9pqcKMuA1LF84RnnlxS2zWtEZHa0dP12XnnV33xe/+VJm1dI3js5/7spTX81oiFnW8/+3XSD2tbYIjGCIeEBspLemwRBPHUw6k4Y2AUbeWcgKaOd0lGIuMhjdy5cMpT8fveXzwp8LlYkq7Hh0WnjqwT/D5I/ikAhP6iA8WWWwaA7mcIQzHkmZfb5+5dMlM7aY5i7Szqut9vBWx1ELL8HBq4cfem5vZXIgMDQ1RXtgGJAnDiWTu4Y3bEleduzLg93oUqleR9CkhGApTSjDIopyYJsK+oDpkA3cZ8Hqz4lmAdsAM73HqdAxYbcZT1yTkPT7jK//5/ewddz+aevAfP9Gam+obuGFSKDy/aevgw49t1FYsm+95z7uu8CUS6bTL5ZS9voDXQ0YYjpgHbVAeyEDjJI0g1aaF+E9eyJAJWMrKVIpNxacOMbrc4CsHxLRi04XLETjef+3dosX2jTAWn8dBdDjwq6ezRdDy2bI0sA+ppTCZAAXUNPftPDz89e/9zjkQT8mHj7QL1TXVsOUZQKQhG/tNJZtkhCMO7G2IKV5+/oz1B/Ln8jp32Yzwx9//WvjmN78i1IarWByohNgYNh4gi2KRCbAHzUt1OpxN5ZpmzhBhjLUd3pN79u4/DVTWN5ltXf2B3Xv2OEUS4P5ACOd8SKl0RuETY9jxAM6aosflyt143RVmMBDwMd6TIx7q2/fuT+4/2q6JxC/Igue37ggcO9nnOG/l4mhNRSS/8+DR9HvferHa3tUf2bJvf+GGy84vkG2hmJLsTeXIvqBskBOjGR7rYmUhRGOJ+M/+fJfjd9/6PDMK2BZOGHB2+ahs4FlZcjY2YCs8xpiu3oHE5398q+u7n/oAtk8OH2hpVTP8q9NS3jC8ZLOQIURiRhI1Mj5Z0chIFxOptPrcqztN1eEodPT0IT6ygMMWVlwB5dliK2v5NwWxE8M2crAttiQoaRgkBzwA4LBqn/kRD2ulwFtoqqmQZ06ul4u5jILWzj7jWGcv0th5ATcADQSpMPaZM5rq3CGfV6yvjsSgxLt9Ye3lXfsD73/H210qWXJIUCyKKJo9fX2JX/7mVtcfb/6GQnwntvAio93a/GaKL/1DZpLJL6Sy+TyN7yQmJSMHBZ/qgdKSkIKOYMo4EAQfz9cMPUvyiyMsAuUg4QwZUhAogeqQdZYnZYL8yBCRkR9VEIhE2lHpOfUIxJV1b/xQAPXlQl4zjGxOk5KptBlPJvNb9x/Re/qHnDsPtxhZ/rIu6gs80yfX12irFs2mtGKyoaqy0FRXQ21HkcmQD3m8busbmVb2VETyM3Mqb+hGLqeJqWwW79zJqXQ2PRSNFU70dOnUpHIut0eBnpTT8g5ql8qJ9i6zJxoDpagjuTIUcK1avECbMX2Kunj+PKmmqlIOel1ox7LbqRI/TFFRFFJtyNqifkDZ5r928y/Tq5cv8py7eqX48LMvtmbSmdq3X3GhH/3EpTrzv/7rPV13PPRE5O8/+57z3iefGzoxKAXXrD7P85Off6dr+srLaqfPP1uyJsFYmVAs3BblIzEwORxte/T2r1Wcc/3XVeq3vTuf+J3znHd8rcoUpSMP/c+NTWdf/w2FxoXOzfd82ztn3Tu1yvqZlVTtfUe3PyEvPvfdtUBq14sNmCBat6hOOHcpN8Z8r2GMAYoklQHS4H0zW+ayNvkmwmlj7DS8yQChaXkJ0J7Ha3Fohtls1vz4x28yq1Wh+4oLziHljM8wQ5lEGtYVyvtDOV7qMCrJWmxTxAtLPEy2jLHysYqSjdOpmMSz8ygCE/iWnz8BLWyrIuHIaVrhjLd+UCRBKiydOzN3rPWkc9n8WcMfuf6qdE/foOt7t97u6ugZUI2Cnl+7ZFHvJz94fd3saVPdtvLKMBNt9soEBh42OpAfQgx5lyb7kT+/YTTBnQJA37a9h3trK0N6ztBD2UxeGIjFsFNJI4Gen9xQo4YCfjno8woej9tFQtjJV9k4/nHzGMs2MrKcgurxsoNPCqRMQ5AD2IyfFR9bldi32mCQ2bhHAQy2wy2tuf/3xe+If7n5W4ljrW0V9gEegGWL5gp/f/ip1FAslnz/tVeKlSF/9We+/WNz5sIzzS9/9VtUKaaBkfoPt/5WvPk73xaCviCYwNKmSTiPzhHsxMtGNsBbdluMT+qY5eMAZXUsiAI0mpFPkA75lnL2Eh9wSICezggzli0WfvqL3wmRigrB61GLPDnVoJHOaEI6nTXb29rNlSvm5z47b4lwRmXNiMNZdibiw+d+7VNKg9TpjSeS5XjNgaF4Zteh1gxRptRWh9QZzfVqZWUlGWUK5VjK365/+MuBlWVE3SEZ7svDxgOKx8olCo6K2sKh7qjx9DPPDWIH7JWXbwjUVEc8VNdYiWJHo5NSkyHF3QiHAh7WetCvvQHB5fZBcWL4EA9X9u0v9mkFDqCkpFNB+eVlmQh4mRh5lMLqf2XAh3oLbG8RHVJwQBZ2PiPyg5fo4azkCLASduLoQb2/fyDbUF/tQ6e0+cjsFPLD+DDJijz44v7Ed3/7N+nSa9+hfu0b33K43R7oS1R+ngd/wZx5OQoLbD+uwGnNH/Fti5RPNqezd7J6e7qEt7/tCmGgp1dQFUUwQAsDILULzKEYYgWDzUCbymUKjVObzccee1zPDZx0HnrpCes9NHwMWjSoznTFiVfoKLppOmSyINksPOqQyXfMb8myzbdiu6PK4xNfdG+a2V/+7V7j7sc3ea67eF16zdIFJsmuPNIQfoX8xgApn/3DcZcoq+5oIlmAYQU5SI4tCQAtDCw2PtC/Kkm5H/7uttTXP/lBHxR9bN8ECcgdkREfCi7uQRmSYdtqXW0tBRSEru6++HWf+brrZ1/7tL5k7iwP4lNWqGyY2OxbedS+yBiTSDACAYpREA29oLy0fffg4nmzwyT7iUxq+5SKlE5UFY6CLGRzWSmdzSmpTJaCjRxaWi6vObK5PD64x5otCEOekLlULoMUR6pSqmCzQCaQg4RtgeSgL0eRUXgSUYwfEim6piySkSiKDjKeqN+hfEBIjv1z5MSPApbQ7ANRaBwj2iQ9lkiCrjyNf2JX36ByrKNLIzIwfGBXYiaRyen9sXTl+69/m8Pr8fDOCQQAKkhvf1/qll/f6v7o9VemiCkOyk/zuV0OvOtdKBhSVSRE7d+kLqAV0C6I7+DnYM/AIN4dFBPpjBRPZWRijJJKpeR4KgsjJYBoQ/F02u1yMjlCeLHyKhJ/ZegGNBbC9pD8Pk825PdRQ6TWyc4LkamsBqURCg6HQ8H+Y3JoW6y3kK1EY7aIhXHD5XY6iZc6bCNim0o1oeMzI72DUXEomdamNlSrk6oqNZfL5fC4VNnn82pow0Q/XRwStsN63W6KPxSNJhJkRJouGn4lctTaTQ0TvFSHVM15kcrrInpcYGwmnxP6B2OGw+UtrDpjkVhTWaH4vV6R8IkOh4yj3NkKqwUatSdWqwVUsykVqLaw8lvIZjOFru5e4cCRY+aB4615n9vtnNJYL+IU6kgwQHgrxfqqCtPjduc/S+Pr+etW+a+55FyZDLzOT3zjh+mvffyDU+bPmqagfzy5aXPPsy9v0SPBUPCidSu1u57ZL61bd4n/lp/8V3/l9JXVy8+/AUYy2hyRxBsAk28AusKLZrr12bt6TMlRtWj9DcbOZ287WdM8v65myiLX/pfu68rnM6EF665TculkXnIo2sHND8SnLj4vsPXhn+UWbrihoqJ2hsJH3pIsxiT3mXNqhAuWNwoVwddeGbPBEj9FQBrn6ZWx0/D/P1BqXuUtDQ19dNPLZbOFT33yk0bYofdecT4ZY4aB9knd7LU7Aes4NMjDGLM7DxT8fCpJgxWTqRbQMxudlb9NRSkYIeW0oSNbT+kKPwRsLJ7Kr73hY7A+oHlgBtR47Lc/iseTKc83fv5H57J5M+Lb9x327j/eJly8dnnXp993fU11RYSUZ4zXHB/bdljGB9DMeIOb0s8IYPGLacqf2yXggmPz7n19jdU1Wl7Xgm6nSsOMImDbIQl4vD8LCUUxeXpeZAi1MqDA0XVUBCsrfDNNUV2Clk0zo9LeEorVCCgyNNJhGGJblhQXfzdlPECZX925N/fJb/24cO9vfpTbd/AYDqbgz+jvjMVkjD36ZCqb1/Mff9e1/mwmJX/mv39qNkydK/3wll/h4IsCjaBif1+P+J7rrxP627soTBF0KlOa8GAQQHGBEqRLxAG8S2aXGCrfWEDOVkEtKKUoAeKwoZ/8JW4hpBQX33gKED2IpafSwsyVy4Vf/vr3QmVVRXGwgvJGLJsQcMAHtpcdPHBU27B+hf7e5mn6ObWT/MXZR/rbl88OrSdjrDJ7xJ9Ks91HBNjexk8mo1hGW1dfbv/Rdv3giZPC1ReslhfOnu4mGtDw8Jx4VKKbtUUbv0WndUvekSUeAyw+8zCcrqr6wqMv784+8/zL8SuvWFeYPrUxgg+tU4cxunsGMtRe8lOnTIqw/CgpLrLsNIKhiOR0slcnGS5cOK+gWJNuCqZZZOBiG2OvaYjRMzxFE2WU2uRawG+twPJnZSjRrngWZXw5BYB2ild45KGHUuGQW55UX+2xaQQ1mMTAH9tKSuEOwWEeeuFA6qe3/0P81s9/61y95mzM8AvowWjDIMvCOQLK7zm/eBjmSuDHZ8GwTRP9dNurm4VPfvxDQiw6LOBQwFLSkY1xxB3wEa1oKZlcxmxobDAfeeSRvJwZdu19/iHBgc8mEPC2DUd+qifIZn6V2EmOMAAnhLJCkDaev/XuB4X7nn5J/tYn3pchhVbvHRgqxJIpvToSkiOhQK69q1c+dLwt6HK7xZd3Hcjm83lm8QW9HiEcCopzpjXLOJpboc6AP6/bqd3x4GOFKy9YL9ZWVuITEaT6U+uhxkpZY86Obq1uQRDw+4RJ9fX8nWQK6+kfylz54f+Qfva1z0grFs1T7H74eiCv63kn9ggDGH5elwQQBKySqL9hIc5COgr3OHnZ7dn2U68DIvIilPzs29T4wQX//Mri236kIFnB3vmjPsvT2s/5DeQ8+hYhZM94PyvF7egZSn/lf/4oX33JeUooGCzNlBCgjANDQ4kf/+LX6tc/8f+yKglGfBsO1o8oiYRElCoiQQeNVoQP0VEXOADKwMoQ6faGnjcMifyaUTDMvoEhaXA4LgzFU9KkqrCjsb5Gdqp4xZJ16gJZjCZZTg7CRWYl6ROMCqMQDgYhoLFN2IFJVUKNDofmLKYzWExCXynkqRpMewKI/kWVkHtdbhFbOP1ejwx9w+f1YIYBjYKGO962bQfZxPyEQ1ZdFIGiIZwyoytcLpfLw2AkVQB2OaGSpYLX45ZOtHViXspdV12p4BRWwg0jiLoUF3AEjM7XBcQAqjcanjHhwN+hZ7ygbOlXpyf4Z+hRTqJM/96v/pA558ylkbNWLJXIVs08+swLbc++stX5lZs+WB8O+vE+curOh59M3PHA4xkakxte2dPZtXDpmZVPP/twwjNpUdXitVc7YEhS5siJAatSXCkIuwIK1L+6O44MbX3yVte6a7/ijA92D7QeeElddsH7A/l8Nrnt8VuF5Re+3+/0RcDMwqFX7j8arptR29eyM95zbEvonHf9N97rIINXKU5KYkpj5exq4cIVTcwYw8oY5NDrYZfVhBkgPl8Z4wm5LHvz4PTR9qfh/wQgSEYLE7x0f//99wuNlcFsc0M9UzIhGV4PABdOU2QDJV3Rk/AeE05NhMHDepYNtt+64ndsLqUQRgPrpZAgVhgFdXT3Fe5+7LkOuq0gJ338+ivbSXg6v/3r2+QFMydnPvmea8WNW3e7uvv782ctXSSeuWge9tqzKWLgJDnEBrJyYDwpp3U8KCYZmbYcgKerd0CrioSkhtqqEAl3h8fldGB6jp6O1LIYABfca+RtQzEaFG0IeqyK6TS48a2NbFWLwvHHhBihBk0YlBgvWZhFP/nxbDAaM5/YuDl33WXnSz19g4xPADxrqKsWnnrh1QyRrq5dvkjBO2NPvPiqHIlUS1dc9TbR6XQMYnXF5/MpJ9pbhb27drHTLpE3ZKkOeskhW9xjohjDEcwoVr+s7KOBDZpFQFnYaM1vLQAGHmY7jmkkPhdooYxRZCjRW/fsEt55w7uE6upqzivgYbUCXuA6Ejir8M6PLuzff0C//bY/SGurG4x6j5fxCY9R1oQkpKdtOEsISUlXJgtjrMwQo2rHVhRSQpVpzTXK9Ma63C9ufyTfOxQzlsybTmoRpvVH0l0OqAc+mFIcu+4mAtbEOEfQPlzBiHAipqWffnbT0PnnLhcWzp/VQPXjaDnRkXj86ZcHF82fqTbUVwdII2ClRxrV5Sls334oWVFZqZDCQyXgNQUGsbbElJyxyjyjk9LbyuH4wEsKtjC+M8RjgeU4wTN03ddkg8UxjoLTnc5kYo8+9rS4ctlcF+lV7Fs8RTT0vAj0gNQm0evyKt3dfbmWnt7CZZddpnKaLV7waARWDlYg2M+q3HJMJyJAWdHc+D1T0IT6hkahv79X2Ll9KynF5TvcLGQErGmWAbIECvAYs9947ejKq67Ug6RZ95w4RHmSHGYxRwElZJYOXSGr0UdfD1D+5p7Dx6SnX9lhtnX2pJbMmSmcs2Kxz6Wq2U//4JdpEmr1tVUR8EWe3tRQuPWeR6T+oWGjfzCqdvT0KUdb25XNO/fJz7+6Q37mle3K05u3iVt27RdPdPU60+ls+lhHp9hystPAcs/x9k6trbPLmN7UhG10rBxYzWue1CB4sbUL7Y4cKfK5JzdtNpfOnyNPnlR3ilY0FrDiwzxWCjshjV1o2OiKluHAHr0+R6lGwIgg6LK4WMYBcySTIJeobHi1C1e3Pyy4A2EmL2A44PAV9o04RcVVpKuoqE58Pw/vUoqqy4X3/UQnGSgwgvEBc7I4Mi/v3FNobKh3eIrfy+MAQvOaln15yxb56gvXO6dOqvPgEKiKcECtCAXoGlQxTmHy0O1yyvD7PR45QHI9FESckKuqIuysrarwTKqp9syc2uxePGeW+8zF81xzZ0xVm5ublfraWkdtTY2jrqZGaaivVZomNchEizq5aZICN6W5Sa2pqVbqaul5Q73c3DTJMaW5kWRiszptSrM6Z+Y0dc6M6eq82dPdc2fNcM+dMc1NYW4Kc8+cOlmdQjgaG+qUmqpKRyQcdvi8PofH45GorKLL4gd4Az6RvKWrKqoev/XNQeIpeA7bk9UzRXE4HCpFdDmdKpXZQfaeIpE1XBEOeWqrK1Uau2HkOVj98Q7Ofl4vMOMZrzsY2I3IjHG0De7Q0KizEikKVpiJJvJLRJFD3rJ7n1ZXWeWe0tSAXBUyCo0vfP9ngwtnT4/MnNqkeKluqe9k739qIwln2aipn6xt37VtsLO7ozZYM1ltmDIf+VlU2MCD0Kt06tV5EqLeSJ0w1N3e39O6LzB92QVq+95nEqo77I40TJNOHnghTTqFJ1I/DXJDqmiYLZ3Y9XRuyqINhb3P/tEI1s5weEO1eWqrGAcZXyDb6is9woyGoICj7VUYVKy0ePrGAJPJSAsAx95MGC1jT8Np+LeC3cDtKwa/vQeOSgrb1/36AXGBo4gPP4TLXz2JBiFr3KNAezDC81wur5MwyeTz+YyuGRkyjDRMDJEoYt/Jweyu4vIKqscnOGmAgkKpev0CvlGGHDKZbPxtF5xdA9yRoF8n46ziyZe2OrBt8fMfeideyPYRCWZFIBDrG4iqRsG0NR2LQIIxwurUwKPj59Tp8DSn5TQqjqWGjQflOECQTdQbASqgtdWSBll2UhuMC1KqmVGGY7T5MdV5Ic8OU7HIKS83/OS6+gakprpKnSxG672SEpDCVxiOxc0NKxcLu/cdTKoOyaytCCtHjx/RyRArOGQJqyxuGseEK654iyC78A05Skdo8KKNm+6gHsq4QjHhaAnsfCAKyx21Jfo9NSAOYpVotX3l1CNPlfJE0dG+cZLdlClThWAoRMaVAd0LU/BW7IkBbEL7Jn5iNtMkNhvlVIJlzljcs/vxh+PEQhO8wOogO9CG9Q2BffsJbZxwSaQABb9w49WBlvYe4Wd/ejCZzWn5U5WaGTe2OxVYfdAGBykhR4dz6W989yeZs89a4pg/b1Yd9Tnz0OGW4Ww2l3r/u6+qozSePfuP6olEKovUXl9ISKcLQ43Nk4RAAN2IsgUyCzW2m3FDgB99bgMeY357dPsZD9iiLap6AmBZ2SpxGSCEox9ZztHAJrARxYoGwwwz+3/4w52Ot11zpRSKVDn4DDWQlRzi4Ypf9CPRJYmzZ06W7vn7nXJLy/E00UyP7PjIp+R4CAFiWM7ucuw5ItAPMwWsRLi85cprhFp8gJxFGAn0eAwgja2kAJjCpxsFbOHOptPURnNkrGhMFjCDhmdFwAhgYfCOh3s8IJktBXzeWEN1pfzJd1/jSqYz2R//6e6UUSgEHv3V92rPP2tlHFYA6mXZglnKbT/6Wv77n7/J/P5/3JT9/n98dPjX//UfQz/43EcSP/nyJ5Pf+9xH+m/+wk3DH7r+ytQZ82fHyMjQayoiBZJXxuYdezMv7dgnvLTzgPnclq3J517dkdt95Gi2p3+o8OAzL6b+/PdHovc98Xz62Ze3pchoy69etshIpTLsjO7XD2WlZjzgzAHv2KpU+fOJGFTGexsQMiLUYjrwwqjCLga84wsjjBtnNBbSveoNCMH6KULD/JWCv6qOncyLrY+sjkZAGXb7EcVBvHJHsdCrZF3L2++ajQCS1aJJ+WqaBuo4rmJW5GF44OP4wFvGX4RjCo2uoIQH4RkTrKysMCLJKBTwrUl+9eCUU/aBeOZw76Jn+M6dqlL5JeqSZo7JScUylMAbxl9eXsJczIs7TsO4zopvs0qEoet0M7xvFIANOG1cHPHrA6RDn2TvnFM/BM0s3EZSKp4FI26QPt/V26d09PZq2MIJfCSHK2/5yqedT256JZ5MZYBQvnTDWe4V82dLx9rbszv37nLm81mfy6EkKkIVyZEYOaA4eINXM2k8FB3YDdU+2N0mz151hadl+0OZvRvvdCy95CbnKw/enMxl4s7ll31Cbdn+cLR117M6VQm2koZrJi/Q9FwmMmP1Nd0HN90hJod7tYHOo9T/S8Icn/Lgp6nyydJ/BlgT+DfCP0vnaTgN/xSggdsGkw24R2fnriCoTi7DIahfT4dgONmVe+BHpzdJUcunhgWJBC0J80IqkzE6urozr+zc179p2+6ubD43kDf0PAlMQ/W4ZMXjlRU3N77ILygkuKFIYjDDyo+ezZBLs++TwagIB33alr1HcKyA+cFrLk0vnT9T7BkYcn/lo+/TAh5vZTyRFElpIJdzxdJpDWMfk4VFoQpKy4DoH8mbYkReHnZbCgOUwkcCFDpZxlH4VsAIQAI7ke0vD3sdYEW16w0an22EwSGMDQbk8O4G3mWAUYaBnu8GAYoR+Zkk/LWGulq8yjVyhYa8UMYm1Va7enr6UmRipRprqyPYwLJz9x6qCgOzjFh1JMPDIcydN1dYffbZQiaWYm0DA7mbmC/TDbYdwRQrsWUEDUXgz0c+A00IRyh/wu9KuDiMxohVMVYjFl/wwd1LL7lcCIXCbCWR8Y/AuowLdrPA9jVKb4QV1ax1u/C+BQvHY8IuVHh80nMvvCJ19Q9liCUUXt632Ps1mJUnfNyY8blcyk3vvMh9yTnL8MIJGXnANwEhINCqu3EBRDJCSxyBL6GZ2XsfeDx5yXmrcjNmNLNV5GMtndm9B44m58ycWrFv/5HcbX99YLi/fyhJylGBFEQTR9c31FdXzJg+2asqxT1LDJi8oD8YXMXsyMHIRACrJ7oyV0xVDlgtZFEnBI6X/bD7IoAFjD34KecF8uNJYIRx3GXp6YJZ1p/+/Nac5BCN5uYGt8cXEFRSDDlO1A9P397ZkyJbI8VwIJBonT93lrx4xmTtF//52f5YbNjA6gzqEIa8nQd1NYaLXRlwnACUtxyw5dWwDkJAm5g+fYbQ2NQkkJFMT1nGliuWYATYZeU3ghCLx4VYLFaA0l8wSdkiJRC4cChTLpejKwwzvkPBlnGQDRZ5rwksDelV0XjCvP+pTUZnb5/vuovOUTOZXPrP9z6aTJHlPqO53txz6Dj6iDSlripcVxUJ1VQEg3VVFZVul6syEgkHSCEPRkLBap/fF2lsqPfOnNokzZzS2LN80TzzwrVr1He+9VL3x2642vGpd1+rup34kLRM8kjKUlMb7hsainX09SZ3HTg4eLK3N6UbGt5byg3GYqz+Tg2cYcwI4mXBLTOIsIMDRpE9aTgGKJ7187oAMZkjfHgnB87OAxONzCgjQwRGWKRphlA35wwh0jyDvV+d7O9myjvDY9XTGKCi2vKkWG5cS2EK/cjZfJ5awkjKEZuMX8UfCMgmjamqCgOUYuAf/MEf4xOCbH85BoTyq+UZAcBfTlvJWeH4YzccE1YonU42u8oBz8YFhtlygHJ/CWya4cOhVYrqZnz/X4GdDdDa2Y52ZcAnRnTm2PvyZWWyufdaQFUiBwP+DEtBAg1looFWmjGlydt6skvbvu/gEOJlsjnfD7/8qcLMyZPVOTNmZztOnnANRgcC6I8Cq32bRMhlvBogCbpJ+hTbmSIIvkiN9/DmexNuX9i/5MIbh0/u36RlE0O+5Vd8ZrDj0BZDpgF9+RWfTpw8ukUb7mvTqe5Eb6jGkxjuTS/a8K4pgfpZ/dHeEy5S43rTsT57Xz7LC/IWryIg/xFN6BRQHo/RPWF7+NfDaWPsNPybYfxegc6eSiWFjo6TBmkiODe6eOzCeB1p3M5FYZDr+EiklstoJ7t7M3v3H4o9+9Kr3f949OkjT7+4tWUolhxYNn+2dOHZq+qra2pr6xomBQORKh8ZYCoNEtBQmcGVTQyTi5FCHxVyiaigEW34Rg4EHcAgSyBMA0pbd4/uVBUzmUyJX//FX/xXnn92Ysmc6b5EMml865d/yu872qK5FCVPBgH2fLO0EwETeJb/jcJ4MoMKBAOJOPL6sAIHNq3nNNKcxsU4ChAFChUJfHhHCy7coQ6hdOF0Pqya5ckY09g30bC4w5+zeiaZj/0SFaEQxscRjLDjDAwPCy9u35ue3tQYIX7Kk+qqDZ/HTUolG/SHKH8dPAyHQ8JNH/u40JkdZg0Fq2NwTEATPrsW+JwZXLlSbQOnvvQM83msibFQRjD9jq5R/mwksGGIrbAgBdFCrqq6BsYyBfHBu5x1p+J8jqrG4/GqUS0vRLXcCO0NtLhU0gDaejw/+OMD3cQPFJkhxPs97EoOs8CcEg4qadAVQY/PjzfLJ8qcGWGnIGwiIIWwvS8qz5rZHDtrzdKg4uDHdZuGnl26aI6HFFrx+U1bsx9871XOc9eviHjdLo/LjfcaiUZJZnt4wCPuGMJiORAEknBhs/30x2eAQef4tHJD6dTlYNlMAKWUE8VCjPGfxRNJ7emnX5CuuepSh0GKvEHKaEVVneALhDjt1E9y2bxx+Eh7j8/nxZYhopUr7x6v27lu1bJC25F9yUfuv2/AbpeoLthUbEcqZYtqxqoj9TdyBcwkM0MM8ciOZ1fgA25MXuAkT/DR5/cL73vfh4RYJskigR7KeUz7tgF4bABH8X7v0aNHCpLk0Nl3xRBOxLAJGQMTMTkhm8lS+bgMRZ6QCa8XkB3pYTjoQHjbxRuc65YvzrzjC/+d23n4iDi5sS4zGI2nP/atW3offWGLmMvlhUxOY2MBFDJMBuF0xQz1HUx+5PWCkM3rkEuyy+UuUDurzubylIWpUHw3Gf+knzsUGifCG1Yv96w5Y0lo1bKFkU+857r6r930gcZvfvZj9RTu6B+Kp3cdOqImUikNPYxTOjGgjaI/oPDM+IKhpGClmoe9YZgoDdWtxIww9KFRNQgDnoxvvOfrCVUKXmp/2AUy1HZUGO5sYSf4lgPaSgnAIlYTI7OmMPZnPaO24CD2pan+y1/WLoLb7c5VRSJ4h0vjUpTysa4AYOFg+Vi2dihy4lf7cREIBfoQp/EUUEZ7eb5jwX5Whg9lncjRH17BggxiqzTEJLR9XcuSy7FJXBx0pdO13GH1ip2cTK5gsO2E5Aw28cZW/QAg5TWKhSY4YiVsgiY5oswjij8iHN9rdA7HYgXqT6mOrt44yQyxrqoqeP7alVnSrYYGh2N5SiHWVEdC82ZMSe8/ciA4Z9aCVCaXlROxIWrYhKRINBQ6fKQAK2KYk8YzkgGGXpHX9IGh7hZ5/trrKupnrYrtfvYvYl3zgiaXJ9RN9UkjmluZNGtFdO9zt2t45cQbqnR3HdyUivd1B+avfqvad2K3FqmbXjXY09KNfCQYYYQfTaGY/T8Br4fl/0qYSNaehtPwpgCE1niAcK/XZ05qbMBChllg59OOkBRsALCdDfBT2kI6k80PDQ6lu7p6Yi9u3dW5Y/+hHhrsExWRkHjmssWh6666bOr1b7186pnLlzZ6g6EKw3p1SicDAd8iyyXj3KUS/APKeNGVKQtEL05rK8+UCCTazHQ+h7fUlf5oTPrlXQ95F82aFr/mwnPUg8dbxZu+9VNtyqSGxLJ5M7NDyaTLh2OPypCUsJXhfYNQzkoMmqR7YbGIheKno6ubrRjh/vUCFGWFlGBWxNcA5GFnBuFfEryjgZ5YEUEeBhsMGsXodKWBp5DMZvXdh47gjeaRiIgmQ9PNTCann79mmU9xyI6BaCxLSpP2gSvWC4cP7DVIt1EoGqMZH5lcuWqlsHr1aiFGBhwKA60AlguiADlnip0NkpUGLh6jHPgMPmLYsYAH+FiZ2C9/hms547A1EuEaKaYOtorBz6jWdbxRjpPkRrIZJ0FNCBQVA83+fbv0GqfLrHd7xkSmKOLF02a7jrxy0PeXBzZGY4lMlnjO4jEaqZ6wesi2Rlp587ZTEDIZnJJNgIgsCTlcJxjURwDhYLkzQFoOeV0zXt2+L0GV4PJ6iWCGixqXQyrEEvEcEVhYtnRuweNxew3dMPWCpDkUnIZm1xQ3HNj7K9RnGb+siubvvDCjjbUrttLCsh5LB4AbYVAk7edjgT3Bz8ikDO94eh4z7iw/AJThfmQOFCZKhYcffc5Yf85qvboqqORyGcIFZcsU/MEIGUMhpoC1tvdkHLLoliWJbWlGfbMv41LHPGPxPEcmEA607d+a275t2zBWonEQB8pO9nURVBWnY1L9snN6SjTjhnGA3ZuCyymTMSYLOMUOUmLFmauEBYsWkzzEijLytBJNADC2dM4UE+cHBoJBVVbItMfJiUhXlpaTQPFJ3mKlDKtkp2zrY8CUGqorjHgyJdz/zAsFUgSDf/nel5xnLporHWpp8/VFo/4rN6x1+bxuqeVkb6E/Gmf4ybYVMhopt6zgbLKJ2iSOsIccwkAjyEdb2pIG+96VBUQ3ahXb2ZxWWaLxhDDEPwECY1euq6qMXL5hbWj9mWcUuvujTti9VuqRACYSc7EyxRy1X9SXls0I+SThS8WsceYUUGTTOJWBtmy1Z7ZSSgYYXwnj0mlCoDRQ2nPxqDDYelBIDfUikD+bCMqqyxIp8HA/u+VhaA6EXtI1HeKPAS42drQsmYhNZHMq2j/vMRzAH/R31uetqx1ml3NCABmQAeWEjgaLXjZeUVzIPfCfGT9YTYIhRFcYTjCgMAGrY0eH7agt4cPpNB6xK3jIjSfSF5ij/oi2TQZYnnSJPOkUGl0xmcvuMambJh2DOfJTX0N/wxWTwBrJYLYDh+QDPpJeoPxhwGG8LPJ8BKC0ZIQxY44fzvGvAFIcZI9Lzfu8HoeiyOqx1vZYNBYz/H6vt6GmprDzwGHn3Q8/lUlnMlTcgnTF+Wu9LqckzZw5NxYJVhhOl0cq0kKygRlidLVaCPsFwPictfS8itZdzyTTqZjaPO8sdaBtd2bzgz/Og5+DXcfzJFAclZMXet3+cGKw83CSGpdrxpnXOLtadmRdvjA++th7fPtjqpHPOWIDHQYfD1i2bIwrb1//3wzjC5DTcBreRBhPqDAFiUwwHKlkGDpWqEZIlfHksB1GwiCbyeYGyWsG/D7Xsnmzqs+YP7ehubGxura6OkBKgtuhqGpe02S2ZQZCjwRhPkWCkoQiBka+pI8sCSlDbGeI61h6MT4YegEn+GAkNZbMmZG9+Usf1R7ZuNn8jx/+qrD2jIWxqy9Y5xtOJH303DV3ahPOG4bmQrfl+Liflb+8kGOytNJZvMMFhhNegNdJszjZ02ds2XMwQUYp21pAUc362mp8o6Mc62sC0UGyTMZhDlaIle8ohz8GRAhTKol3SAGBwhylL8+XpWBJKS4pkRg8+Cym9ZzGZLpXGmurTQzVRfwEwION/S6nwxEOBaVsTtPbTnYPBjyewuTmZn3TCy/mKRYZY5hi5gDUf7ntNmH+GUuYAgiAamrjZaSMoJDTy0NKeZeDHRtXqLsoI4Dj4mDHsQGnKKJwUAzzVG4QiAaDb73ahhj4wvlNjarI93GARhevm+x/QhdQnaZfJft+FIAOpyg7l9RVa5jVvOXPD2jHT/ZkKKLBsqPMsC0NihtTg6z8cEXfwEwtx0KOVxgenwKQ3iajFBdogbMvljJe3rEvO31qY4Aek07FDb+qSNBN7dPt97ml+fNmBCiu1NnTn9p/4ETs6JFWvL+Jk8bIcMQ7byrxhThH+EA3HBROhwMnp/IqZ0oVo9cGThPqm9NiX21ax0LpCYto+QlsVowBOw44yfGzICvYfoo8E4lU4e6/P6Cfs265I51OqpgxZ4ojGiqBNxDBB7jNrdv3pUiuOGBoIU84SYFCSm3G5fSsOWOhh9Q24ZEHH8yn0nh3kBPG+xIxmDIFNWA0gqxgBrY+C5ZhEwAItLIXnKpDqKioEL79re8LCbQB64FdBgZ0UywjAVFo3+PPjMViacnhMLHaY9MFQPk534EAqHEQjca2Mo7P13GA4vl9ZK+TIRUdjiWf2bw98ffHntP/eO/j8tK5Mx3rViyWz1wyl+xQRTjQ0qbD4Epl80IWhhhjAucDPgOG7yQhjBkCRHd7T39B0woORON8NwWny8kOrrDTUZ0I+GQUjEiUhbU3oeCcN32aTOMK2XhjS8L6WPGdxgI7cTafhEKeIEU7R3KQlHZS8I1c1uIPgX0lAFMtD3cMSs+LQGlE6icS8d0+0Ia1LSKp3PEHXALCAAE9ib5OMsT6i+1wNPB0JVfExa7gAcJHAtaFyM6V+DbFsfRSenxKxUyks0jNJl5gbDFH8dmfxQdedMvPwrgxy3K1ULNQeoYVPzjQZa80FVejiN9aNsscjB3sztDI2IHRg8lXI0/OXr1iBhY3qsblI5xVbv47PoAmRjNzLIA73BT9/Jbj4fc2T3kuVr7sOrKOsLIMOcKMMIvOIpT7/wmg5JjILQzHE2RGSfLsaVPUP9z1AL6zIK1ftayS1LT04xtfTh5t7chhzCIDzddQEUjv3b+j0jRyRsDrwXdVWBl0agU6YYFcIi+BVW4CdBsytALB2inDx7c/ng/WTHHNXPO2dMeep91DfSdcA11H8r5wtTs50JlesO4Gvy9SqxIfpEjdlErV5Y0mBrvluWvfrh7Zcr+WGO5x9Lbuz7F+R3gx9qoOjHVWZm8A7DT/Sza+IYDedBpOw5sII3vCCIFRBggnZUSqqqx01FRU4DTy0j7u1wBFcXiqKsJ1FRUhr6rIThKw+C6FlIoOCunhISEbjwp5Mr4w+GDg4ycLYUaZp0fHK3XY0fRxgTI6HB1+aGgYgehDosfl1P987+Ppr/3PH1xnLV0w9MG3XV6ZyWWVVDqDOC6304WZ7qKxUA4oe07XNLqOzpzB6FBbyA8nk7lHnt+c+uYv/lD45H//fCgS9Od8bjc+YEqRBNGpOIx4MoP9NyXAs3J3SniN52XpoWCBhWzwAdAzbpCB1hLNiAe8+F4n3hmwgdhZ0EhLoucSGWsjMkZ5RNLN6ZlWE4moW/ceiC2cNd3rcbucRkGMv7JtuzsWi6s8H+6AobGxSfjq178u5Eg/ccoQ0PSM8MGh0vhOfgxwyA6hgPGVEkAxHRELg8agMkwc2zLECEALWpFu8QRQiyOyHQ5yMC44zVCW4SYCKKJQAo8fP+J0k/JFRpc8glEE4HHncDK//ro16o3XnB+67qIzs+/98q/0n9z2kH6yZzCLo8vZe2MwyMrqF7UHtuMExtE4/zmguiaeH+8eEJ/btN3lx7I3QXd3X/qPf7rvUG/fYILK6sSJisQDtlcul8snKG8Y4hlssSo3tsB8tCUAvi2GZ+iDAKYUlrVFDvweKUTxVLXEgWGmnzFYKGAM6tGAFTe48tScVFbf2BbacqItEQz69WlTGhw4edCOi3aBFSa8x4fvqKXTKX3O7Cn8W4RWDInaiOykdkINas2aFZ6W9k7fvXf/ydyzZ2cWq1uIi/YDwJXYXvTzcDIbrC4FYw0OcTBrrDhIYSHc2MqXSKSFXCYnLF24RCBFmsVHOcBmxEc6zlD2hO4lQcEDYhDxX0rE405qRwVZoZ7F1HAeEXXDeViSEVC8oUyOVjBPBS5V0VRqLEvnz/bPnTZ5mAww7cKzlme+cMvv5P/3le+7n9m800EyRNx3tNXAahjaMy81b+nYpqjBACJLAe+S6IWC1FhfB0LqkpmsmMppAuxbkbUvhdULMzcoLlaUsc06kcqwg4rAVwqWfD5Pmm0nw3K8DSifjNccYYBl2diTT8SZEYAVlNcEXmkMOBet+1JwEdjEBBlhOO0QK0gjecpLPxqABso7DBGsyoztOxxGhJOX3VvO5mwJSvdksEouJxYq8lTYkfGsIqhOpzJExi1aZSkC8yHEcrhDXiiPdUVNoh2CJ7gyP/ELfMAOCKwg5XGADFaX4MjIgiEGI4utYGEVDIYLc7xu/zngJbHKc2p4HVnwOh4noh1URif4UFyNo3KUPytCWRsaD4ptCjAiKr8hvPJZy5ZI2/ceEvO6JjU21FROn9zUvWXXXjHo9wXecfkF/nPOXJb8xW13YwKYSDIcF154jbxr9zZfLp+WnKoDbwZQP8O7YRBI9mgDPwd+D1kgylMWbnDseeq38Xi0S5yyYD0WTqMn97/o6z2xR+/vOOhXPf4s1TPZXyF8lBOplamLNkhdLTtMV6CiQlQ8/W17NvqOvPpAbrDrGHV9kfowDHyWyRuCEaz7p9vHG4d/gtTTcBr+d8AFLG/k5X5Sxc1YIoHBjjojprLRVUdIivGBkjMMbIApfVuJJArhhuDCAIUY1NxfE904ETh5IwB0JbJZPIHRIw7H44U/3/9E1eol83MfuOayQHQ4LuA9BJ3t4xEKJMt0h+woYrI9OOo2n9cSqqLYL8lqmUwuNxSLZ7PYr1eet+WPJ1Pp/Udb+rbuOpgNBnz61z91Y/TB3/wgMHtacxVFKfZpVVF9esE4tVFrZ0DX0SUfkTeBrUSx7SOglcpFCooWjcW16HBM6x2IakdaT+Y6uvszA9HhfHtXX5zKQ1WipQ+1tA1u3XcwsfPgkUwqnc3gxXv6wUwbTs2EtogPGouksOaZAB2dOWXf2FCbbevqzoYDfpNQFF7evS9XXRlW1s6sMfcfPDxIifLlyUhHEs5ad7bw3e98TxgaHrTaADe3UFZYbw5iV2kgpIGefscHPpggLk5nhHILPBMBMI7mJ/Cn2VYSUwj4/CwCZoXHlHQCwIc5M5mksXXrNgk4oCgCiukJXzKT0dOL6rKLFy8MG2bBMXVSbcXTt35FWjC9KXPznx7K/uDWf3S+vONAPKvpGurTTmcDVQfbrmjzanywE5QlHAVIrZOBkSMLcv6cqSopDuajT7wQ/9JXfzbY1tHt7uzuI80Kp7rDGMUBOaYwtbmhZu1ZK5SlSxdHHA6qHZu+MiiddMaB9W9qOwgZjxpRggygWpuYVJ7Oej4SN37K+GvDiIAxT4sA5Rire0ND0fSVV3/A9bnPvM8pyzCpeB4k+egH8o8MhVTSfPSR54f37DuRcjqdDioWheM5v8peMhA8DqGuod5ZV1NtyqrHefH566S+/mF8C4lhs0lndDMPvyA/tDPuZxcG8COc/wmCz+cSFi9bIqxYulxw0UP0c5js3BwuS8howoXLDKzOo6zHjh2XYbTAsGRQTGLxn35AEvcSXjJYsG3w9QDSeVyqK0sG1eMvbHENp1JNR0505CIBv3jfz74Z/9rHPxh7Ze8RI0VG1fHWDgVjiVV8NvueJkMrxyYzeL9Bvjky2LKalu7uH3TsOnCITAfNVFSFff8MVgIoQ3wYbgCUN0PGVTyexFjFwmSCXD4v6VqeVQDqG6u4GHOKYxGlt2kpB9QrVrRkHOJCAJ7YfAIepkkigAdyx+55n2FGmBNH7ZNBTuXhhp6VU7H0pZztPo0r4nNjxMJso8ZNOSACS2dfR0VA0Agwafw2BLdTJdZhD8BohMgD5UPLKmB9lolcxOL9gsfn2drIrbytex4L9+yWAOXgzo5TghLONwNG5wYYQfcImPh+TAsplsVyVATgxemxtlH55oBFhygWtuzZbzocCho6PkQtX3n+uvregcF+Grjl5oZ6x9I5s0hMSPHnX96azOUyhWAgGLjskmviBRpVDUGRsBpmb01E+fDiCfzcpLZqhsLSyaGYKMu1Z1z2mfT+5+7IOt3BwOJLPpFKDrZL4ZrJwv4X/hErGFogEe1J8DZCQAgkh6OufvrSGIyvy276TZXHF8h4/REXjQcZ9Hnwy5Z7Y4Hlzr2nBB7n9cT838LEusdpOA3/MhjblIvCswgmTtsrkOJSgNFCDbNsqpEDifARf6UwngP7ptgEQqo40FnpTg2j44BW0MwHYDbgOrAlwsECcKJzZ9+gDwbKFz90gz40HFM+98NfpvuGovm505qys6c0ZjH9T4IBQAICBgAzPo1EKqMfP9mtvbL7YHLT1l3Hn9+6p/dI+8nBI63tQzRg8gwJEB/vj+BY/UhlpWfp4kXVl198nm/D2Wv8vkCwkpA6Rys2NDyLsXjSeiO7nNejgArHWQMeYcaRhCUBCTRTNwwzr+lmLq8VkulMYe/hY8NPv7I9de9Tm5K/u/vB7O33Pxn74z8eS939+Mbe57bsHCBDOkPKST6TzaVgPJCSRjJTUpz0AyWHykxmAAMjl83qyVQqeeREW280nsyRUSdVhcNMfI6mFtSc7Ox2tHV2p4N+L2xcdWp9vWN68yRfU021eOff7iik0xmDSC8C94vCW66+SrjwqrcK8XSK3Zfjx+qVgtllCuFDBOe1DSU/95E2zXhkK2gTAQQrckKNwKGtl9RDekalhEIHZa8cRlVhERAOHGTEUjpdzuiakNb0ovy2KDe7jVxu3prlDiMbZ/uVKA3GI9+6lfMDX//otcqqJbO8T760I/3FH/1l4NU9R1IalkQIL3Cz+EQzVR+b/R8XwFTG2DIuMW95GOcxVPJMNq+fsXSeeKSlLVMRCehf+Ox7vJdevNbf3tFLZrqpM+MKf4TT7fVLAX8wIOFDbCjRSNYQWgomx/shp7nYRaysixQUV6qAmwWNAQSzR/SD4nPH8cI/kgQrAMAS2fc2FhZIwOOwmXr6I6XcePjRZwpXXLpeq6oIYDGWEWSjQGzM2ne0ncj98fZ7HTOmNiget1NhZWRE2ECKBb6XowjS4gVz3IFQQFx71hm5Q4f2G+ivpfyp7VGrsFhVdABcR6Ak4PWOrasSW6nFx36Xr1ojNDc2CWJZG7D7BrsUcRCf6NdBijXqsX3PXqoO4OJrzmOAIiM7Xm8wjMiR0WKRd0pAmoDPx6yW/mhs+NlXdmae2byt+ta7H3J97vu/Vh/d+Kq6/sylBa/bpac1TYLssunEYR0w4tBW2IoYNXm2Qka0ovlQBzE8Hpfb7XIJAa+HJUNfZfHJMb+FC0dmkwHHVskALqfiyWQyZiadZp+ZYCszmSRbceLG0VgAznQuL8QzWWE4kRQG+vvI9Qux2LCQxUksxEtsOYSsh8NhHHBsKyJ4C+OLKhnyA301l8syh0NS8tiGTw6rr/ywJPKza8nhfcW8vVWPOcQhR7iAA58hYZ8mwPY+5uenYrJnzGVZ+lwGLi1k00khm0oKmWSCuSzhR69MpTOYVOWFLgfip9/jlohnqCbOWRYP3nJXgmJlTgSsv4+C8fIeBywK3jjY6SwEY/EgwHLFh2MiWQBaIRrQiuiPxhnUNd4BZO8a0ogCmcCM6NdL8GuUH/kUoei1PJRHQ3WVuOPAIWqvXKcyzIJ79rQp5uBwLBH2+6r8Xpdw+frVhV/+7V7Hs5u3G9SPlDNXnJVXVJc8FI/7S1ObvEwAS9MoAuTKcHeLMdC2Nzdt6fkNDbNXZU8eflmedcZFkUB1c7xj38aIrKiZ49seU/PpeJb0OzZpDSGHPukOVAUHO4+lMokh4+x3fjuw9oZvKuG6KS6skpLKwpvFiLLZzoZy/3jwOnn9L4DiYH4aTsP/FUC4oH8lkgmxo70dRktJdlH4CKFRBsVwSiwV8iQtJtgCgufUeV9ToJ8SiEYoHTj8AFtzCGco6GdaBwZXbMt4+o8/Hujo6g1+6r9/Jr/j0g0xMirVhpoq6YbLz9cxe0zxxJ7+fm3b7gPR+5/a1Hqkvevkid7B6Izp0wtnr1rpuWDDummXX7C+YfWKM+rWrVpe5wsE3IrLKaher+D0BwXVF2TH7bPvnFF5dF2X89m0hFMf8R4CZ1qpjJS/TKJ73K2R4DdogsOpagUR7+Ea2e7+AW3PwWOpB555YeDnf70n9pO//H3gJ3++q//ZV7b1Pbd5ez9WvAIeT37ZnBna2UsXRK+9ZJ32ife81fzoO6+se9dVF9UunD0tNGtaU3ByY324jrRP4rtESp4ytakhPG/6ZP/i2dMDTpczoCqKn8xTn1OWQjWRoJMUl/xQfFirqQwrolkYj2ZmA3nc7sKk2prKja/uzB1sadcJj3j42ImB6IkjSltHF6m+fOBA+QBgid/nEz7x6U+SopNmVg3aDVRlcArRkBmuVhJ2hWCE42FcTCoi8QpEENLXGhB527TjkFJHftzxwUgUgsEAa5PZHA400Bm9dmybdht4VshTELp7egutrcelOCl9CT3PCCtGp2y0ioC++sKrFLwYbWNEOnJSMODzrlw4K/SlD10bufqC1eLnfvTXwvd/d288nsrobBKDBntb6cb7Y2VzAQSc7tcGKrlVAAddevsGdZyulU5nU69u2xfv7O6XvvTVX2TPO2e5t6oqHEA8UnUFt9srhMM11MdQJItu61oC8IDThDJNNDvMDTFc2WVcKD4iD+dvOZQSjvUhsoWf/ZYDQlB+PtkCOHzoeP7IocPaV778UUVVndR8+BOOgcpDZYhHB81XXtmZz2l6Ztq0STjKnzc4Als2Ii6bjHHIwvKlC8VcXi88t2mL+OTjj+jpTLZkk5YRxXnEHfxwo3kC/NlsXkimsmTo5wW/3yecuXat8K4bPyJ0k3GA8qDNgl7LBmZQXjdskoH+C/uPoytJONLbzgdX5tgNPSzegC4YRugZrwdMIRIOxuCLJxOuBdOazbdfdv5AfV115kBLm//h51/y//y2v1fFkyl8OErK5TWTqoEZYnh3jBleRCf6Lq6MZCqQ26V6wwGfUREOa0EqO8oKJQ/xsfiFeDaB7NtFZIThGT6+DvoDZPwRPt00CiIOgOJbEe2dGOMDtkvCGMMBPnhvDivRyURcGBoYEDpPtgsnDh8U2o8fEXo7O4WhwUEhQc8yZPTAyIKxBgOMGU5kKLET+dg7TnxiBw2BrcoRXqxys4kVSscNtgzDk02lhEw6JaSJ3hThTtH4kYSj+mZueIiucLiPCqn4sJCOx4pxUwkyughHlnBkyejMUZmzWW4Q8rw0fMfLjc+6WEUeA9MmNwnD8SQzxtCWELEYmdoI4x7jPW9pxbG+DCbmMIdT1UE52G11QhiBh/ygqbwzEAJmRKHf20YUM6S4EY0VTFl18ZVMXLGa6XQLDqdXcJDc45/ToavHxz6rg2+Z4vumOOUSONGBx07O/GtgPL4yME3jSEsbuopD0wwqGNUJVVNNRcS5Z/9hanJZ6jtO/7yZU+u+/OH3tPz+7w8WBgYHNZ/HpzhVtxmL9kEQjKgjfirYyDLgjnhjDPa2Zkg4qHXTlnhiA11xs6D7pi46z0wMtEptux8LJQc7dD2fMVKJYc2UcNg2p9vpDXhIdfC3738ZGarEX/bRajzmLYvgNdn2Wg3gdaD4F0BR6J+G0/Dmw6iOiM5CjvtFHH0sUocWPW4XxsMRCvmEQoNAMg0yxjDDOn4cO5QJtjEwEV5LuJLDTC8EI7YUEr0mDXpYtDLrKiOQyAxo0JN+9bcHAv/1iz+K4aA/vmbZYm8qkzXIeDGa6qoTB463DD394pbBvsF4T2NDnXHeWSur5k+f3HDG/FlV+JiiLIkuQirSYC/SIEqZyyIEOJsRpT92whP2v2NQxqmPMMAyCTb4M0V6xIgCnmKJXjDzbIkDZRFp8DfoPq/TIJlu6+zJbNlzILrrwJGuB595oe+2+56I3v3IM7F/PPZ8f9fgYNqlOPJXbVirf/ydVwc+/d63hy49Z031W85bW7lh1RlVyxfMCjeQ1TS9eVK9S3XWkS4dLugFuaAbkLfEI+5AE6eKfq16NmhQwUwbHBQxzMw6TCPs9XoCfo9XicUSTOGxU9qAwUgm6T53xpTwsbYOEvru+OxpjYXHNr0ycM7qM8SmSl/opU3PYifEGA0dStXcuXOFr3/n24Imop0Qbwg9WgMaGefWqQFxVbZmB+XzteMXlW6i247PHN3DuWnQxWe9EA2rEgyIR1ayIoBtdhg7GcossC2KLgeZ5DIOOgFP8QsDKit4Fy7S/ZFKJVgznSlnHKyhi+KBt2R8q5esO6P63p9+PtMXTWh3PPxCnMLZ4QhMmaNkQIm4rO5sAoq02XhtKD4oRSUPWff61r0tos/nKZy5YkFkxpRJgZbjJxN//dO33ZMm1YfQBvDuoELKO04TxPthXCZwHOMD2jJ/T2oMUN4s6akRlKBEdhHsehsf+DP8jmEJAdoskxnwUwTip/Hk08/oK1fOM/BBchu3nQZUphNJIRGP6fc/tknu6Yt6STZ4Kd4IQYV4vESY7c0JLo/D/bWvfoaUHsX/6otPF9paj1MTAL+hjHP+2SxAlnCwcYs0W1cYaZgQwOusXq9KbVJlqy3eQEBYd+55QtDlFgqkdEGlQVxAiZYSIEdqNUI+4AHpBeDHFjj2jNFiG0A8JgBFxEd3RxV1YiA8IjOvBCEcCGj7j7frz2ze5krnNOmtF22IzpsxbWBa06SMQ5ZllIG0RR2HdSQyeAfSppoXnFHGGMTqSIyls2I4FCTuYSW7ZLDB2QADH/KKlQM8BhYqqGQWxOF4QkxmMhJWu4vMnQAwcUdymN8AF8NHPEFS+pPoDxMSMGri0QFhsKdT6DnZJnS3tQidJ44J3e0nhJ72FqGno5W53s52oa+zQ+jvOin0U9zB3h5hqL9XGB4aFOJDQ9S2hpkRlU4mhDQMKJwcDMMJ77Jh1YsZdPwkPjhWRsgAZtxBFsAo5SuEvP7g+DO2SsPaG/HCqlf4sfLodbkwMJFFPD4/PB5vPkqyHp8gwIQUDFTObYpfYjvzAgPlQrhZkAX8phg24tkbBTCfO/DeduxAEEy+KgoZUgp7L0+hPuEKhARvpErwhqvZ1ROuEtwhuoYqBU8wQs/DgtMfJqMqyL7lpnj83MjC90thfLk8guLEN0xdDCfej4Xhgr7Iig/+6vwgEfZutUXlvwcsvoqismLpfLbPFroOOzWSaPK7FV9LR2fmhW27jfrqSldrR3du6ZyZU+ZMmxp/9JmnRJfbq7pcHrN13wv6wa2Pwxovkj9uOShQUT3u7qPbtVw6kXd5At7q5gVay57nU03z1zmbF2wYCtdO12KDXb5cLuPtPLYrYY9r7FeUHc3zzy4ceOnv/r7WfVH2gLUYPk7j1FTr9jVggkjlBXiT4XVKwtNwGv63AEXlFL2CpCoJI+paspBg2xt48IgUdGPJzOIDplgXNHYdGbkEbICgQad4gh+LWx6ZI8SKHBRjB9FAScxsLm/EUmmtq28wf6z1ZKz1ZPfwUCw+rGl6rGAY+cForNh/MJCeONmp5fK6/rYL1kmbd+wpHG5tiy9fMEdbMGtG5fuuubLpkg1nVy1bvKBx0qSGynBFhVdy4qO9pAAQTXwAJCMFAyO2iJDhhQNHtHSKvwCOA0hoIMXJT8WZV0iJiXhKz1QS8F19A3I2m9X3H2tJ7Dp0NNrR3ZsYjsaSpLjng36Po7YqEl6xYI7/bRed43n7ZeeFb3rXW+suOmtF1cXrVjU0N9RWOhXFqZDiT4OxRE6G8mJ/wJVoEO0Bm3RBRgvnJHcMGH3cyGBhIBvxQT8Be0pSM53NCckMlVnPk03H9KIRQAIYKSVFcojPvLI9tXD2NEcqnTMqQgFH0O+tvGjdmdk7/vQ7c/fu3TopThw5ge3DYPeBD35AuP6dNwj9sUHBibomovAYA/1EYD/BjD4chkZu/EycBlzgpSa6LQe/HQbA5B14h5eMVYW1N+LRqEKXAXtG/wVTZyix7dPpkEWdBm4bJyn80smXtshbX30551P5qYkAmwdskLeVLarPWVMnVf/8qzd6z146l+wuHJvCZ/7tFSem2BexE5R5izCGZAQww7/w0o5DCcXpKCxZNAt9Wzn/vNUV73/flY2VlaEw0VGAwoxieUlpURQXClnEwK8cl80XXNnBI3S1289I4Op0EcE4wDFaP9Roy9EgvxForch2GvYaq31DAH6CDrQi0MTeEbOeg8RNL76SO9bSJixduiDE0I5ITIoC9fV0PG62nDiJZcg88UhuaqhhxjZntpUfAWjDyWmp9LAQi/aKM2c0Kueee3Z048vbXI8/8aQGMwXJGDW4Ijmngzl2bwH81ASKfib3yBDGgpzH46R2pApOt0+4YMMFJIvTI3aAwcvbRCkQJBJ9ZuPaVTLKgG1VLIalNIE3+JwCjoknJVzweX1sBc7n9bC8JgS78ATARHTiUyIwGOTtB494yCCTXtiyS7n/iefkUNAvbVh9RsbtcmZ1Qy9ghSyO0/qIBvRb3oZKNLP3V6jwCsm3lUsW5qj8bnqKQ4Is44PLKLudsXAyMlgabOkknkFO063UNzgsYAs358RYQNbAkiEjLEmGBw4XsIH5QB+744C4nMelUIg/9Fu0AfRRrKjpuJIsZtsI2bZErJxlmMGVTiWFVCrBVrJgkCVi5IaHhfhwVIgND3FHBlssOigMk384SuGxKD0fYnHiFB8O6bBqB4MumUgISTLqkskkM+xSlktTG0mT7M7QFStkxH8YMhKJAHwBnDOA8b8EqqI62/sGpO6hhNgdTQm9w2QoanyHAOoKUxq23wbby2uE39hx7GfgJLx23UGWMT6RyxGfclRnzJE+kCMeYq6Shmz2uQMYyRoMeZKR/FpyGO8wkUjVTVeB8R9bQXXiPzdmMSaSMUs4EJfL0HJKAaDTduW0l2hm8pmc3e6syz8PdkanAuTB8inLjMo6rakRUkXIpNIYFNgEJvUB+d1XXRTYvGNf/Fhbh1IZDOi7Dx/RP/Xet6m51EDquY1PBvO5rD55/rqBfS8/4MpnU5akof5LjsnK8nzI7/aFRSOfch16+d4kjrNvnLXUP9h5dMDQ0u6mBWcbc9ZcF5cdrtzBjbeFClpuIBHtJoWvOFcv+ivqwzOXX549/PI9yI9Yhzx4sdGPR2R3ShiHT6877f8eThtjp+HfCBMLBcxEDQ8PZ6PRaMHv8yLEElHkrGTlqZmffmRTF0iVZWGnAmaEMQ3EGmBJ2AC4IoL92KaZTGVyx9u7uu548Mnun/7l7s4/3/9498Dg8KDH7UzV11bKddUVnkjA7yel10+DjRqNxXH4RGFSVaQQCfrlHQeOhWOJpPLNX/3F/8nv/TyQo9HlmovXRxyKw+lwuQUR2w6QF/1hpgmGFd4t4MYWvjcCYwsnQOE4XjIcmVDnCkARXkuwWoAUiiLFN23b09/R0987qa5WXzpnZmBa06RQdWWourmuJthYXekPuF3uSCiI9yU8lJFK+Yl8MLGMLAsXAFf7mQ3lzxnYwt+qPRbEfFYYvJSApWGDm5WHQUMeDWA+jxvvC9pJywBYHOa+o8ez05oakg211fVzpzbLS+fODtEgW1Bcrux7LjtHevt110rYTgQon0EDC72+gPD1b/2XcPU11wg9w4OsfPbziYEPHfhGGJRxjou3o4nA3hCLIWF0TJm0ZryjhllQbA8FfqyQ2QD+lFc3APcIp4HQjEZjeCpiyyRwMaWFRyMFU5JmZjTXp97/7sLx1vYUFF2kZQkYXq7Qcfo5f4IBr2fRvKnV+JYM4mJGHFuh7G9BQengRhmQsGQjgT3ggB5rQWHLvmPpfSf7s2csnG6csWyeQrhFpuRCWaGq/snP/5r++rd+Y8STOc1JTa+84MiN9X4yEHByItlx5GRyDgpnq9Ms3kigMiF8PBotKD6Cp0wh5mCrCOPgRtQyiwT5M+WrAMWaz1yXaoGvdJ5obU/f+JEvSjd95J0y9a0RL1ExTIQDp76RsSAeb+nIHG/rTlYGg7qHnYbKohXBxszKTXWXz2eEgZ4W57uuW2/Mnz0t+uKmZ8V4PMH0Dh4X/OMKCUuC8BJ5xXs2EU9X+xFkoVOVyalCMBQSrnrX+wQnKa0mKa8ASmZxh//awMNNccb8eTmn00Vl8AqhcEiIRCJCZUWFUF9bKzTU1Ql1NTXsngwn6uce9o4aZO/rBWqHMMbS56xYIv7pe18pnLtqeYpMvwIp1YGXtu3y3nrn/YFEKu0kpVocjKVYxeD78SUgfxnpaGNer9exauniPNGh4xkzeuhqRwMX4WdKOckn0FwZ9AowN9kx6ELBGU0kc9gWyVOMAsoShwoOJzN4h4q9c1WgdsNWlagu+RwTlHDiIPwsR9BGPZt5WBCLwy+Iz6/oy8xIsK52evzyyHBAAK+FiKXnDvGZQ/+msnFDwMIJR0YKjAsYGxoZSvxdMu7wDpnt8CFve6sitlwWuPyletAwWQcqOFiNEHl6PV6vTtYNDBwAVjB6hpLCQDwtJMiwS+XyQhqGJjNuiCarjIwecjCusLKXRTyKn0imhTgZjENkPA4MDTHXPzgo9PYPCP0D5Pr72X3/IMLJDZCfwvsG+oW+vj7u+sn19gi95HDt6ekWeuG6u4Se7m6hu7NTONl+Qug4flQ4eeIYc52t3HW1HWerl70dJ4S+k21Cf2e7MNDVIQx2d1BfPSkM9XYJQ33d5HqEaH+vEB3oI2N4gBm+zOAlgzmDHS+kA+D9PXu10jbMeN2OD6yZsI5sOQbcz+ToOM4Gwlz0lQPaZzadVoDE7VTktpNdw/c/9UIK/dXjcvkv37BWu/uxZ5NzZ08L3fHg412E0//h93xAHxgaSPcP9XhDVZNqpi+5oLW/8yiwcaQEyLmUOwcm40XJe2DTX+X40ElqNIZn1eU3Bjbfe3PcXz1VOvTq/cbsNVf3p6I9+d2P/6z2yOb7BqEn2UCtSJpz1ltreo+83N558GWcumjlSOMv8c0e518flFM30mx8s0H+BoHlPw2n4U2HiYQKOlB0cFB75tlnhbDPlT1jwTwvCfJizyiTH0XA1kQYYyMejRPPBrb1AI6QZXM5cyAWzwxG49nWru5MS0d3sjcaS3g9HtfalUtd561dFV69fEmosiLi8/r8ZLJ4MJlHQzs7eh2z12JddaV82TlrUu+66iLjmos3FK5Yv1pfMncG2VGaceaieV2ffu+1YRq8XRiP8D0ZGF84YQuGGI2kYAbnxwiWlApwKhkCfpQL1dGAZ7FkUtq278jwO684f6rqUNwoOuiGgLfjgB9sBQWoxsuvjAjQigHxVDwuB5DHUo+iE7d2CDMo6CZDFtSTL2yVZkxu0ibVVat9QzEijStqiBsMeIyHn38RW4Ey1118bsXLO/enNm3bra1cPEc93t7dXxUOYre655FHn8mv2XCuUFNbi+NxKSUUUwxADBWboV+3fp3QTYPvnr17BYUGAtAIs3B84LO0KtU8Vxus2bYJANkwRz/gF2JaWbMZ1YiqsBfe3/vhj5NxSEqdQ2aKHlbHADad9hXAcXF8R48cMe+6629yrdtjrqmux9F8rD2zeOS8TqejyfQaz+07nBs2cno44BWdhJzxkuEoCKQws3rnaXD0ugNbY0nBsbcKWUop1TWUMPbyvmWUQWG30xbByh/beobTef2uJzdH73ryFW3lGQvks89a7ByKxnSf16WwzCiHeDyZdrnVAZ/PbU5pnlaoravFshihgeMGGLYG83s4wo26JFc+EVACi2pOxrhQfDTWw4CRVoSJEUFJwcy/rcSgjcFQBJ08nSkMDPTnP/nZbxg//fGXjabGOi+xkj3lwNPh47HpeJyUwcHUfQ8/n+rs7q94+1UbsgvmTXePqFD7UobBVsL9fre3vaMv8/zGzdqceQvNGTNmOO2+zOnhyeDQfmwUdpgN5c+oKbJ6xqEcVTXVQo7qY8fObYJDsVa76A9Ry5KzFWasMKxbs8Zcc9YaWTE1yeWQBBelgWHHT1uEccHr0qbtjYKqOOSf//W+YZ/Hpa5dutCIVIR9Zy0/Q142f07G7/Pmk+m0lE5nqYs7pDkzpkrBgH9UQyWw8sYv2b2C1+0WyIDLUrmcfjLM2EMC1s4pFq5M7lHhUc7qkI9kAaZbrHjkefbVHfrqJQvcDTVVVigHHLiRJEMF76wBhw3MT46tHDI/56vlKT5nNwSMYvCNXTn9ALsNAhCMdCwZ7nnsIoy841BKTWAnLALuy9yoOhsPHwdRSOULQvfAsN7T15ebN2sGsY0J4iKg/l1ONbZ1107HykXzZYfsYFMdoB/v+CWJX4lMXoilc4Kpk8HFjLwsM7rSZOyVXJY9g8Nql/3tOhjNMN64rLC4RASD5nIHAJ/YcwKwoOTAS67IM2fhY32PjGluqPIVShiFzCil8Z2vTGb4O3lYOcSV5D38bKso3eN9O6xcMoewBDm2jbQsLIWwuHXFO3r8irGDHZRC93hnD7iQF9t+al3Z4SpESx4HtbAryW9M/DI5TnoIJnsNrKxi6yGVhWQJHDPGUT56jsNnjra0DT+ycbP/movWGQGfX/v4t24uNNZWS00NtVJ1JKzvOHAkXl9T6Tx39YrC48+/ojU0Tq+cPH1x746dW/0ZrWA0TF/krWmcI0uy/Q6szXUCeC3GFwpGqnXfc1I61udx+yuFqsbZOKnMo9NQEe1tCdTPWpMQZUcwWNWYnX3WDU5XsBJ7p51uf4QNmkAlSQ61cvJis69tn1zVPF+tq/CJc5pC2FbJVvy5SOX5w2u7UwP6P/V7yC7cvXaC/xWMFVan4TS86YBeWO44JFMpqaXlhDRjSrNBSmOx5Y/sAqxbYK++IBfIqLGEJhyDEjrWeXgnxLsympZIpDItbZ3JZ1/d1bdt3+GOTE6P+QP+wuwZ051rz1weXr/mzLr5c2dXuNzuAAlZB18dIOGEVSwSZNiWgnsbKE+xsa7K7/N4vC6n093cUOc5d9UZ6tdvep/w2fdfV6eqKr6thJgUlw8MIH/8dwt4vJIbH2hgwHGEOikQWkdX39BE8gHB+HgsGRkiBhObP1CKFChISsmVaJk4XwaEA4MXibZimtEpwG9WPObnClg52HVi65tEGcOVStJgks+LRCd2KVLIyHQmWUBBr1e/7qIN7q6efhzzrlVFAurtDzweq60MqR63yxcg5euCOdMLt/7h90YikaZxBdRxPBhkwAO6CP5ASPj8F74gXHL5pexF9dcCLxlw5YP26xHKyKucN6h9F/HeTUYG3lrD4IcVMQzojAtW/fAL7tktYzP8Nv1QOgjMZq+fKTBWq2IOSwG4NldGXGcJAfff//6c+fcnXkprlAlHg/IDN6WyioD84Xw+H+XFVohZOK5QaLgf+bM+xJQPVjZy2M7DYvM0Zn88E/v8j/6UeXnPMf36ay9xnHP24sCxEycxAV7IZvOFPGlLoCFCFuL0aU01K5Yv80ye0uhFahgR+Lgzvu802tgDqWh5Nm0jgIWNE24B0lpFtRDRD5wFqNdS3dp4bJy241zG+xs6KTHFvkyAtmDThUNTYsMDxl9uu8s4b8OqwoxpzT56YmVWnifnO5j6+788kHK5nUJ9bUVh9ZmLyQqlXkPKvm28ABgVlAf/4+2AhRMZc+c0Owtmwfj5z27Re3q6IBDZMxvGYxlgdHh5k0a+WHlQFKdww7veJ6xYulIoxGMMMziFqGXRrRCqQwWfi6O2TQpfjpRGtHFO978UxL6BqPDK7gPxh555IfrS9l1Zj9vt3bBmpf/G668x50yfjH1K1E51na4TZk3ygq3OsfoDlRTTVrwB9hUP8HUStH98o8+JLcXsCQeqJ5NkkUHZ5ez6AsDvrW4kg8zJZF3pUclfig8KeF4jHPo88qaK5mGIatFlUQEcQINgOx3v44jBErB4rw2gpdyhD3LHbCkr39cGfDMP/Rmn3RnY9jmyM1tAskXVdUPJ64YEMW2jZ0YwFYh9A48ccKF8zAFT8QblLvlHOIYLPxYfbDfqnn6K1zfmgL8EkB/lf3YoA4oPoxuGDvoDVrzYiiLpFnhvD8ZbJpsmY9My3pLYXkqOrtgOyraGjnYsDoy8kiHGD1PhV27wwXijeMUtpnG8m8pW4eLYjhodYg7bVNl2VXLDzD8gxGhMjMdi5lAsiooXEomkKZm6/ysfflf85j/dlXv+1e16Op0O+L0u88FnNuW8TqU24FPyXT09WiqZkLI5zWyaudIxadoSNw7UACc4N4gX5GPsAx8JUF0yVbkkyRjY5JZdTxl9XS1kCopCw+xV3ljP8STh8A73toozVl4Vrpux1FPVONcT6+9IAR+kL/BAX6ycNNuXzyST7YdeZV0GdYGxhPczTgHzloHdZEaHlwMeneLxvwzG7Sin4TT8e4F3zFg8bsRiMaO2ssKNAaUEdnfgXQLdufie2CjA1i82m0kiMJ3NZdq6etJ7j7T2pw1puD+ZHfCGI8nz169Vzl9/duPcObNq6xoagv5A0O2QZUdB1yRsF8yTUCsaX3l8mb/0wUibVhtsQ4cJXLpCqgQDfhcpl9hSM6IPM8HAfCQmRjzhONnAcAqAUOno7En/4vZ722+77+ETGO9Kwn9coIdjxQxbISTlF+7UyUcBoQJvmTGJMlvBNmBHEHclpOXobcWB/TA/f4pr/1BU6BuMCkGfTyZTbESxWD6kEdAA7UAN3Pf0xujCmdO9x9o7pcmT6tXaqsoq4p3o9nnE5auWOro3v5w/evSI4aBhAKtO4CvPiyMFmxubmoUf//R/hLUXnCcMDQ+NywaIeqzc4btijAb6QQ2i+OOBnQPisvgWwA9BG1TZt40Fg8yowwf3oUw0MMMgw0oHN3w48AxAJ3ccG7ZCtbd30K0p1qous9yoxXts+HIPj2kKO7q7UuvOX2bWVIaNH/7h/tjB4x1ZWZIoE6xu8rxgbGUxa8oUBOsjv1beAGxZsrLmQDf2LGo2l2VKA2aIiT1CS0d/5me3P24URFn7yc3/5Tn/3JUhmZh34MCxXENNlfuG93011dnZl0XF4h2NcMDnnjm9yevx+Bx4XwyrYXZ7AI2vC5hR+TrjAsqMsCKMCBr9HLg5fhjD3BC16omCQS/qBmF5khPJ1JBw198fTB04dEK7+qoLIcMIIf8vAa8jBGXzWqp/YKjgkERnY12NXldbRVKI90v7UBebJUyZI76hTmxA3jNnNotT6mv0zS+/4PnaV76sk1EwQibY6XG163L0FQA/HLbL2VvBcF9TWy989HNfFAaxjY0cqAJK2wEYD/BHNLKVQ+KFOaI9/2sAdXDeqmWO6oqw49qL19ddd/F65eDR49rXfvxLff+Ro7rTqUoL58ykeKaYy+XxPTd+oJCVHkwArR6XUwj4/WwCAHxGP0CfYnFQFpaA4lKIRs/slXAYY+NNFEBGGIa1N9oC5BPr62QffS4yygaboLJwXk88YHR0Bowo0MYdw4GLdY9WVeo/LCZ/Zt2PhhHhrE1P7PjkDeFm+XLH86XHBPbVBlDhJWMXV6xSjQZOr+gkgzkfT+eNdF5nWxIzmiHghEn+nAxmlctaViw461LuxoVignEcnjFnB5X7x3GA8mt5+D8JYJfNMvCu5Dhf0c5tOcvfQ7NOxSR9hK8EYuUtbRlsCTKy4kKcDC3+nl9MSNI9jDYyjMjAg6FHRloGnzPgq2TMsRU97tj2UziWBxxWzXTz4LFWVJ5o6BoOqJEXzphcN7u5oeu7v75dO9ndrZ8xd0bksedfEbft3ic11la59x4+nsZunFQ2LTpUxeKUXVL4uOyzAcdPQV8gNcZB7UySvVWp5FCXq+Pw5gLqxeUJORU1mH7xts+HHIo6PNzXCtVA9AQqvUPte9Kx3vYMRcxQ+2SNzKE6PcsuuVGlPJJQtdBVWVP4/xEYKVlOw2n4vwLqQdEhtkohJxJp3VYyy8Hq3dwQs5UiCyDL+oaisX2Hj5/cdeBY29ETHb10G/W63blZU5u81RWhyrkzpjY21lTWklYTpkFS1HIZUc+kBB0HZcDowjatUXhPCZZkgfKDgdC+kkAlnQRAotQo0JhjaLlsTj96on1wMBbPDsdiSRJ49IjMN4bDElKvITmgaEUiIfmj73hr04evv3pqfW11hT2DOy5gZ52tZBAwgQ+lCjPX2axOgt3WwC04df4oGxTF8XPEwM/Tl9NUjpH7waWxOZENmydjK4sDAvNafvRjKEwGjoPedeBI/uqLNqgnTp5M1lZEzAUzpkoYvEBbV39/IlxXM1RbGZI++sH3RgcHBnTkpGm8TsvZCxJ9Pq/wuz/8Ufj8F79ABrfBtnaUU4ZacZGyplGbQJkwcODpiHmCCQBRyqO5iW8qlDaiFQbdlKnTWV2gAXjc/D13qzGMAdCN8lFjwhZTJrO9ONmL8Nm2CLYr2pA3CvqO3pOODSsWCpeuOyP8/645X3365d36Ixu3xbr7h/PYoouBHoM0eIcVLrzcDuWUb8uiMhJBoBXPbGD1j3e3KF8M2sgaW/ZiiZT+wJYj/Qmyy37xP99xyXLeHx0aNHI5Xb7kwrOU9pM9en1NSKupDslQ6LHtwx+ICKFwjaA6SWkrkT4usEGciEL+RWAKouWfAEY8fo244wG6DhzjBZWTMcYGCx8zxHIZYWCgu3DnXQ+lH3pkk/yxG99BNpXMtryxaCxZKS3CdE0z9x06lia8Phhg69cvy6getcQM1C00CronbwlGtZG66krPB95/NV6yzR89eljuPHkSR63zhwRoV1SNRD/34xGysB3uYTcROSRfSvGLOCjOgkWLhc997stCNhlnxj83SCw6CUQKlCWZlDaslGIVAN3OSv8vBEw4zJnaVNh96Jjw3d/cltp3rNV59SUX+D77wXdlX96+x7ztHw8Jr27frUCRjCUSJF+p1VAaRikKawHb8krhdlnImCq48FFEAIvHaeeHOKBEiF4QVPQP9qQE+H5kc32NS9MMtgJQAt5mbVwlKN1zzKeCkRgBI/oAp6zks+vMBivqqXPhsvFUwIsxHhZuPNhX7vgTn9cL7kK+UA8aWw6KppJmncT6JbaAsjZInizJ6izJYrhklowRema3W+Z42qIbcWdFwoQAkw/FROM5O1m5fxwHKL+Wh/+TAG4QrxgW+Nk9c2V/9NjmpxV1DKApFF0RE/ESkylse7nG3v3NWds52dZOHLYCx7ZKWqtxoxy2PqaSqQKNhx5dN/KPbXolk0wkzXQ647hy/Wp/Y23l8K/velBwOmR1+YJZ2i1/ubfTNAS1u79X23/4uL+6bnLa5QlCeloU8VaGO0xrQoOAIWZPaorUiXyVjXqkbmrME66Ndx16WU7FBzHwqHPWX+92eiPpxGCnc6jjUAITUtRilPnnfsC5b+PfhrR0wjA0jb1ABj4pFHnKvLMDxTaDP4t/I7rOOGDzksNrRH4TYLRsOQ2n4U0F1tjRN8odA5O9UEugqE4HaddWBypzAJF6PVw5WCjEmkg4OGf65EmL505vnj21ua6htqo+EgqEVVnyZBNxMR0bEtLxYSGXjAlaNkNGWHZMRy3fHsSgrIdyL7/HQI53IdDj+waj+omOrvTO/Uf6yBgcOtndH40nU/FUJhNLpkiMkWTL61rG6VSdpCgUcBAB3msgpbSYFS6W95RABoGhKFhzkBxE+6jUIzGAPrIEI0QjH3GJVsywQ0CR/JMVdoIE0hAPivVQgnGC2EDHBjtKxnNEWp6+yEv6A384WMOExTf7yvx2OEF/dMjROzjsMoy8SoPJmAEcdisZByL4nMnmjEc2vpLff+yE3jM4yF7YzeTyWnffwOCUqU1V73n3W90Lmmv93/veD6KJeJJNbOOARou8IqAY/kBA+NRnPiP88Mc/EAIBn5Ai49wGlQwPGDl5ighNC367jK8F5bFAH4wx4hwzcIAjFAqjTIwV9oopWyGjMJ4Hd+yPvMAhigXhpZdeYM99CmYe+XOkhUMK8H0wmTByC+YazVMm+6jqpepI0P/R6y92N9dXy0+8sCN269+fzibIgIJBBmOMDXCUL9LCUCovI1aDcAS5y+US3G63gA93Y7si0iFNNpszH3hmS/KJ515W3vvOt6gOh+bavPnV7I5dBwYoXt7v90Ta2jqNj3zoGnwjzuPx+IXq2iahsqZRYAd3jAHkjdJYQLegB3xijGBA17Ioo8HmBwPbY3cVG+xIFsrSU/IhzM6Cug6bpEFjsYDRYqXAs0wmYT7x5Au5J5/erP3sJ18pTJ3WhIKVUDIob9EiKUS53KNPvJSePb2J5IFoTKqvdcgOB1tUth2MBva9IpIXdMNS2hwoA3npkjmuKZPrEseOHXW8/PKLFJ+EBNUNSIYD22A/2Vu+bMAz0tuYIkzRSXkzyOkUxsvK6KArTkH8wP/7qNA0bQY7gQ5hrD2yWAw4xyjA3pLFU/4voawdAtAOwgG/OxwKFkhpzz/54pbkX/7xYL5rYND5rqsuK1y8fq0+f/ZMnMYqkPwVsVcJvOCJLUeADz7jBvHQjoloWVUUdEyWB2hHOGvjhANhZOEW3+ssB8xdeD1uYnfBFmUglPVpNtGACFYw50mJL+Uc5PlyV4pf7ufA49lQnt7ylIFtD5dijQPjpBsNpYK9flBUhdoDCWwiGLYvQ8Ecx4Whj8ZAWTc0zHGxPCAFceAKHztI7vJqOgWUPbS8Jf7wfE4FXKa+drw3Ash9fMfbFhzaRFtnbyxFRhLaZ1t3X5IMJbaiXfx7HXShqCVXwk/JmQMKi5VjoDz+aMcmYqg9k4aSoXasRAL+TN/gUBZEVVeG/WctnY+Z5MRjL2xV3nHJBuFoR5dn+/7DwkWrVjh2HdpDtl9Wd3mDEmEjPCRbLIIwAmIcRZlRxywbCjcdHue8s99tpmM9/tlrrssm+tsKR7c8nAeVbq8/Mvfc9/dq2URm/3N/VGM9x3Vsm3W4POGGWSsz3S07iFw9R3QTNgaUgymycZRht4LKgFMz0o2E8hDut5G/mXDaGDsN/2YY2/RZS6fgvXv2yKTwZj0up4SuNVoeYVgT2arY2K6BqBAizFFHtJVe5niUErDRAdnyJ+jcIik8+I4YVn7w4cbyzDGwkuFCz1WMLFreMLSTPX0DDz/3cufDz790koyt/kjIp5MNGJk9vTnYUFcZDPr9Qb/XGw4F/OFwkG59Pn9jbbWvprLSE/B5fIS+rO+NLc9YMKEoS26XyzeCuDFQekTGGI6jx4dmmfXK5BUpFyivTJwmdEUaXhcFjLeWooY/ZDVOwnKOIw5z1v0IKAtUybakuisYOt4ZozzGSZBMpvOJdMbs6unLN9fVSOesXOqjthJBwm17D8SaamvClLcSqgg7bnznVeLGP/9eP7xnZwpl5tu+xhILlkBpevsN7xCe27RROGvtGiGbz1H2eL+Lhg+kteiHworSK8Q2lH80IMTOofypE/wmJvD2KAhuUm5dbhxeyXFi4EWZU+kcKfZ51n4R19IZGYDvZFAWqqrr2GqfDydz0p99lARr9zyqMJRMCLPmL5Q0nb+vgeeiLDnmTm8MvP/a8ytU1ZH+7q3/SDN+Q+kEXRYeKApFBZYA+eIQDyjkZC2wOJhltY3GvKaLbT1DKUUw3OGwKneebDeHhmLpmTMn+w4eOt5PBmb2zBXz1Vkzp1SBbn+ogsruo7RQdvnKIMJLMJKvnKryUJSSh70uYFFH4pwIWCxGjw2oAzI8oZBbIaV656tlONmwpaUt9sqWXfFvfv2TjopI2E8oRupS8LN7O1AUnn9pW37P3sPhefNmpWPxtBQKB72srGXpUBdMNsFZYaMBRqKiyq5bfvR517q1i7tu/NAHcrFYIlc0AVh5uN8uGrpwXsO2VzJMdGo31M6wAoQX+mF8s1XAIvCVQbxn+eEbbxIcmKxAAa1naGCgEo7aIt71Nc2yD47/KwFtMRz05cko0tevWh74wHVX1nz4hreZ2Uz6xO/+dk9iz6EjRnNDPdpUOpPLlbVi0MjpQf2h3cUSJBaoHJh8IJCofVMheElY36Mys35ID2Gcujw+oaqhie5Hl0s0naqSz2CTAdUTAHEUr4+9m8vem6U/5MyAecspKwcer/zpRDFHg23AlKDYAsaFYkyL5lMDYRpDs53f6HAOaLPDsaSc1TQIUWpj1OjoWg4V4RC+Y1fwuRTB53QIHqcsuMjg5dtBMe5aESeEsXmP7HgTA1VxIZFKZ8ggGrU75E2CsqJLohzfvHufg7I2kuns4Dd/dbuTrtRxqOXA4Y+u/5dAxMirly5AnxAnN9R6Boaiw+Csy6n46yrC4hlzZqSOtXVkovF41Vc+eH37H//xsNHaOeBduvzcbKGgk46CAlAbpEQOktkqSQeMo3gb3AbsEckXJPZOpssfCQVqZvZ37H3WXTV5cfzIxtvc0e5jBVGUHQ0zzwhXNS1y+SqbEy/f/5OCls/lqWnIU5deUBftaskM97Uzg74c2OQrXdEeXk+TeB1R3nR4PT3xNJyGfz2MFjZ063K7CrppKqTgoRtbD0oAQwwHd/xLAOiJBtZZSenmM9CY+aScSQs2NM1MJlNmz0BU23+8I7n/aFvyaFtHLJ5Mp0iKZKoqwoFL1p1Zd+W5Z0+a1txYF/L7A06n6nDIiizDORRRVlVRcblF1e0RnR4vN/JGleuNCAEIlZJgsT2jMXD89GsOxhI6EZQlv8IDOe/4No6RdLxeAL9gw3E7jtcSFAEo8KV3xUo0wQeFx0Fu9FOoHfBj6Gnr6tW8bpdRXREma0wfI5fcLqdMLDdrK8OOhze+pCxfMMc7MDScgcKUzGSNSDAgkvVLgwAGkoIQ8Hmday5Z7/rJT27ORAcH8nygG1ls248yYTNNw6RG4ZYf3yIsX75MKOSyQgZGGT1DuVjRyOECpZCrWKU/lJFtf7KA8YUc4mOrI4wP9p0ayhRtDYoacGJLSTKVE7I5jeWF1THuQG+praOcQ9GEODjQx5ZjVcoPJgIvEymPFIflTv76ikrpnj//XhwaHNJYXYF+9kePDVN6x2VrAjMaq4TNOw8NUVvAUinDQ7+MBpzwyMpLgPtUGu8dZHDDyo7DHRAXCFXFgWEPHyx35rOZgkOWzbaOLjEaTbgi4WBVOp0yCIeT4kiK080O6GDA8uT8sPPljj8eCaQ5UTTU62vB2OTjIBw3j9HAjRN8mLoIVjrelrih1tvbl7r5lj/GpjQ1KQ31NS6EI5ptrowGlJbqxByOpfQli2bH7nv4udAlF63VIhUhvk0O6cAH9BdyDBPdU4788Wig6OBLXW211+32wKgQfvC9b2NrNNtdgCPugYPzGUoK2hLzUlqTDGyOGwcm4BtjLlKMef2X0U9enCC3/oJLhcUbLhBELW/Vk0UVX3U0dV0n8UxGNnt9qiz9vwCQD9oAKflSLqeZfdS4T7R39ue0vOesFcvmfPDtb1WqI+H8nQ8/kZ9UV6PLooRv2PFCF4HfYvUPExBQ+kFmPJXKuZwqJqeK5Qa/EAe9xutShclVASE/3E9PRpWLIuBj9LKMcxU5YBzBR32dLrcQqaoWVKfKJoNQncBX3tZhcMPD+6gF8DBXDCnCiHopA9A6EiZqgRxGxGY4bTceUDjwI94E+duAp0w2ShIWviRD14qU2W0QOFCOUDAsYVsc0nDUVGHFKDzOawNLzS8W8GQjSjgC8tQ77nliU+rG//qJ+KH/+qn5wva92No7cYJ/BdhkEnG9g4PC81v3iQGvR//LA085Ll67XKgMB0YMHqDGdqPhX0PoqbEQqQbxRfK6nXo44MOpSubhEx0a5Mv8WdOqnU6HNK1pUvqBZzbrKxbNnrZ03pz0vc9vyrplh+b3h2lMKYjYighDDFe+OZEXETlrdK+ZCEO7lwv9nUeGFp/3Po9JqZoWX5RT3EG948DLpIflTG+wOuKvajRnnnWdkY2eNIdOHibyCIuheWunLRZ6ju1MZxJDGbu9ACPyoOaHcrxhGK/Z/TN43iiUGsBpOA3/BuAClw/i7GpLG2rtCxcswJSqMDA4wDqxRAqAPZ6K5JfKFaNxwO6Mr0+uUhxE4wq0mSaFvq9/MH/kWEvimZe2pJ99dXtsx/5D0f7+/oRZMMzaqgqhsbbGE/C6g6pDCtDoqxL1NALTQIqv6NPAy76u7/EIZHwJisslOFQXKd74VAde8LZXAQjKertVOvZrA6KVilD0jAI7HNdyx4Ewkt4imsvnz7JC6KmlzDLDwMCaig3If2T6kq8E4C97Z8hSWlAeXOGKBguBpV8wwBVeXGGwsXDrGX9IeEjLIgPEaKypFL1etwhjxI5iAwlWGfrlky9udV68bo3YOxTNqaQk9Q3F8wePt8Yba6vdpADIdilocBUvOmul8/D+3dJtf/xDPBZLmTi9ECtQdj0wWsoAk7dNk6cIt/zkp8I1N1wnzF4wTxhMDBfjo6XYBgHSYoXMQXULB7GPVg2UiG1f2TfF6AbKElovPtKMmUAbgDuTyQn4FhE7NIH+4IfxBb7iCgMI+dKtqCiK5CX0CmnPwM9W3KyrnadPUaXVkSrlD/c+ndF000B98ZVBlJHyNkXlig2rfItmN/spf3rA+yHbYoZ86Q9pbMCzRCLBTunCoR2gB3FBn8vllK7YsFKMVIYT23YcMFwuVTpr1WJXV3dPMpFMZlWciU7xgOb4sfb8nr1HstQX2J4ue9UH3LJ5zKHcbwPCxgvngBxYLqeC8SJZYeA7/vg9trDx74hxsPLGP9UDaMVWvN6e3tT3f/S75JKlCwPve+/VHuIZZls4UBxe7JFZQukmQyn/3PMvS/F40rNr31Ghtq7C73BgLyIH8J6tqIBH5EeezNBHjZcjI+D8A17TuXLFIjYj/etf/cK1Z8/uHBlGRCqnnbUhqjMYY1gNw/s5qGeEgSbsegW9CCMDmxlnaDOgwTYUKqoqhXe+871CLJNmPEBocac0waFtO2CQyzhV8p8G0Gu7cqB7lCHo80mVYb9j5bwZFfNnTvYbup7rHRgclkkeL54/N7B2+RJ9Ul2ddMbCedQn0PM4ABtuwEtVUfA9QyuEyi47csRzxkiUFWE+MqAmV4eEmQ0Vwsy6iODCpqvRNAGoajwelxAO+k2nPyzIGAvIscORKFc3jQdVtQ1CdW098a9GCIbDgtfrE1xuN9GhMoMQSiPjN+rdcjgUhNe/xf9xHVE67j2/woPSvCawctluAgC+MfUyNg3uQDM1Z1NxKHmiYOSgbacHPknSMjmNkViOmvsn4PcYQBwk4HfcA5TjlxxddP+xtvgrew4qH772MvGt565OPfT8Zv3AsVYy3sdP80bAznksJh6CUp3o6DXWLJkrDw7HtYHhuHrxWcupuViWg5XQqj7myuH1cGQMWImK7YjfWny2bkYBjRJ6MpVSqU3iTB/pjPnz/J0DsQGB1J5QOOyaPa3ZUxEOFE509mSffWWnesGapYXZDYGh55++wzvU26YO9xynNsDpL1BbJiOLtQsYZDDCcMxQMWtq4tnEUKG/dU+wavKidC4x4GlecvFA18FNYiraR6qK5gjXTvH7g9WumauvGzz66n2mlk6ScCsIVU3zgr5wnaOvdU8nyWR29hfJUlZOhho8ZD4O5f7RgGdjnqMdWt43G7gkPw2n4f8QmNCl/+c3boSWatRXhkn3JOMLh4AzhYi6sGnNxk8AfPCxcJUBOhcaOQY4DHxQNEghNeOkCYkORyGZyefueuTZ7jsfeLT38LGWqJ7Pm0vmTNfOW7nUu3bZgvDc6ZPDc6Y0+EMBr082DdU0dBEDrULGl+rxCQ5yGHyRv304hobve1gfc86lEkKenJ7N0HNSqGkwcDidFmUlum2YSDi+YQBOyq+2MmIpeeBxaYBDvmXZjgJLaDNFb1Qs3NIzKEY2wNB4PWTDYLCVnXIghdNcNn+GGfR6pFQqI2HFZzTgq6rZbE4+c9G8wsGjJ+JL5850eVRV/fltd2szmxvyAb9/zAtIRL5j3RkLtV/+4hbh4QcfiOL9GBh0fNWJx8HV9ttUTZ02Xbj5lh8Lf7jtduGzX/iScPRkm5AcjrNyku5KYCtIPA1LZyHCYwsdu7ppjIUBiHQwYHAIAV6gxolWI4DC2Sl2ZDDiCtaz7ZoWNhzWhsFmYKDPrJRV9h0o3cqPLW2VgeqQHe+ZsUDa+uwW44X9balIJGRCAUQfYEoO1R10PsXhwLHoIisTw0V/Fk4c5sHbAOcKVsPiCWrPeWzlx7+9xcsU51M/kRVZ2L7zQB6rSc2NNZ5VyxcGZ0+fHFRUxYXY0eG48crWA9Hf/PZv+vYd+/IOUojLbRcAZf1PgV1vY2HiJxMDVidHb9WzgfMGPCJjzfjlb+8YXLR4vvDxj73bS0r3iI81W2wrXjlQBASQLbRk0bzEll2H0xeft2bQ52Pft2Ixebsivpal4zICAWWBFrA6owrE+09nrlyovvOdV0VT6bT48EMPiliVBK3oqrjmda4AAR/vh0xEkOOEwyDA96mdqiR42SoZPjWAyRfuiDLh7HPOFa65/j3CYCJWoouhksQtzz2rafl8gX1H8V8EjN/sj9NZX10hOVWncPPv78wODMWHQsGAq7aqIpzOZlLJVCITDvokandqQ10NDkMZwTDgwHbzYNDPruwxBQb8gaLsAJ8aK/3C/MnVQkMkIATcTho3sGuCeMYcCRXqG8wRb6BDL509XZja1CAobo/gDlYIrkB4RFXh1VwXGWWBUESoqK4VahoahRoy0Kqqa4RKuKpqMtSqhTA+iB0OsQ9u+/1+we/z4+PI7H1NfMAddNh52rSw9kJ/7B5+VEdZsVGe0TA25LWAUoyDZyIg8igF9GJJJrFtLYVzsLHQ+IGPwLtJYECIjAC7DKOq73UDyjxeuS3Ib951QJ4zrUles3SeetW5Z/mnN01K//n+J00aY0qD2v8CkPPY3HkI2Q/GnU8+Z164ZoX8ws69hfPOXCL4vW55BL2nKDYevWGuUALeNtBScP/aWCSynFTVgdcCYJDJvqDff93lF2rPb92ZwXcqG2rrwvXVEfPKc1YN/+LOh5wBn9/TVD9JjKX0dDI+IB/f+wJ7N74gYPWZ77SAVZ4zRRoDUeVl+ZuCWD99mWPXwz8pBCqb5HRiSJm77u1KJpWOt+5+mmw5SXD7Iu5MMp5ftOGdlQ6nt+/kwRcNyElFUV3+SB2pci41l45H0S/RP/JkQWKrMTIeWxcEIKjcTQAs7bgI/vVw+qPPp+H/AKh1j2rgEBR9PT2FRx59VD1z8ZwECcgAlEZIL3QVnJ44XpdBOigRmHWhwZqSYOWB1Km8YeQ1/OmFGGn4iWQ619rdlzvc2pk82tGdmjt3nunx+Tw0yMnTmhtcZIB5Jjc2BKqqq1xen98lKSSDVLeoOJ2iTMIHh6PJpAQww4s6PAYnKGyGlhOMnHX8PSmsmDGHw6xNsYxWhwetKinFECLsxDELbEE84fgx8cAyIdDQLAzFEvKBYyeyS+bOdLP8LDwwCGV7u1gZMGFNgo9dbQeFm/mhAGB2iyuK2N3GV4lQNhIkFGcEFMvO/ouAKsqTykbGBDMS2coOBT7+4tbkniMtzrdsWJNL5zR3DltVLZwYSCg/7flXtslD8UT6g9derlRVRCpe2bWvUF9dlTt39fIqGBUssgVQVNq6evVN2/aIYb/P+ec7/5a95PwLzKqaWifQctyUd5G33I9wzPbDeUgRWrV6pXDllVcLHR3twmBPL3v5nys+lMRKylVFKhv7LZUXpyfiWznsKfJEHlQPmAv+9Of/k72LVQ6gGYAj+Z2qwqrLYgF7liGD/sEH79fzvb35FXUNin24CHCzL6FZkZGfiwyy+f5K4f4XdhgFn5qZVFvhME1DLq7QYkWD/uFntywlB2CxlfUSf5gCVcxDpragOp1CgfqETpTQg8Qddz3qOGvVYjMSCqhUpRSVx3W6vMLkKbPE6prqdDgckiZNqpWqq6oUG7Mdj0OpHGOhnEoOE8XkMOrpBJFLZYRBTIYYtmGeAnEmnTZuueXWeEE3Cx/8wLWV1C9U9oDRzXHxdSMOJaox+c1WnNTVK5f4r7/mAkdtbUhsaKj2UDixnNoVM4IRl6dH24IPfQ/bIoGsnD+sX1Ia1BcZKRIp/vKzz20uHDl0QFy8ZKk4dep0tlpcKFDbIg8OSCB9njk0N9zzQxP4PVBz4xz36HfIBQE8TwcZBA2TJgmbn35KSGfSLH88IZ6Zg1pO++RHbpQyfe28Ib9hQD4jwa4b8AEyFduVp02qG148Z0bhQEsbtgiSaic6iVq/Q1Yc3X19Oklux+zpU6TBaJzGA14Y+qUmaeJzEOCR4MbhGvREx8tMosm20pJYMiNkU0c8zkIqkzN6B6PS8baT+pG2TuFI60njaGu7fqy9S99x4LC4+9Bxce+RE8LJ3gEtHArkm6dNVRQci8nqkH+wfCygDAb7ZArkMcYsTHrAMHSoqnVQjpsZbh4vnE/wwigLBNk7ewEy0gJ09eMaClNYwHoWFHxkuCE+czDgyDBkBhxwQ0G1DTnIftxTZcNhxRVh3LhDOyJuMj/kPcYCyzE/tUTmeGlK92ihFGg9wCRRPFcQ9h44YNZUVQiV4XDJ2LDiE27xeHun5nc6hCmN9dbwgWdFNKh8wa0gX+setVgEO9C6FuMUPSyfEUD30Xg89cRL21QygmQy4okFojxvWrP+xEvbC/NnTpHCAf/IGaJTg5nJ5YxjbSexb73gcTkpQ56plTfGOvbhTGSEsGQqnY7Hk+r8WVPE1pM9OdJ1vGRkjyL0tQGceCOJeF3Cx1OVVce4QI91at/y4daT8g2Xni9WVlVJiix6D7e0D5G8cTXUVjswWTg4PGxObaiJbd1/yB+J1GbCkxbpne2HgzVNc41Js5YXt17jSK4c9VS2EYOgvCYBpFe5w5Pm97TufMxP/SeVzyTD9dOXxrqPbXHVTFsmqi4fDi3T2g+9Is9acUUhOdynheqmOoFQcbmzPS17VNXpybkDIS+1YxHvHy6cHBJCPqfgoPYM3qOsnAXjFLosDD6bPgTbvLPq9E2D08bYafg/gZICBD9OLMsXvvb1/9KOt7QUrr1ofaGuqsLLlD+KB3XWUmlHAAk5LZ3OZHsHh7X+oeHBZCadz+byulEo5Ejm6QDV4SAtvSD7Q2F50qRGZea0Ke65s2b4aED2WChFVWXveFFnpzGBBp4S4P0HrHaRggajK58VdDK8sMrFHN3zTk6dtKw8HMZ2XChN2LoIDQeGG+/yUPzHlm00sBivHa0EhLa7P1rYsudgdt2KJW7MVtvJuVE1csxhZZhA2BTLSIA6geEJXGzgxnNkRle4IiuQhi78CmWP7thDusNAbzE6l8sbeV1Pdw8MKrsPH1POXr5Iz+uCC9+isvMENNZXmTsPHtXecfkFxoLZ06pgCD+28dXc2uULHZMb6pzj8TCWSBZe3L4nd/1FG8QHn96kyr19qaXrzlZ8Ab+DNDPiA0gq8Z9nhx9ulFklEiqrK4QTrW3C5uefJcLygkRKDkbf8hx5kTkneCpsY6Rfws3v6Y+e4xMKOaL9E5/7EhljePeGh4MdiIm4mAHHyW14CRmrZGwHC8XBUcWPPPJQMnuyQ15UW6/kSdHERISbKVGMeJavTbnXqTqmef3mli0H9E2tJ7Q5U+pNt0tViryyL2W8Qz5FXHTlBveoOPSnqA6m6BnkYFxie+KWbQfyVVWhwuxZk93l8Z1Ot+Dzh0VSCKWAzyNMnz4VBrGVTSkvhrksbCyU0zBxrJFAsU4RuVT31ooYW9Up1SH/pTtOGD5/oH//h7/W44m08Ymb3usLBnzQwHjcETxCKvpFUvvPwmHCbKcb0s9Uf4C0Zqi/9AwTPmw7IgGiIsxWiPFxdp3aC/LAfflz2ACUkPqmIVZVBCS3Rx16afNOko+i44orriA9EPPcFI+MLqRDs+TpuZ851hdY1oxW8IVJXaLfLhaeI9xLiv+RwweFQwf3k4KvUCz+LJPPyh9677sMYxjvNVrIwIA3AiQf7DQ8b+IVXWFUIW+RbHziudxystt1vL1L3XnoSCGVSuP7lPrAwKCx//DR/IHjbcKhljZ95/5DxuHjJwqHj50wDx3j17bePnlgKIo9F8LRlhPCwcNH9Ja2Dse23fvFl7btMnfs3V94+pVthcdf3Go8snGz+fCmV/NbDh5Lbd65R+vq6RePd5w02072GL1DwxrJwkyWlPHm+ppCVcDnMvMZCZ9JgXyUFSfJ+7KxBGWgfs9kJ7Nw3xhfUNfMQXbCmLIMLLx7SloomxhRcdqp5SBDsBOERjY2seOEoUdx4PgBQi4YttbVReHkcG9fySjE+0F4xp7jSng9WK3zBcjoI4OPjD43Xd0w/jzciEQc2eEU+uMZ4fCRo9lQ0F+ora5Ri/LAKgeux9tPpsjYUqZManCYosm2faP6sdJrQ1XIz4xU5kjWYGsnd/Bzp9A9cxQH/USh8jI/tU30DcYrjL2KYg4Mx7OPbHzVdfmGM8VwIMBkEPHKIUvmcE1F2BXy+xx27pzM0vhgA+uTgqC9vGN/7m+PPqv3D8VzL+0+YK5aNJdEvijiBKr27t7s7sPHzfueetk82tZpTp1UT3xUpc7egTQMvqDXm9PNgtpcX6sSrjFQniXosKFIm3V9PYBCovyM7xZwCcehHL8NJC/0V3Yd0I6d7HFddM6qQn1VJSZ1JLeqFLbvP6zNmTEFp6w5Bgej6aqKkHsoGsv2DqedOdOZGhrujyw95zqHN1hJtUrjFlUqDupg8pDcSG6ibxPDNL0Qqm7ypYapExfyRsu2Jz2zznqr2XnwRewukmqa58luX0TuOLi51xuqqqqeskAlO5pUsmTO4w+RrqgN7HjsV4Vw7QwPPXc4VVmYPzkshP1OS+5hwLEyHK/AAITbzywvHNsyzB5bz94kwMmjo3lzGk7DmwoYjLB6ZDd8GDoYWL785f/M/eBHN2t33vw1vBzqwSrCqQCdgxy1X3RzXOHDZuRyZYpfWFz2/hbPH9O/EglyPjDCWYDRgFCxXoGzDejKlB9Lg4ERwwZECGRybIWJrjCu0JXwsVO8MzFetwINTn+QHRCi5/BpDE4lDBxGc3mSkTcMH9jFg8fi5oCi8megr7Wj27j5z3cN/ewrn6rS2De0CCy8UBYgoMsx2cIGRUU0np9NF79iRQw80zXN6B6M5iJBP+nlNJRRGBUdxxizfdvZrCapToUdM426JpuZzAtRI4UBK5YiaYga2QpCPJ1R2jv7BmgQDP/hvkf1r9/0Xnn/8R5vFkdoW/SA9001FcYtf/xb5qsfe79YVxXxvrhjb/pj/3WzecsXPyGvP3OJi70LVQZISwNE/ss//m1ix8Gj0i1f+aTx0CNPkx7jT/3p4ccnyWR4Q0grRBXpqsW8OJ+53waEZTIp4dGHHxbeecM7BI/iEGrCFYKhulk7wp8N8MGAwVQvLA7wDNiAk6pEiOFDydQ+DrQNCJm03QYA4C/FpH8YX24ntU1ql5i9xkw+VrRaWtoKH/rgu430kSPZd8xd5K8i5d1FDEfJofZh0B1JOYAGYtIPnu7pGDoYELKfeecFoSrSQrCKTHmy6PBxYP2ItR0bEA0reHZ7BmtQFi/ejSSlLU+Kj0btqED1uXHT9sET7V3yhz5wDU64lKlN6ESUAwp1RUW9EIrUMAQsU1yBjHl5fqP5TiHWFQD+FAkd8eRUgBRj8XIox6freWaMlcPIVFAiCoXf3XpHpr8/anz+cx9yE91k2JZeiSnHByjdU/mgltAt+jreRwPAn2XfOMwJOKkSPKFEPB35maZIwLHAkM8J2UyS6odPpIBvTA5RO0b/4xMM1AFNMfeTX9yevO/+jf4//+WO/HXXvY2UFV4ctPVyYN2GghBqswmimX1fizLG7DffLssBNCOPJx66X/jKVz4v5NJpKhcZslThvdEB89VnH8t59X43S0EIWdXiynCX5W17bRYxIA5TR8Y2cqwyIS+mmBMhWMDCyyvwpzOZ9NZ9B7Mr5i2A8PTG4nH2XmJlKFDAxBpFwYcKVaNgZqm8ZDDlHYOxuJ4lTyKZEtu6epx90WGxvatX2nOoResaHMqRkjm8Yv5scdGcmb6Vi2YHayKRnKwobp8PxraJrQzFEnCSKBfR1PGllUw2k6MbMjgMGKFUFQXRHQwLgYpKE++t4XQPjAlk6EPfQlrm3hiU8Q5g3Vq9iTx0JZwG2jF2amDsROVOlM0odOODXW/wUnuEUUOGloMMNjus1LeQEacmmc4KL+4+Wnjk6WfiZHR4V69YrmAcACA+HNrhY89tTnlkjZT9s+TKgEcI+VwsHLI8ndXIuNeEOdOnsHEKiIGdZ4cfOCtP4GQTViW5ZUVkaVhVIY4kFQ4cPjrwH/99S9XtP/lv0+91U73gDFDs8mAVQvXD3wkF6kQiZSSzGZGMNAl9gI19BCfaO1L/8cNfFy7fsNZx7plLqMKN/M9v/4fjSze+0wNjbMf+I+3bDhyrBC6fy5mDYbBh5ZIQGcIi8gEpRB2I4iSWAy8StXteBJDCo5UAUQCjgicEjCHQr2xgkwIozzi4iyAKqZ/fdl9u484DkYd++0OttjKsoC+S2Wrcfv/j/RWRcMWi6Y0KCYrcT/9yT+95a5YHf/OPR0V/RVPn8faO6edc+wW5sm6alKZq17AqXwSeoV0GQC6TSBzd9oQwf+21/ni0K7rn2duJjYWe2uZF0xWnp3/L/d+tueDGXxuhuqkOqqvMgZfuic5a+ZZ6h9NNhlq03eMPN1HbzG1/9HdtvkhdzYwVlwZDXkW4fv1UYe7kEMlWLktRVpb7hIW2gJhezmPFegcNE59vJpw2xk7Dvx2Y4gDhTA0czU/Ppdls1xe+9KXcj275qfOHn/tINwm5Oq4cjd8BmHBlnWpk8wU+qE3jQSmUd06JBNTI5s9xMsEOowvKDsVhyin5cY8skQTdFat2rNsCBaOHvCREsWrGthSNAuBm74th0CAewJgbMYBYAJrw/hnjEwZUbAnEtQjIk+KQtMcWCNIxTE3XjVDAj2PsGUK6mPsPt6R/9fcHUz//yier9Dw/7RonSWXzOTOTyZtdg9F0ZTBoygqNSYZpptKZPEajWCrl9nrcSjKdIfkj6SSDsB8prxmmP5GIO0ipMRI04N73zEvpxbOmyLOmNOJDq7l4Ki2SUklGdEF6bPMOce2SeeaJzm6he3AYCoqM7Qxzp0/27jnSahxtO5meXFftqAwHheFEUg4FA+5Dx9vV733uxlxfLOOnMjF+AbDNRhSN7Pd/fZv4h//+ku7xut3/8+e7o31D0fxV564LnzOOMQbIZLPZW35/Z+LeZ17w3/nLb+kZTVe/8Z1fZC648rrcTTd9tqK6pkomXYsNSnjpl9UjgZ0vq0/Gav4A93t37xG+/KUvCC+9uElQZVUI+AKkqo2sQ1DiJKZBZWb71gkx1TRDEEvHhWgmLXScjAp5KiNrrzw7CxBPELxuzPLimGeJjAQowKLwyivbtA/f+F69JhqX3zZrnhq08sV2RaCwlffxQCNr7h+trcneQCF18fnL5HmTG+SaimAF6b1WIhSULoSj3BjDQyhSWKGzAbRgRtoZCpAxprKUrZ39fb+69V75M594h9pQXx2gNlIYHo73VVSEK6FIN02Z5XB7/FZ5QS9hxtWi3WaCzfsS4J61dX5LMDrGCLAfWtHtVEBro0Ae5fiYAlu2cjwabArue+DJ1ONPbDK/9Y1PKhUVERefweeOp+W/KFE5fgQzqUSaO+Qet4PJwCCHo/Gx4sUMLLovpbL4QiEIQ/pCIS/kMzjhk+qH/hldLA1anF1w3g6G4+nUV//rl1ldU/133XOvOXXqVCeyBdgsxi26jb2AUwynB1iVxS5a6tfsngPKwGVSf2+PcOstPxLu/OsfBIc3IOA7XD3RfuEnP/hmcv7UEFYXTFLcVLfLaSqKIuFdXaKL/m06wVHLawEeDQ7FUsPxlDZ96qQQl3mlclE7Mofjcb1/IKrv2HdYiA7GzZ17jxq9g0NKKp0Vq6g9rlg8V6qIhIyqSFCqqa4wSOF2OlW1QIJS7Okd1PYfapF6+gfNAy3thaPtnRIOoHG71AIUVqweok7Q3uOJlFlbETCnNtSLfq8P5SBxTc+JJpI1GlapnYpDczmVwsBwXOroHYARiDIalB6HDRUWzZtF1SNKJJdlt+oQAn6vOXVSnYl3BLGljUDyeTwGVn3Qp8joIPvPwQQZ4WHbS0sAPpR4wdmINkIe+se7yljV5aunlhF7KkCyUXVBxJK9WzC1HE5AFAWP2wXRwoDlI0mmQ3WKUIJZ2mJ6APLj99l8Xti862jhmRdfTvT097uvvuxSFe0IgHQoK65PvPBqQsgm5XddeZHb71FFj1MRXGS4oP3iOcsTlKBuyMVTKY3klRSJhDAu8TFaJv2cio8iezweBx+rR/U/Cwhb4aGnn0v8/q4H/Hf97HsGKelkYIDdnHb0JOTJelzB1L/zyz8l73n0Gffvv/9Vx/JFc/nhUJTTiZPdGcUhS40NdapKg9Nt9z3a63GpFZeddw4RhGwEbEtMU0NQEslE4f4nNuavvGCdn2xykb3aABlADlecpsvkAtoVJj2Ibr6VHI73NxvsMo0tGQdQzkpZBuAjthbjNGNGP8OPvHCiKJ7zeKOB+m7u9oefSd7z5IsVf/7BV7PzZ0x2MblFQCTFfvyHv+WbayKhVYvnKrFkqv+F7XvkmqqKzI/v2uTLZ2KBs97yabNu9iopjzT2EFNGG8fEITbUFX/5zm84GxecK89dc41xYONfh1v3bBQ9gXBo5VWfi2+8/SuyL1TlP/uG78iSQxV62w50yw45UjN5riufTg+YBc3j8oU8HQde7Grd87xv5ZWf9VaE/fLbzm4WFk6N0FhFxijanJWfXWj7vpwWG2xeIw50A0yuot2+mXDaGDsN/35gAoFEKF0hhGCMYfLwgzd+JHvbX/+m/OHbnx9eOGtaFXvPaQSUOgPbAjJe02Vh4zXpso5EcfDeF4S83fxpFORbS2B8MWWHHNGG59wowgwaBjkIydJgh9lCWwbauSI+G6wImMFFcfAyq218sVU24GWR8QMhzL1MoNIzZqxSPjSIFfAV/Sy+pM+MLkOLJZJa72C0gCxI0BZCfp8Q9Hml+poKH+GHDUD5ycKx1pPZm/90d+JXX/tUWNNyzPJMpNLpRCqjkbFDCkwmH/R7aTiRsEuAkkoitreks3kp4Pdg64fsd7tMTFJTQUWHxy/GhwYK0WjUiCUS0Fwk4ky+obrCge2gRLqJ74LEUkkpkUwbXo9LonAwAh9sNp0ORaRIImZOs5pmdvUNUArTzOU1fe/xVuXF7fuc//2pD6ZzphzIZLEyhpJgZkomVujpm39/h3zrd76o3/7gk7lI2J9NJrP++dOnKDDGuOI2Eghv7oe33pHYvP+w/xff/mTe5XJ5n31hW+rHv71buummTzk+/4UvKsFgUEIdIy8M5Haedv0BUFOoUx5PFDo7Twq3/va3ws+/998CTtPHIS4itR0elzt8kQs6Lk5axAmKfJjHMdpxwR8OC9t2HRGSyQSLC+DKBwe2MubC9hu8T+JgxhiwtrWdzH/g/e+MT+sfqlxZ2yAEoYzQE9tBieFtCA779MvaITmNGtWR4eHcxmRfqnJmjXbF2cuczbWVIRps+DsdVmJGiZUOOMcaY1BcqV7CIUF0u4R0Xkv87R9PD4fDocBb33KOnxJLA4PRVDaTy1KbcjldbnnR4iUuVbXPSQAfrVUdlo9V9tJPGaCJcN/oJ0UY5wFbZWQF4ulZn7Xqj/VBq3z2ihh7hoDSTxFIVul/vu0erfXEyex733210tzc4CWUPJJVt8inPBUj2aIbgFl1tFFGB93zVTID2x7ZFejQzkAs6CsB6IecxAeZc+zKFE4C1uYRn+5Z/VFcVi7yUlcuPPrEy33f/t4fqj/ykY9pP/jhj8gmclqIwQOWlJWiXMdgYdYVq2M4Bh6RIBNZDkQ/lDko13te3Sx895tfEQ4e3C9ILrfZM9QvvPWc9en3feBig+QUDkTAe1tGMp12DpK86u0bFpoaa8QVS+cJZKCIXo9bIBGjyiRE7fqIJ5LZHbuPDK9bs7ia8i0xgggigyvR2d1nZLI5pX8oKjfUVAuBgJcZUrFkWth38Fjh8PEOg9odDCwyyoKaz+sRQ0GvSfTL+VxeTGTyOkV311RGCk6S+X6/RyQjqYA+h7YOsZ7L58WBgWGJjApjcDhG6XR8HgTMdTnJYHJ5nDmSiHIlyY6KgL+AiUQnWZv0j/fXTDLUpHQmq8eTSaG9q0+IxlOFoVhc6xscEnxuEqhUmHgyVSA5LA/Fk4bLzb/h5yIEpATD0DBmT5mkn7V0QaEyQt3T4SD0KlUp1RtVFla1MQkHOmEcgDt5TZN0cvgUg9vrNsMVQRjDTLaxhmnxFwolpcCYgu2dQiyeFtpbO43New4QnUmZRLFJfEaD1M+cP1u64Ozlot/jIfy6aohSxuX2KKJDcfb0DWh3PvIU61TIYf7MKeJbzluvut1OMU+y4pXdRws7Dx5K/e2e+5RvfP6zrvL3Y0ED2vizW3bFhGxM+fjbL/dgOEe7Jh6wegC5VBdsxoIuZIab+r4jx7MnOntcy+bNVIYTqeHdh1ryZMCpkVDQJIPASGVzrqVLF+sDA1FxUl2VvGD61BDrbaCQX427H3m6/x9PPl/91x9/wyT2YJaPqOd9CLnhO3sKae9Uf/lf/OXvKb/Xq72y80Dkx1/7pFQRDoJy9EEa/9Ja0O9zUY3lL/vAZ9I//OLH/bOnTy0zoEn+i7Kw99DRgUPHTgTeeuEGTJSySijGYXQRUCijECVlZKKPYTLWkhnECDaJQzoIwtH38F4r/Kh+ag/sObAXi4o/ugGvFQcOS+JdCWGQ5TDG2NcvGEVjwev1Zn7z90fSDzzzUuSP3/1yduHs6W57wpPqp0D9LfabO+4RzztzUaCusrLw3Ks7+72BKt/RhG/4tj/8oLZ50QXC6mu+4CD6qcFZ5WTAx6giEAHdx3ZEX7nnOzhwxzV37dv1WSvfkt726C8zJw++6FlxxacUhyvQv+2BH9Wd+dYviZXNcx35bCrRtm9jfsYZF0ao+Jl0fCDni9SGDV1LbnngJ7npyy4Nzl603HHFmQ3CkhkVgrPcGKP8JijyCLpYq7ZAocaJ9ODlmwmnjbHT8O8HanIQHmh6WEHCtgq8bPyfX/1G9vs/utl56zf/o2/xnOk1ExljGJAm7BZsbCoDNG9yJG55RyTHvilGA7GtDLIwtXT4FujSsLpFyg+NA0wgQnkqAXDSP1AClyXs+LtYhJPhxeiCDgwlBnjJEW0mCVGmfJGf5YvnhB9lTWayZpIMpd6BIaN/aDg9EI2RPCYOGfn8rMmNosOhFkijdauqw+X3eYSw34fRG9vAmAFGZPMC0AVbOw4eP6Hf8ud7sr/52qdcmq7xL/YyhoAVIu/7dIWhyIxKq/wTgqWQ6Xh/Dso5Q4VBh8rxGkkBiI7TBEcCvvejmM9t3Z390R/ulP/rpvflTIfTn83hnTEeA7PqmUwq/f3f/VX+n//8ZP6+pzZmv/D/bnD+/p5H1NlTmoVxjTFKXDAK+nd+85fBRMF0ff+bn5T629vwcnDh8Sdfiv3tkZe8f/3r3eKq1Wcq3NAAz+xCYPzgq1Hcz2lmirTlR5qHHnpAuOH664QApfOHqgWHy209p7pFJPKiDHgXQkMbIvMsmYgJ17/vA8J/fv2/hVyWFPFie+V5Iz62tRAi9u6G262yfDWtIBw9cli7/u1vM5cVBPXcukkCTDFqaczoYz0CKJA9XRGepjblpnplM5oWM0nrNdO6ln2ipSX3YlDJXrNsmv6W9UtrMCmPPNEmGQorPuoWgFMUraIzVJi8kEIBoaA4tN37Wvp/+8f7Kr/1tY8YdXVVbiqucec9T2eWLJytH2/rNK+56nJPZWW106YBwPoKtScexMNL3lI8XqDSZVwojw6guCw6EcymzIs8BvA+h/w1asdsJYFi212nnB4AtQHzsceeT+3Ze7D/A++/riYYDLgJXzECr2/eB2z+MHzwIxZoobpn3yuDHz/Wc8g+DadqUjxWR+TwlBk+RWSIS0YR3lWl+KgXoIUMQdn4ihqPx/ODQcG3t5JSnPnN7/6e3r7rZPC22+8wlixZZr1bCR6wC0uCMiMUbIIxYgOJaCb7YKiwCCw+eErPqP3rRl74y+9/x1aKKwJhoWuo1zz7zMWp3/74iz4oepTIyJDxo6qKSIaHjtM48T098FR1SBoUd4dDoSxMF+nFbg+1dYpr9vVHk5WVQQ8MKEaIBZQtDuAAP0D2GMAj8C6RTmtsVceqTVZIACsb++HinP2cGlg/sCuD4cG+eDthGWIqLtoV+MUm6qwklp8GOooChuqmTgZuIZVO6blMXiC+iFSXkF4mTlKl9BKVzowEfBIZibKPDCGyRFSqA6oEUSAjKK0ZesbjcibIoGPGEyqFjB01bRoBt9+V2r73MGjxX37+GqGutlIFJel0Vsck3okTnRIZtOqBY63mxpd2mrF4So+EA9nLz18trTxjQfZkV5/j1tsfSnZ09bg+85G3mxtWL1cqgj5py44DKYepyOetO7vukWc29tzxwGNyKOAzo7G4eOREu5TO5sRNd98arIiEHSjNK3uOFA6f6Ij96Be/Vn78za/7YOTYgDrEGLl598F4e8t+ef3SBXo4GAg4yZgNBnz5wWgsQXhzaTIYqW3Q4CYVUpnMcDqTqa4Ih1w0Fkper0ujtq9Uh0OK1+tRyLjQadzUUtl8yulQ3FWVYdXncePTHTxTqioaOY17nn6+/8GnXq7926+/ycZIACZ2KZ5232PPZWSHw3XpuWswUanfdf9T2Xe97RLxo1/4bv7qS88LXnL+anwyy3hx6674jCnNntqqiHM4nhz+j2/81Pv9r35cDIf8NBajvhlarC4Zd973RKyxvi6wYul8B9oCa3hljjVlSoNezSQ5eEM6BZfqmLxL5o8ebxUdspLq7u1z57WcHvR5XQ21lXlSBEyP1+UgvrHJNGoLYiaTyxOfTIOMX6+blCpiH7ICNpYlmiKTHSYO/GH1YIMtj+F8Pp/x0s59ff/x/V/WPfjr76crQyEXb4OIiDiicODYib7tu/e53vWWiwIZ2R374o/vki+55gOF3/zuZ+mWPc/Wnv2eH+brpi1WYVTaPEHiohdAeZ7Y/WT/1nu/j32U4cqm+cbZ7/yOqXgCXXd9ZX2gcf656llv/1rhhTu/GadCVZ99wzccVEfmYNeJrtbdT4YWnvdeZaD9UKyyaW4ldJjBk0e7n7/zZv9HvvUn38UrGsUl0yOC2ym/LmMMUKQN9WgB5B8OAXmzjbHTB3ichn8/UIeAggJgB0tgwKd+/urWrbnnNm7S3nbpuY7KgM9Z1jU4QFhQPFtRHAul+OiY2E7hcHnYt7+cHp+gev3sOHocQezAyYikf4qk6HPhR2DhBX6skOGFeugDwMUMLkUVZCf2zLsJp5dwkcO3xZz4phhOWlQw5mLw1HHGdy6bI3suZ0im4cDWRSheMLpICTRyuVx+OJFMHDzemjl6oiPZerI7RVxJqA65EAkGpOnNjQq2BsyZMSW4cOa0QENNVYCEf5D+vaGA30mDMfa5QPhDQILwMqaQwCGdYWBoWHth+175LetX6TSqKRZ/rLgooyKy0yEhYyfkqQXgCVZ/EA1KhaXgglcQ8LieCgNyZuoZu+No2JXS0aAo5rS8+dyru+S6qopCRUVE1rFSZ0Ui49vs6e0TN+/ab5Jtmrv47DPl+uqqwAvb9ugUX5zcWM83xCOB7QgcLqe5v6c3l9N0+dpr3iLl0mk1l82Ik6c0OJOxWPbxp56V83lDnzJ1Jsl3TM5bYw1QgCdEbJEIALwWCzGQz507V7j00suF7oFBoaO7U8iTcQWFzE5jRwdWakEUbgrJVFy44LK3CIuXLKOHnBssDoQ9pdPJWMe2JSi7+AgvwknRwiy3ODgYNR944D6xlmoz5PFK2EOklNNHgLztEBi+THm17i26RDIOlRmRsBROpnP/2Lrfu7O1N95UGyrQ2E26MT7/oKJSKR2lpDTom6hjzMACBSYy5KCftBuVFICC8LHP3uy69KI12bPPWuZCm3viqVdzpAwUmhprE7m8WFixfKkfDGWU4R80MsfIKV6Lv9w7EsYLs2HUM9DKHLU4XEcCj8xWxJghRiFWpiPQUCApeIXHH9+YePa5V4Zv+ti7IpFw0Ef4RkYjBx4zf/FJKUrJGKSwUjABn5AqgEb2gNNJrYQhQgiLbpGf17LFWAW2hQl1i37LHjPAM7vtAQcpIMqi+dO1V7fuLuzec1Bev+E8fPeKZYG4IAvNHAA2wW4YIwroBjoIc1Zc+BFXFGHQGsLfbvuT4CHFMEP8JGPcvPzCtUwp7RsYNlrbu9INdZUe6i+OgM/jqCYluSIcUENBv8vr8bjcLicZYU4FeqOlHIs45JY4YOVWAsoWlMFNBKS0SuId9zw+PLV5khPvjyGMCsvda6efCF4zLdWJ/syL241J9dU0dJAsQWuHw/smpMlRpxMlsg8lN6nVPtXhC/vVYFVQrWqoVKrqK9SaukpnXT25ukqlvq7KGQwFFCcZlBL9yUw2ES7K3e/3KiG/H9vIQ5FQMFCFL6uTq2+o9k2d2aROaqj2nLF4NrHVObxp8w7pmU1bhSc3bils3b5Pam/vEmPJBA6sSq06Y772kfdeI3z6xuukd193qW/V8gWu5sY6f0Ndlfb2K8/1fvrD1/uXLZwTDIcDXqok97Spjf6m5hqHLmrK7BnNPjJOvJede7b3mkvO937gHVd4Pvy+q9w+j1fmbUoUuvpj5uBQVHtp63b3+WevLZ2mCGBcFIX+aELHZ1/eet6agqIoKWJcwetyGo31NY5ZMyZ75kyfHFiyYLaH2nB45bJ5DWtWLA4uWTTL09hc76prqPLV1Fe7vWGfU/U5He6AVyU+uhuaagI1DZUeb9jrVEiFUP0uwUlODbgE4rt54HBr+uCxNt81V6w3SVYTU83C3gMtuZ/8+g5t48u78QaxSLyRM9k8hR81li2c7Y0Eg/EHn3jBPXNak/bI0y+m62uqvTOmNmLbb+HFV3dpZIBKyxbNkqKxZIGMUh3b2hyKQ0qmM+nb73lCfuvl61W3x2nqhm7myGmFfEGknGQXtQuVOEHiFlcB58vCOah/w8m60NLZmkzmUrlFi6b53X411dnfq3VFB6SOvp7ClgMHladf3mI89+r27PPbdugv7tiXf2Xffvm+p1/Qe4aHdMHpyIZCATkY9MlksYEm0mX4yioWBSurKtk377xer4hPKdCVxhwPc06XWzpw9ETm6Ze2eZtqq2NUZXp1ZYS9LGjXZFVVtbRnMJ/SnEHl3Ldc5xGlfOyRx7fkWw6+5M/reaUgiIWG6cuo3dqSAzCyC+FRz/Edsd7j20J0m8vn0oaseoWa5nkVqq9i+Ngr9/pD9TOVqsY5ueM7HndKDle+YtJMh+oNiPufuy0dqJnmJD0uR+1LVd1+2Rescs8685JC0OdSp9T5hPoI6X9UH5DRvNlZ1wkAz0Y/R1rWVNAB30Q4bYydhv8TYAoKjeh4XwPGGAlG85HHHhM2v/Kqcs3565IVQb+31O05YAZrov4AWV9SO00ylsjwIkGDAzZgTKHTl3cmDA44IATGIPbbMyW6TGawuOSY8aWSsWUZXPg+EjPi6DHyzOez5mA0qre0diQOHj2e0fO5lGFo+XQiQUXLkq6lmzSUsqOvbZwAbEuhAdVRW13pbW6o9TXV10Do+z1uN3vJgeJCTPPZXfxZyoSlIvPMRwDHawO0ATII9Sdf2lq4ZN2Z0CD58dsWoKyyY0TQhGDzDcojTpTEC892buxKz0lWnRLYVgrLb0eFks8+GUD12h+NFZ7avF0qmGJqKhmiFKc4Kw5hGI3FjE1bd8mTaiK5ay4617N1zwHzT/c/Jpx1xiJhanMDWc1cWNoO7PHVVgnb9x3WyABWLr5oPY7GVRLDUUbv9KmThJ07dou/+O2tSigc0hcvXizphiliOw1oxaDF2pSFD4Bf7kd1gP+iUFdfJ1xw4YXCokWL2be4jhw9LMQTMUElHsFo4ak4YCNjipSPteddJCxavIzjsHHTxUHtVMvmBBcZYdQK2DtjGAQSyYxOBpq8d8/ewh1//bOwvqJaDqpOEYYYDdksPbZDopmUgx0GvqNls7LQFSmIp3KTL+iZGwgJrSe7jb+/usvccajVaYiu/LlvebsQqGoo0BAmG/kUIw79AwwhHpL5Lxuy2yXJNLjjxJa7/vGM+dYrNxhTpjS4fvWbe3offvxF49prLnCRYumj+s1OaqwPYCsXeMEotMoM4F5uiDJ/6dFrwzjx0a+xasTkC2dNCSguDG6+NdEyxPDHcHBENroCwf/84rbYX26/N/mbX3474iMg3KXcGG7iRymkDOxwqmGrn5bysIiicGwzwpU9tC78h98gJnLETDZ7fxZlY+Vi8tLGxPKAs+sX6e0tTiSvXJQ++7tb/4aT3rTVq1eKkqySF3VqZWeB7YehBcA9guyFMZCKEDsPbFesq28Qdu3YKnS2twmJXE6YVFcpXHHhWlgPWMVJDQ3H8k0NtR7q64Cy3N4cgEG3bdfhBMkEj8/rLgn0NxFQrGMnOmN/+utD8vnnrBSxPdB69PoAjAZrML6pGC2o35OTnaQ8u8hPV9m6snvEweG/uGJGBkOXi6QBl1n4Cgy+65ciA8u9esUidfXyBfKalYuklUsXiGcsniMumDPd11BX7XLROEPxmZBCOsg9CnORsQZDAysq5fWFIUWhsoqmWKA/gzkTTsbEmYlwQkT0UR/r7h8W+gaj5uat2xznnn0WWk6RJ9j2jH0C8UxOS8UGhPPPOsNXN6nK09RU66xtrHaGKkNOb8inekNeUrqdiuJRZdmtoIzEA15+CbJRIQnFruTAOzjiI3dY/Yaz7lnjFoXjre353fuOu6657FyDjCZp48s703+7/6nCxeeudrz/hssKJ9pO5sgQdGKxcv+h4/qieTPUcCQg3/foc1r/YFS68JxVznmzpzKe6STwb7/n8QLsm8efe1XcsfewVlddoVdVVagwyI8c70i+8Ooudeb0Zv3V7XvMBx57QXjq+S1afW2VFgn7KQpZCacCIrmqIuxsmlTnJvqlYMDnnjtzqmfxgpni0oWzBTK65bUrF0vr1iyTzllzhnzOWUvlc1Yvky9av0IPR0Ip4rPD7fc4RdUhDWcy+ZauHu1ET2/y0Im23P5DJ/LH27tyR1o7su3dvem2rj6ztaPb7BscxHcnDdJDCic6OlPPbN7ue9dbLjJ7+wcT/dFhT3NDHd/6SsQ5fQHhkquu1UjviR05csR99dVvk//4x/vyh/dvdE+au1aaufwtutsXpmEIjdsqUPGXAx5Fu44Odh/dgglVl6y49HRsQHQHKoRJs1cJ/a0H9ES01zFrxSVK74ld6dZdT/gnLzzXUJw+V+PcsxNHtj0qVzbNKbTuekqqn7H0/9PeewDIcVXpwhW6qnP35DzSSKOcJUuyZFmy5SgbG2wMLMHkDbxlgeU99gFvDezj7S67sEsOy4LBGDDYGNs44hwkW7Jyzlmj0eTp6dwV//Pd2zXTMxolY2n44X4zt6vq1g3npnPPuakoDKqA1DLKwrrUSspYdZyUcaofKH/UA8CLH1XCM2cD/HonMl5MXBJmJSAwGiCes4bNGoTsPP3cc1jLQDzdEweG4+xNwRP1OaPgV4TLLvQIAQWCGpaRQKCh3ocUAShaWjBCag/4K4QwWzLyWSmX6JEKA32SMdAr5RM9drKjI3do757c6tWv5h978qn+hx59suu/773v5AOPPHkwnRg4NaW5PrB49rSylvraivJIuKKqPF5WHovGwqFQZKgRU4OmXxIYFOo8KELZT8QooIkpK9SLcsGKuwbglfsfHsbQ8+iAMBoO+uWW+mppIJ0+LT+RB+f7cVY2gk+KBnliI/eeEMcEaHpPfOqsQORe6cAppZB1lOzDv5BbKJyKWMyqjEVzl82cnME6BO66CNe1TdMww6GA/M4br/HtOXjEuetbd7sN1VVJXsBFAgbvyZCgGK6skK5YsgCzk242k5PjFZVSMILvvLkyCWr+j/3l2833v/P6xBfu+px63333GRjlxxKbTCZPacZG/uKm6kGUxEWJ8jqlWCwmXX/DKum/fvTf0muvr5e++h/fkhqnTJGOd7RLdp6UV8o3Elkkk5xHa+qkqVOmMTsAygGOmMa6fpRzMBJk+8RwdDxyF1FgGU4+j70M7Phmp8+27IJL9ZRoxewXiWQsLIaS21KQ2M/KAcYD1Ta5MRIJ/NX0OWV/1zTNrOrI5X/2099JM5fcqM5a/nbln3/8VOrAid5cd1+/lc7lLEdRpWQma2zesjt1/OhJY+O2/dmXVm/JGKbl+9FPH/F39SSyJGFYf/3htwXqaivl9Zt25auoNzxx/GTfs8+v7hpIJguMBpZvQ5QMto9S4s6FUdKJdmRhGXBpAyoB3hfwSQpvRqwkEK76FEkg4er7P7wv2d3Znb3/vu+UkWKMgaERMcIlfMGav+LRFsOhB57OUkBhYr+cDxVtuUeYoSgG84j+LaNAz9ReqczRBhEI3rLXCIfsUI/gmy1fpPYKvRFSOnje4vnT9elTxtvf/OZ/hl5/fTOqjAu5ZFi1KbkvNknWznFqPu5hR9Vy8BmjzcGAT4qE/dI73vkeqYxk8zpV6aewuUZAbjo6u309PYlyui8J/eIC+dbYUKl29/WxLLoUQPL27j+izJ09CbNxlFN/AEC1RznlGtoGUyaoAAaVDyhnQW58JHRqJHBCefOA+vBf9zxkPf/yBisYCPiCfr9KhLGDHbHkETwOfO30+gm/3JwfqCKRAjZIMEqZ+BzyQydlRNNU7DPAMb7D9hvAWTqbxeCTHYwEpJrxVXK0EoOn2LNNgjMTfLnbQSAKRpx3P8KcB9DnTJ88kbinJReMgrpj14GeR55erX7h0x/RV165MED9tb9/IOucbO822WoYIkTVVHvt+h3mtl2H/Jbl+KZNHs8UMZCXGEjatdXlZlVl3L3zXTelP/uJO/1zZ02O4nAP07KNL33tbvm1Dbv0f/r3/1a6uvqMW2+8MvfF//URec7MyVjYMlRgZwEljcQh3legvFB21KbxjS98StJHGrVG/CnADHbnBv1aWVk8evmCmXXXLl9ENNsDW3fuax9IZ/OzZ04ybrpuWdkH7nxr5GN/+xfhOz94c/idt10Xuenaq2NXLllkLpg7q0/3BzNUNdKGYaap3zGo/rm11RXKvFlT1UeefWUvvrXHiKFy1nS/lsnk7A9+4AO1hw4d6vnu974vX//W2+xItNLJZ1NGTcvMoIyR1kEMLyjwIAwpRSqbIlqoLCOpumUWcm4hm8y+9uv/K+eSvYEZV78vfXL3C/KpIzvtWVd/wLXyGWn/+idskggcLRCqq2mckj6542Utn+7vyCS6eMlQNAgb2eZxbXYpqdgj69dp9a3EAvl+nlXsD4KYGRMYE6CCQ3Dg3/Whzl3TlM2bNjtbtm33v/2GFclK4oyljQeAwMFb1UigA6DKjI3UkThTrsBMETY+yMyEGSgTbDwOygTv4NiADaPDco18Ts6nU3Z6IGH39vY6PX0DZltHd27XwaPJI23t/Zv37Df9Pj1bWRbTG2urAtMnTdAXzZ4enTGltSoai8YpcMzmYOYKpHAzooV7HSuAfWuYbcPsHEvmGVq7FwTziz/mn8yIvGF2JYD7bC5nP/XK6+78aZMkUhBPmwZjCgEiQNheRKXw4ii+Z4IfDjKBXfHdSG+w9rpnsDBceVdCbosGI6d8z9BQvEjZK5u2ywdOtKszJk30kf0QEyctdfveA3ZbZ49yw7JF5pe+d0/wXatWpqoqygO1VRXKhOYGvlYfKEaCJ5WUnF0Hj7j/ffevnDvfd7sbj8eZIDLQ18McYc9964QmbSMpFy8+8ECuob5BHj9pii8UCspQzHBiIFIAps4EIoQPEM3eTA5LLzlgwjAZfIB13vy50oqrb5CuWHqltPfIQQnLt/K5jKTRtWrceOm97/ugFInGWNpDQU0KkHCFY/5JfiEhV5UCAb0YXjFv6ALF8IXnn7Puv/+Xysqm8WpY1eQACRd+5CVzV6QPNNGfRy0vAXR6CIfb8d8hUKkq5f5geG51jbOostaKuG6+PZ1Utu/b7XvipQ2+XYdPJg+09Q1sP9iefuCpNcqeLtO9/5HnkwcOH/cdb+uSkgMZX1t7lxKJBLM3Xn9F8L4HnnYKBZM68bgzeXJrOJMxDJIU9P7eAaO2rjpAdBAlyMPiSPZIikYSOBpK3KAes9PBUFAMw0PkZYjZJex7Aw8gMArYDctfdkc3qVTa/s737u3NZDPGP/yvvyIuFA7zPXfcDQPLUs+Td/Ec4Aplif5OayPQU8iODGa70J4Q52DdPQ1YKmlKpskVeviDHfIMfmAHKwiZAAuTLHjTKaaLDOUzRrbNbTsO6pFIxLz66qsUXdeZt6G08yuAe5giq+LRDl5LaeVx4CTFJ9e8JHd1dOq1jdUuZsbwIjGQzuGbT80NtXyk65KACHJdI5XO6vW1Vecl8P6hUBXZWfP6NodkYHnWtFbEWcy5sQHVV/fRZ14tXL/icl9dbWVxn+AlApQzxZWyBQMzY9ZLr72uLl9yuZ8Ur8E8YQNxJKMXDMPt6j7lW7Z4tkK89pLkWf9AynzkqVfUa1cskihv9BuvvlyjNs6+vYjZNOqQzSPHTqkzpraoL6/dYhw93m5s3n5A+/hf3pF77uX1gWWL5jqYcUWOatSGLps3w0eKSrCqgu1xVAbbCjGjpYtmue++7VrnL267Tr5i8bxgA/E+TIfR60uRVmIDstZYXx2aPmVirKm+hilrYL1EIxgEaMXJFJRqVdF9pNqEQpHm+jp/RTwSoP5Ie+ipF5wtew6Eli+c486cNDEyoam+779+9Yg9c/JEfywaUkPxKqlmwmS3u7s7tWjR4uC3v/UNa/v+trJg9cREPpcMtcy5RiUexdM6mGJ+A94C3gd+Eo5XuwPdbdbAqf1sNZTmD+YVNXgql0lUT1xwvaYGyns6Dm6IN0y/It+2a7Uv0bFfK6uf6kYr6tRIZZ2v/dA2s5DuTUQqG6sjZbVIn1QR1aXxtRGpKhZge8aYzMfiG+JrI1F8PQRYkMGF7znj9xcLnIsLCFxiMCFkcAJMxqlizsmODkhTrl/Th38AaxCjWpI1t/fpuqSTguN98BEfgiQZUwpGYpI/HJFcVXMMy7Z6EwNGe0dXau++A5n1GzYmnnn+5c4XXnmte9OO3T0Hj7f1dPUk+vKEMLXiBdMmh5ZfNqfm7dctr547bWLDuPqaSHVFuV/zKThdiE9nnGFD+engdMIL9qRxoens8Jg7A/lDh8EM4wpetKNHr2t+KRIKSTj6/gw5x2bH8CFShy3bGgoHnRPssYyUXc0Cc8M69jOGxgQB5gYGxQsD54xa+mFpx6gjdcY8DRy6X5NJeLJ37j8coE46XfoO5zF19fXjhCvpR795zNfa1JC99dorsZLkjBmILibXm8BeFhWCZ2dXN75SJJVX1RCzx4JBJi5D8VH/7Yv/Q7vxrVdr//EPf5/+3ne/lT3V3ukWDIsE8yzbEwPgAA1+KAFPC08jTxPi8sjFkdepdEGqqKySlq1YKf385w9IP//Fr6Xv/+gn0l1f/7b0/g98UKqsqmTCCBQxIo+Fg5MToYRxRYzFwOLwAEVjIJHAC1LEfHIZ9el+ire4Somsi25BU7EcPd94z/847aWAG+4bn12VgpXBQPTm8a2x90+cWpg7fXzyfbdemV4yZ5JCnVso4ndxYr8T0JT8pz/5fuWD73+b++mP32n857992ly+dG6OCsQ/oaUx9uUv/G3wphuvDCxZPLcsFIr6+vqTvj4qi4bGGgg9RDH9Ee0eMSiHC4Lnj/IHezAtzIZBESvJLw9MCaP6a5neiYlDueC5hjfk+aFDx3K/uv/R3vHj6txP/d2HKoLBQHBwlo1dQOnpcVD1pF8oQfzZm+Fm5UgGQfBguDs+m0X37B09Q9EqvmPv+Sv2zqMbQHgweEZ6ubviMxvUKcaJVBZpAQJBXZk+pYVV3vYTJ5x0BocDIm8QB+74ld2zeNnE8rD3AL/1wuYRYEa/pqZSKovHpNTgsAvoIqPKctDPTlO9ZEC+YD8atcPSj/hdVLBIqBhI4bgk8Z0LlOFUBV03GiGlgdWtSwdwEVu2pHHNcWn+7HFYDitTV2rzejkELMkujwYlv6pg2rdQtL7YkGuqyuWWxlqrvb1TjkXC2BGgegtxUGXr66qV9Vt3KpR9TndvP77qHfh/n//rwJxpk9WTp3qcQ8dOELncPWbA6F+nOiePnGlUVVUb31QXmTC+KVReFsdeKwWHPpW6uRQAXeCPWBI9atwYPvYR/9RMyfFRP++C32AQyHHDwQB1vTL7YDj5VcfV19YumTsrc/cDj6Zw0FggGqf+yx+JRWMyKXLK//vnf1F1J9nftm9tsPvwZpVkh9PKHY+M9Q/a4+h9LdA0fZlTPm5mpyRrUm6gq6qQ7avpOroteXTrc9qMpbeVRcprEmYurc+98W8T2USndXD974g01/H5g/6pl79FjlTUNZTVtPAQKU0In5LA+AGXSdgrlPFZAbKYKT4zkF/k3SDJFwlCGRMYO2DZTRGa7pdbxo3HqKJNDN1/oSwLvc+6jVtTjz/zYt9TL6/LbNixp3v7/sOnNu3Zf/yFdZuO/Op3T5385o9/efz79/y68/mXVrcfP3w4beWyyYpY1JkyoSm0eNb00MIZUypnTZpQO2vKhOqpE8fHWxrrQpFwIEwCqBIABsoAAGyGSURBVF/V/aoWDMr84I6I5A9F2UEgfDQN1J6bYq8x4yAQzIzBj9cRqN76nwtGqR/ccwOSQkHd19pc75DmyN6eERAeGR3D08BG3plENkIqOwNOD2E4sGnYxw5G4bNipcCBUNFwEN9Ms3z4smgJgqSoVcZjbjZf0NZu26P+5btucds7eqKvrN981pFvM5OTDu0+oCQHUmFV9fHKRow6EAqybGJMlxCNhSNvf9eNkakr5kn/+Z9fKXz+s59KJBMJgwpXyrHvOlGZwS3+6IEbzjo5kyaFiOoBsgjZGPBrUiwakCorIqSUlUlTpk6XVq68TnrLrW+V3v2eD0jUOUtUr5g7zA55WwdGdpYIl18ldtpo3shBspJJGZN0io9ykRm44i5LUGJBpUi/p5cMAvPeeM6LrpSw5g8RQerCOZOji+dOjq9YOD2+4rJp5TcunytPaa72ve0t11SvWHZZbMLEpsqZMyYFb7/tOvXZ59chv8xoNBSMxUJ+xedXoOwuumx26IorLgvjMADEwGd3i0Ca+f/5oegVeYWZLtPiBwAxFPOLgW7x3sDJn2zGqOhmBBCvrmvSseMns/f87MGu66+9Urvj9ptqcALCcKrQoYPQ4ZRSSxt2R66Yk0FKiu490hCG7ViD7xldJWQDnlvMisEtwvQARY8pngTUHRYjpQ9X7g11k93Q1aurqjpzRis+heH09PUGbNMc7PcRlJd9AMjB4aKjJLU4mk1XugHbY3Z0X1tTLTU3NoMINv3BjSwV8gUMhBSpuXSgslOqK8vxsaxLAiSQ8oMEUmJUXqMdQ1CdIiJcOxIO+i5VHowE6kVVRdSZPqXBMdFIR4FhOm6mYOJTAOfooN4coO1VVpYFmhprjXWbdtPj8NyhonNN05S7uvt8qXQ2M6mlSb/zHTdh/5dSV1PhCwUDRtvJLvTZ55WrcIUoRkTzxwfM8ynU8Mm4ATJ8TEExLJvtD+vtH2Ct3adp5Uvnzw6YtpX63k9+lvTHKqiqOVI4Eq7o7OjITZ40JXzTHR8vjzXMyNlmXs30d5oYKvSAloFFiyMbCEWhNkxaoMi+oE+PVKTISqFwA00zVnQf273WsK2CMufaD0fjFfWhiXOujoYrxg30nTqkpPs6LEVWlUh5bXz+qr+O+cMxFjSyG8uoER8UMsY+WZL+uDGUUwIClxho6GgwMBhCG0gl0aFjGfGwNeYehrUneCJ4jA6CydypreryuVPDV0xpNKfVlcUmVIRrp9bEmpdMbppw+1WLGz91520tn3j/7Y23XbeiZd6MKfUTxzXWN9RUVtRVVsSCQT1MYaJToFasKKo/IOuRmBSqqJLCVXVSIF4uaeG45AuEJTUQklScyEhXP05oJHdYIunRNIgibUPg7zEz5EELcuUO4cJ+ZBBDz0MvmB39jHQ7HNiXpSrEi3yJVObsTkcBZAp8d23E6dJnByWXkcafGHPBPQoUUppH92ig1CghP/sOkmphzVkJNNUnFyxLCwX89lf+/iO53kTS/+HP/4tyrL2LK1ijgaJBn3n8WJuLj1SrTHJ1pXRygNHAt6VxWlBKWJfxqU/dWfWJj9wmb3z9lcyCBdMKv3v4QSObTruZrMGUZsOAUM+LFaNvUMBgAHwLDHmGY+nhFh/N1TRtUOlCLBgNhjJqFaVf0AehBUsghsDvEZbXPjArB7/HjhxRavSAFKN70IxQmKBObiD84p49wx5EFu9LQy8F27VPV+5qOBqCIblO9vtIOCEyMfPrynQjN9dWRGTFpxVMenRcfB6Bbmypvq5Sz+dNd2AgTUIw8gLHCfMDWnyaT6N7EmlU6jqpPrEI6Yfi9+I+E40jgXRhpLdQyElOcaYSmVTqH6PAbG9YUQbkeeFh6B55nM/nnYd/90zq8Sde6Pz4/7izsqWlsRzCbNFJEUTnGcJADnpqEBuFZWXL3w+6Qu7RBYoUO7Sj6J4pYngzFFwRqD/s1NWSeLHPDHRwP7x+eIMoCAtOwBN42Lgyg1ZI72qqKuP/93N/dWLL5tedhx/+rY0T0QsG4sERZkP3CAdxYkaYGXKHKBAsf8eNFwd7ljXpy1/5j/z4lgmmLCu2N+uJNuC1j0sJv19XqkjoZsm/BKD8Ucrj8XxNZWUO+TTWoDLIU13J+89zX9Ibx5kTi3qpqqpTVVHhki426jLVkO5TXdv2DaSzwzjgxYRt2YHll8/Jb96xT+rrT7peewHwofq7f/m4u/fAcamP+phg0J+3il0RKSD+yROb0hVlbHn5H0EpXySgQevYO03c0zBYOnXdV2RzrlxWFo1/+sPvCZNsUPj2D35USCb6ia05al19nZ7JpLPU9PRJl93kD0Srcpm+zuIx1agpxImK2TZa7un+YM34mcuMaFlVQvOHSCGzpcxAV8jMJYzf//Bv85aR1/Rg2EddSGDutR9y8sku59H/eI/a137Qxuge8axhjIbzYio34l+IED3YBaHEPdidx/MuJi49pxQQYPAEHNR6MtRgWsaPgwWmtkffYzBKgwCPKIJkADlE7dIvq2oZhYej3xWILVifBoNlAqaBPRgmE4ogDIMGbigE9kPaAJY3QkHyB5gywt475B7fJTLykpXPkuHfITNydJ/LsAMuwKPZiYs4eREmEKQrTmP0s1MdPR7O94nxuGCHZYBmnsJgghrLikEzOoi1MYEHoz8Quoa75fd8tqYsHjV1dmjWaLlXitNdII7zWk7JCCA31KV69KB39a6gA/YYRUM+8QMGhvK+CJkUDggPvmw2i43D3Jbg88ny3sPH3VAwYFWWl8vf/NkDzGk8EkqQszMqZBBWScEzSNHCh6UVfCgzkxpgChD2snC6Oc0ACffK9dcuid7193dWrFg0I3X397+W++EPv2f19fWC4ZNyhXzgdQWMngvHxfRSmNzAHZSuoTyjzoydjohvhmFpYpgdWe/5H8p03BdJYcA93OCKnKEOxq2kOoXmgrSRPoiawIqNdTbksDTfPDC7M9gj+tI3LCwyGOLHR+4cm6giC8+EQn7ZyfVqO3ZtT3uCtsq+U+czKN1KOpWxsB/Q7w/ZPi2UIWWM+Ydb2AOUah4eewKYDb89nUwOeo0ZLnz42LKKq5qYW88D0oLvsVFbMvn32xAiy9Pi+1JAUezu6S089tjzmVw+737o/bc3VldXRgZn2RgQJlFGdkzxwX3RfhA8EpTNYFyDb+kZ+c51War7nraDV/CI8IrPgHeHsPLED7gyCTf0i/CLywBZmTN6uGIGsPwd5AceBXQt3lOY8sL506rnTJ+YfX3ta05fbwJKNkJndRFgy3ooOCxt4suuuD2Lv3gPeFlkkaDj1f9IJKq9/e3vLiiqankzn4NkXHLIajAY8L4wfimA2R21qqp8cM/QWAI01FRXFFRN5ifVXATIJPsqDl/dMRpyBUvas79LHUiaMrWvou1wUN/iZrN5O5fJDeP3FxNoW/NmT4sZhpH95YO/p0fHAd/2+VRp664DmY3b9mjpXMEhvqesvHKhHg6FWAJty3W+9JmPhq5YPOdSkTp2oPRR3+9rqqtl35cJkSyzccfeXGIgbYWJsZMMZX/xrrvK+np7U0899XsTckIoFI4mk8nsQCoN3kpMAatKEsTwoIQRv0WYxeABDGZ6QH5SPPK0RbfUX/W+L9cvfec/2vNv+phd3TjJN3Xx7alM7wmzp21PHjyOOJTSOH1xoKJxahZcb8+a+6msjFKmzQC6ES878OQNNErQWmouBYYkBgGBS4iR7cOyLOfBhx7B8jQ5mc5mvVGUs+G8GxkUBQqPCS9koGD4o3EpGK+QgmVVUrC8kt374+VspkslYRrCD5SkQiYl5RO9UiGZkIwsKUxkB2BmBUfDa1C4yGBWy1PgmEI2qJTx91owKKn0jGR5e7A8MMEKEs65klPMEjAabni6+AsuFMEMZgvJhn6fypSxQYnrAsHiKPr14sR1OPgzveUEgK0wd5jpoyt764EEOCi2JGjCeEus8D+zdTwpWGE5Z5hYqsBBnjVVNSnOAdMsKF/50c/1o20dskkVpieRxFr8EkaMmIZiI2HWUTXF0DWfve61Tbk8Kc5GIcfiYgoy27dWdFyEpvl8rVPGhz7x13fU3nzdgtwLj/+obfmyRfk1a1ab/GAofhIeV6S44EpyLgsHdgA6dhjY4T0GAQAv31jnRL0TZrtgh3AKBcoP8o/ZBE8Y5vkNBU+VBgYShaPHjqgRTZPYkYREB/aLIbkI1TN4BbEdQKww3rvRAFpGvmPuCbpPkyFrc1sOTfcrS69coG3dusfkChYZSgeyZvKk5r7K6nIfBJzv/fd9mfUbd2bxHmDppCtrs2TwxAKme0YtrNkPexoGtI2Ckaeyy5JCU9wbNUgW3OPkS2qrxZMS+fuRYQ3dEy323r2Hej7x6X/punzJXN8N1y6KUpvXS90AGN1H/RziM7iWGgDlT+XF6vGQLbuifBioDpgoX+7Gc4X0eiF5cSB9OOxlSBFD9fZcoWyKYfJHBuTtmQdMyCH9o26FwuHAhJYm+aFHfqO+/tqredQ5k+QYzLxiFgwzvzi1E593wGACO3OB6GIkEEpZCNgVwGaIyRnazcxZMwxKx+BAGkhEPb7UIFlQ9uuX5kAIAFU7ly/odVVlJXVl7JDN5pR3vfXqilg4HLpY9EAZc2WPu5wOv874goZT8rM5bN87HaqsuFmqb3nDHNlJXFSUxSOB//3xO60HHn1e+tr3fmEfPNqWf3H1xuRnvvSd0Eff+1ZrxuRxyWQ6je+uhbFEEX6oPWjlZbFoIHCxZxv/SEAslAqPLS3AN1NfWrchc8fH/1HtTybdyqrK8LGugfTn/vf/DO7evavvO9/+NlUEV6mrqw0eObC7O1ZZr4bLqjFYbeMr2aNlGIqbdV/MFPsIRdUC4bJo49Sl8WnL3hWavvwvqicvubnxL770RFXj5AUaxrQAfygWW/G+L/tu/sSPCzOvep9L/oZqD9V3DLKj2MAX0SVzFvoHtoNL0KzPxMEFBC4yhtdujKZUVVbCMkc8D9/0oduhNjZ0z694z8W7c4HPVrDGCD8YtSeFC4oS9m3hIAkIu/ios08jBYrNZvG9YEzIVPnHngOxcjJlbEmiD3vFyD2Yg0tCE5QrFnwxRghQmIXBDJqRSUp5UuQK6ZRkFYZGCEsGhhjTYAGUJvcMgFN+JQGMpCDGyDxBjL2k9GK9NHsnS/FYVDMMy0HazrbkEOSwwzqMAvuWGL+SwVKpYYJmCeFF8FhhzwUzZop2RXLPCKaEkmNfQJMaakkxDvgxqxEgrywiCJ/JVCbvD/idgXReO3yiM/S2a67I/+PH7sxQHQizQM4AKl85lc7ZuYLhfucHP9OymaTN4iNgZgQHvbC8J7D6ViwDRKyQprRk0azqlolTyxsq9Mw//u9PuJ//7D8Yv/rVr60jR446qXSWLV+E4GqQMS2uoEGgpfxmBoqVp/Dl8/i2FR+l41GhXlJ09C7H3tnsHuFBSAYdsMMMD+y7O3vUjvZ2JYPla1S3+PqPIWHeAzoi7DJCKlEGo5V4qXug9BmhAtRm5HR7QhpI5iwvjwC0FYeksJVXXc7SS+/cdDpjPfLoC8bk1vFuPBb2b968K51NZ42ZM1v9mIHm/jm9QzGUtl7c8adSWpBXUK7ypIRh/xezI4M6gZTjPRQho1BgM2bIK7hgMZUGRAANDhGTSCTTzz2/+mR3d2/+h9/5Ym1Z1B/QND81d36QyhAQPuo9LEcENggoYVTunrYyCvgBIqSIMTdDaQdQF/kgDK8XmDnLF3JUvkMTGqxeFoF0D2HI3nNSWk48Ds8H/ZIbCktZdsUcubI86v7zl+9Surs6bHzzCXEgDFxR/3BFUGygAffFego3CAr3MGylbzEev646kydPypkUAOov3OoazjY4c978yYDS6tf1ZIBQWl5jBdO2SEBl5YKfiwKkkh9rPzrQ5zY3xm3V5zcpT0Z3yCqsQspYAVMelwwUrbJw/vTYd/7l08kt2w+Yf/+P33B/+PPf+f/zy5+07nznqtCXP/cxZ9LEZigiFy3//qiBsiAmX1keZ6US1P3ah++4RQmG9MxPHnxM8fnDISOfLWRTqcBd/+dz8R/dfffJPbv35MORaHjJnIbkQLLPVmSflUmcKlZDhFJESTlzPsKVJvZQBN0yG8V1sP4QKhpVJwyWDUIOxSqClU1TAmU14/DJ7BLfBIoDS/9hGHslq+EO3gh4X3sxgf5aQODSA518seNCQ7Esy43HY2CAWjqXs4dGetGKeEsa7OjQWs/R6UGRYvuxSPHCQRs4eIPt7wqFmIJhYqkhCT5QkEyYPAlBuQwzRjZNSlSazdxgmSH2dA22ZsRbNGABUNS0QEjSoaCREwhXWIrH4sCx+iQoYlkiwBU8UgCxZJEd4MFBoZBHL5VDQHqHOnfk15Dd4F6R0VgErMiAnrxhKWZxrZlMeXJGsDD5QQc8Dlw9YbEYB7PnphSeH7xnxiNg0JwdrsnWqEvEy2XNp8rHTpwcPjFKGvMNK5bCxh1XV517783XWhMb6+P4jhq9OkOiIIi67vx5M5WG+hrMpOnpFP/OlQecqgiFDBmP/ITA7GIknxyxsqQc+/Cdt0Tefft14euWTDb7Tm0vfPNrX7De+953ON/9zjftAwf2mTipki1/ZXtsIMgyf3T1EsD3+uAd3OBERuQVm02he9gxWilCzEpAscvlSGmncMiNm8+ZbjaTl44eOaocP3pEypOGd//h/dLxdJJUgaFMQro8w79QBuZONWtYRp4BRI/n1wO8zY6U+3Yf6SbSeBhIWzaTtdvbu9LlFWXlsOvs7Lb+6Z9/YA4k0tlVN14RIMVD/vmvn7Tnzp6ifvu792ZtEvchmCEM3vGSJ/phMbJ4UZ9K4yYH9ICZoQK1UShibHlfMa34hVsoOWxJIpYN28Q2KBCW6mLYcIOBFuzRozfOyZMd+T27D3YePdaWnDlrasX8+VMbTSOjQ2H3+UgpR9g8CgaU2VBbgA0PEz8sfHrHljoXlRlOFQdLD/PHZ8TgjofBgWhgB/pRD7AvBXvgspkku3LHJR5KPRM4JR6xvO6U0s7Bw0CucKd0T3GNa6pXa2sqrG27tgWefOwRs1AyQASa4I6li9zipE+Eq7CDvIsYRgoCZvG4qqpky8viERK+9e7efmaPPCDdFw7/pAGFtbGheuhL+GMMqrtuLm/pp9eJ8wOfET6zogWcTRHzUBYLKo21MWrHBjs6fiSIPh92kyZTWdSV0x1cVMi+y+bPqLjnO3dJP/76Pzp3f+MuZclls9jHlWdOnVBVW1UxKs1/8qA64xTYqgzn8PGT7BAjUu7l6qrKiq/+w8cTjzz/qvXEK+uk+fNml23fui1h5vOhh3/zG+WFF17MHzp0qFBZP62298T+lKxqbi7VpzqmYaMaYgbdq4/82esPuOWQHTfotwafvVHLEqBshvgz+m4qq2Hlxe+9d4wPjgKEX3otRakVC/oiVwehjAmMCVgjomuxKWCTP8lOCkY//PmCWcCy41GBBsiUhlFaB3lhtvQOh2t4ipi3dBDvTYw8k7JVSA9I+XSCzADdkxCUSZE9GVLCrCwpZRCKoBCOwghGBXOD0XeL7yMj5c7F8jSiRaW4dVIMNT+WKpLRAmyppAeSBske33/mnaBnGAdAPhWfIYA6mC1h+67I0JUsyU2xYyxmh6eoYQ/IuLoqOxTQVc7g+CzgIIrhFzONm1IMvh/FIA5E65nR3Ixq4JZMCSD4maRwaCqpi6Qw0muemUUQ8Y6uaXpZLGJ+5dN/aU4Y3xhet3W3UxGPqxWxKEnbxXBHBKyqPsUkOTFvmHkKDKv6hk1/4FbDckWFlwWxfQqB/jw3WIKlyL5pU1pCS5fMC91+84rI5z71Hnlma0Xum1//inzTqqt99/7sbsuyDAczbZlsAZvAMbDAqMesCRQ1KF2YFcMMWDqVk1IpUiDwnDOZHUbwctm81NdD9ZEUMQtLxgpQzBwXM1SJ/gGp89jx7UTYCzFNk2dW1Ujb+nukJ48fkvqYMD3U1eAD0F4nBkukZHiulGQsYbT3AHWGcmUkHNp85FSerbunPzSHVKZgjJsyTQkG/T6yN398z+/MSDiYue22a5z6usrKvv602d+fDkye3KiTouSjYqNqh4FvioXylcVVUgYA6Bmkid5BARtaqod04O2QH9hjNgzfEUTdYX7JDQ+bPaAM7b17DnX//umXe7/97Z90Hz9+KjFlysTKuXNn1MUigUgmPSAP7uMsTlMPkQU6kWYPUJ5xgQ0ZKFkUNz9npmiHX6SvmFdoq/k8FEUoOCwVBO4O+ZkmvpPNpaVsNkn3CaoL6aEZMZ4gdjt0HQ2gHZczueG0odz0oJ8NPlRVVQXmT21lET38yINqX3c3pYwopjRhqSWWJuoa8SPwPYKOjwyXhM+ya5ghvoJRaFUJTJgwITxrznztVEcXXNI/Zsrp+icO1MH62kp28twfAzD4QbRo4GdvBKxcz+X3PJSxoO5Ta6piSjafJ3JOzxzQ6VN9+Bb+0PGilxAYcPH79VBNdXnY7/dpKEdmj3b8R1KWlxyUbLtA8pXsuv3JpIk8OtHRKdu2Lc+aMrH2xmWLEv/5g7vdA/sOBCIh3d2zb5/ROmVyw8TWiemHH/ptxiwYYb/qSt3Hd5iaFnA8eYMXL185w588MwRug76M5z0+gkKVhN2PBrjiitYIkDcmAtEVxcjKkpUpfz0SrA8ouY6Ks7x6s3DmlAoIXFRQyyip/BjNmz1rVpZu85VVFUw8Gt440KBIISEByMXILT0z+Qh/5IwZ7pCF6x20YZCCxZYKGTkpP9BHjIaUJGqVCBmCAoQOkhjZni49EpcCZRVSoLySnaIIYW30FszpQjhMMYSBkgiliJzj+2ZQwKBw6eEImRiflUJ6WHjDw0Q64d4fjUl6KEzK2tBhH6OCvOM9liMqEJY0upYsTWR/dA8hiShSdL9f9gV1qaA6eV8saOIeJlARk0K15ZK/PCIFq8ukcH2lFGmolKIwuCcTqq2QgrVldrCmzNYrY45SFrKlaNBxw7rjhjRu6F6NhWxfWcTxV8Qsf2XMDVF4CBMmUEWmMi7RO0kvI6U0ij102FOnsbSSIk55H5DUgA7p1jx+6hQ4OJdiCeFgQDZMK+RTVbcsFpV//OBj9jOvbTDDQd1CWnkn6uUprjzvDNO0jx4/6ZpUX6KRUB5LR73c91x7S7EgGMAffPJ8RH7iw+FEBlUUyl9Z1XxyOBTy3/nOG8Lf+Oe/y3/gjpW5H//X161v/ee/5J/6/TN2Z2eHk0xl3GzWICGbFK90QSLFROru7gctjM58Fqf8YSaE78vBzA2+wTWQGGD26WSaFLOc1Ns7IGUyhWw2V8hbhuG0794dtKlA22RL+vmBHVKO6lqA6uceqtPt2MtIKaJayP6QuqHUeLkxOlg+UJ3x8sMD1W2XOmRjoL9gdPamSbWBgmjYm/YcNpddcUWUhG95+46Ddo7wjtuuzU6fOr6RcknZs/eg9b5332g98ujLualTmmzDID242Ia8ONh1RLtC3phGgfKN8oHtp6T3RDijvdhmoNiwo+oxE+aF5iWOB8puAWoH6tSpE+PXrFwa+sxn/qZs2bLL6nya6s/n0goUH5zyCMPSTt64T557rD55NNMVBooF6glm4QpYvos2XxLfoDsCllRi/xr4DngWwvLcoh6kkr1U/lmmzCE871RI3nZHAezJeGCu8Mgu/A9CD+qwZzCooesBKRItl6qqxzl1tROdg0d7Tu4/cGrg5ltXWeTG2Lhhne/HP/ouVbvizDn+qN5jaS1mbIdmd4dQQkYxveSPQO6JzejS0iVLpONtJyikobb1pw7KPysSDse88h9rxCIhaksGdalMJL1woJCJB/6hoFqtVlVFe0z+gUZeyYeBkScTTxz6aL/AmMKFakzVBqUfCgQUDBxt23uIlR1xQO1jH75TriiP9f7lp/5BTvQntCNHDqWoj5RXrVpVM3lyq/2lz97ZXtMwMVrVPI16A5+fQkJvCu/8F3WryESGlznuh57Z1yhLmU0J4A1KIqvepUGUgLprio/6RHIDM5qz0cKHXak9btkjojpDXG8W1H8iFO8FBC4ZmELFRpZ5AyjkC+7nv/Alraury3nrdSuM2op4GI2VNyPeCthICa7UzNDQWCNnjYXbMxRvMUINhYwdlEHviTEwe7Y3jIQUHLyh4mCNAGbOyOg6e8f2VSE81vLQ4EnMJcNodUEzn5lih3AYOIiDGzZbhSVJbOkRnxED2NLEoqDP7KC0oW+iK5Ql0M5Hj4nVUXjsAAL2Hk6KGUB/8EpuKThS3II+19YUOWsXbFORHNmvmK5PckiZUbSgJisBEqiCpOiQsrN+297C2i077aZxtWnNhy94kUQa9KuKrkkWaZGZXM7NGqbUN5Ay2zu6zE3b9ihbd+5z9x067m7Yvsd6ae0m++lXNjivb9pl7zpw2F23eZe7ZdcBe/OuffamXfvtLTB7Dtp7Dx9z9h465uw7esLaf/i4fLy9M9/dm7CCQb+tYymgj0rAh715qiRril1wHDNrGW7aLDj7Tpw0n1+3xdp/tE1au2WXLx6KZOdNnxqgJCtcMXIzp3r75W279qnlsYj9zKubfHf9zftzyVRanT99ihWPhnXk18h6AGnkkWdfNncfOGLNndlqL1k8m3Q/HztakoGuKCsI317HwIRHBENh8eVaTNgkpbG4SwvM3XbkWCykt05sVq5cMkeOaAV5zepX8j/75a+V/Qf2y9SJWeUVFTI+PI6AoGRBEUR9gVKO8CzTgnKDes+uoAUYTAHRHgj5bVJCDStf0Pe99Lyybf/ulpU3LFPKK+LKSSsvHUr2S8f7EtKxdFLKUfjlVJ9ZfaNQkqhLVMcwUzba7ASiQ8VCekGP56LEpRxUNetwb1fhaDojL7/qaqUraScaJk92WifURkhhcp76/cuZsni0sPKqhdVUxxUoaM88+5qxeNEsedfuw+GpUybI06ZM1lUNK6YoZP7P4qMfuidFmmjELBOOcceexdMAD0QsBjrYkkBuOxwIqxgefx78Uan+aCQs+LAUMI/BGcoX9oLKBu2S8RFcQROB1QMyjPfAIEZ6h7i54jS0B47nK/eHuOEVyiKWV6JOefSAZryD8oUZMVJQh95BoCCgXQMsFcVwS9PEfumH2cEoOOwSOjL5d312IpE1enoGzO6epH3iZJd79FintXX7IXv3/hP21q373K1bdpjPv/ia88sHHtc2b9+t9fYmXNOylH379ynLll+Vq69v0Ig+mc2QEf/R8TkGIhqKGcgB/YysIpA3Hi14JIEnYZqOdfJUV2DDulelJQtnSm0nuwxSoNXxzfVDywAuAUAb2yfrK9nYfxFBdYvUDdcNBgJ/HEvbXMk81dmdbm6si44lPag7Bw+1ZXbvb4tPmthCVba0BgGyfPRYmxWL+bW5M6fQ25HvBS4pSGxxshiEYW3boTpkvfD6luBbrl5qzp8+2aeofqduXItO/Xqipz8hbd25OzyhuSl5orPbN3PmrMD06TP0irqpxt3/9WM1lzgejFTU+pqmLkJYBJKBiMdRyMXIgKH70pIHPyaGONySALpQnb0qPfh6uDP2vq48KDVWhSVdV6QoyUL41ir4Nfx4/ogofjMKRr7DkyevXSwIZUxgTMCX2fFl9qjgBaPgfv2b35ZSqZT13ttulmurKgNQTPD+bB0KNY+zNhA9FGNLBDFLhZMNNX+ABGuueGH/1qAgRswC8eC0ROwbY4ocO8ACyhYJYSQoOtgTBKWMBHjITljSQ9Iea6SDVxK22SetCExYozCZHwhyJHRiD5mZy1n9vX1ux6lOu6en1zx2rK1w4nh7qj81kM0X8sn+dMrMFPKK4dqpgmMlbNkxVb8qB+MBTSG9Y+32XZlPfvEbqe7uPumVtZvNp15Yl3/gkefsQ8dPphddNhNHWPmgxGB6xJWdfF19tTt94vhYJBoKkoBCpCrS5p37zXd+7AuZX/z2aeeXDz9j3//o83ZXb7/ZP5Cyj7SdcpOZPDFOx22qry20NDcUpk0aZ8+e1irNmzHFnj9rcnbOjMmFOTMmGTCzp7caMya1GJMmNhcmjW+0Jo5ryDfV11iVlXEn4Nc1zNqR0El9M89r07QNSmfqwOETJiltJP+5+ZZx9c686ZPsoOJz1m7brS1bOA+zY0yaqiwL59u7etWXqGPYuGuf9s4br07ceOXi+L7Dx91prc12NBzyM+GX8W/44ECdem7NBt++w8e0BfOnJydNaFZisUgQ71idIsNny+iPhGIoTQzF+sYEb5SpjhkU7gbv8IFuRdPQsVDSVDUUDvqmtjZoteX+wq9/87D9s3vv8T/15GOupvrsiqpqJxqLkWbnyFhWp+t+CgqzeVDoLRYn72R42IOQZapkapailc18Tj+1ab3v4Ikj0pXXL+yYNnVy/JablsjLV8yXxs9skZy4X3p27wHpsYMHpFQmIzVGYlIt1XksYewxclIZTvEsBlsKyPGkGg7Ls1J3VF5KSJbzz27d2jahZWr+SH/Gft9f3BQ3jBQpOKa75rUthZVXL0Y907Zv35clAdjool562dIFZWtf32bMnTPNbW5u8vPlgAiR4kK9ZPN2nhJG7YraBwY8QAdv66AJ7gHYDSnLbPZ5GMAB6Jc88Dtm5f2wX8xiZbNppgxhJhL139tqiHjYmEcxDlYf6OrRAr+5TJrtTYNAwRQ4j7jBC25cqVDIUDypwb1gmK1idNFr2GUyA0zpLHqDF7qn9LDw4I675eHzASTEiRkuPkYku1RfzEMHT5on27vNX//mmdy//cfP/b9+8Gn3wUeecx59/GX58d+v9m/auCd3or230Nubki+bt9C69+f3Wz1dfVnDNIyDx7vLiMkEqR5alLxELpNSD+/fb1x34002lgKjPiJ+1HE/6j0oKdLlDUww8og+5A8lE60n72DTp+TGAoGQ/NKLzxKfmCANJDMF07KVcU11l1QZc6jh9vYlcqFQ8JJ8hJmUfYt4mhMKBnSvno4lbMqAtlPdBcr34kFYYwP0gyfaO9PPr94YmTdrpkz8ZFhZoGyIXyX9mosDNaCr8Y5T4OKCsxcOsFNUEYf66AJxo2IfSGXlPL369dyW3fuDq5Zfbk2d2Gy8tGFHasLEicHLZs8kP25y74FD8tZd+3SSeVJTp02LlpeX+9q7CoGT+UiWOhaj+9ShwMSZy22fhs2nCHVkUxz+zFoqqgDx2JFANQavKcVgyx4RLHEoqaE6JNWXh6QARR1hyhh4N/x4/Ivfnw2l73EnlDGBPz2gE4fQg/67CNXns3/+i/sK3d3d7vvuuMVXVVGusVkLMIdih4JmwBoDGdYmcKW3sEOnA2f4Z87phSKrciAap0bEBSj4gTcCyX5YQsNmvdxCLmcXsji4I4NlZCSzWSRbQPTgp4OTsGZDqjh4oi3nyKQh5TKJnQeOOJt27UvvPnDI2rr3kLN++25n18HD6eOnulIZo2D5VNkghWogk89n2zq71d5kykjmsokt+w6k2/p6c9HqaDZaFTNeWL/FmDV/ilrbXK1X1sb1sqq4P1YZ98crI754RUSPlUdCoRhpGyG/LhWXIoZDQfudt6yUr1m+KLBi6QLf9SsXa7fesFxfMHcqlgpppSOQ1ZXl/qbG2gC0BqZBwpCKU11dobzn9uuV97/rJuUDZD747reoN193ha+mulxODGQKn/irdwaWLpylkALmm9LSFG6mMCrL4nosGtYpftI/gmFmQvxKgghdmQn5A/5QMOgPkj1RrUP/I9mOcUJGEybogoFAmISF4KTxzfrElsZQQ211ADLNmtc2G3uPtevLF83HcfY6ePP4+hr34IkOZd2WHVptRVn2Ux98h/9Ud4/62tYd9sJZ05xYJOyHO+QN1QImCLNldYZhv7Zjt7Nk6cJ0IKArM6ZNkElxC7HOB3WQShhCOZEvGaS4QBBHDWL+UfoUHg6BYJWMzVbiWWUzjrjH8jKeIijhstzQVKutumGpdPnCGbltFO/qNS8oD9z3K2Xv3l0uhW/F42WyP4DT+AkUP9ELsLoJsFk5ih+1WvGplqZpJtVPmfz6wuMm6Gu2rZdnzxwnzZ/bGiyLR+Sqqrg0oaVBmjN7snQDxVtRFZN29vZJB5LdUlcuT23Hlqpwaij9YSljiBRIShkaCGLCR5xZVjAaGAVIsnfP6JLrw5Hg4tpGn713b3ibkfYtX7FQoyZAGeC4W7fstQ8cPOor5IyB4+2n8qR8OlctX1ipU/ds23Z+9swZ/orKKt/gvgGWTiojateYZeLyOyg4C8gLnIBS3rAJpV6K9Hpp4Lk3BJRlJpNiM5F8phJgaeN37IKwiR+g3Cls1CPUh3QqQaZPyuUyZEdKEZRaeuf5RTgAFGsoe3AHhQ8nO3KlUcGsiZQjBQ1LI/HO88MiKipi+GP5Tobop6rmYObO8WlhB6sFd+0+Wljz2tbCps17zEefWKP96oFn3aefW++2tfcqC+bOzl939TL7sjkznUmTWuRUulCgOuYzTNPn2pIaCUaCO/YeUPcfaQt39SajoYDfBwooLsoOTSfic0eOHSnMnDnbP2FCq0btAeQwYIYM7QAzHCxfmH3xZSnYO2qrFCaWBD3w4MPSgunN5M9nYLatob7ay/hLAipr+2hbR766qsJPAtQoBL/psJLE9eOxyB/FaYrUruX9B49nW5obIqhTYwW0mYLhJJ9+YV14/qwZMtWHYcSAtsQA9Yq5gciSRbMw9jN2xP45ACyJjIMPvBeobeeprlrUv9nU5G26sn4TjlA2ivnqxu2FHfsPhz/8jrc4TQ31ynd/+PNMxrK1uTOnBS3TNqltm0+/+HJZMpXGcgNt/vz5vo7OAeVQjxz2B6PpoztXhyctuB4rkdTRW0VJcdMtGxhnVaDEntoTmtRQuxp6N1i1S5xD1sMgOWbG6soDErE7KUwGShmXA4f8XUjbgEuhjAn8SYKNhkNgKbYO6D5r1q5Vdu/eo7z71pvypEQE8S0vmdzIJFhTa3ANy7ISqYzc3d9vZ7KFfO/AgH2qq8/p6O6zSSEyj51sTxQKVtqv+1wdJ4IosoLl6gPUUabI9PT2W6e6u52u7h77tU1b5Q3bt9sbN20t/OaJ5xPdyX4r71gFUqSMpJE3TcW1Q9FATvb7XFdXpLbebnfD7v25RYtn6mU18eDE1ibfjFmtwZmzJvumzpggN4+rc2fPmKxNmTLeV1tXFYhURHxllbFArCIarG2sUqrrKtXKmvIIvY9Mah0XqaiIRWRVCf7w3kfsd9x6TTBCWoyu42s9KltNSPoLiRHEPSQZkuwgBwAzyGbzBcO0LFKMwpRGzDj5oPFA8YF8X3TKwEcjSXMYAdiT4qaS8TGja4jS192bkA4ePWksXTQrSEI0PmKqQCDjswdFzwArNvxQ6FBcipB9qnToeJtNKUgESCkrfTcSYLD0J7MrGZ1g5AzppQ3bnRWLFjgUvJ/olBprqpzdh4+7O/ftV7/wt+83VFnxfeveB4x4JCqRMqZEw0ENe+dkbFn3kk/R2hbVqQ1bXZWU6S179stvf+v1MikK7CueGISNRsukqtoGogDHo5PyQp0RDEsoZiIo91lQeKZ0KJpP0oixIw6Xfdmfv8eeN384iNkEGSVXW1Phv+mGK+RJrY32tu271epyzT2wf4t5YP8O69HHn7JOnGhTEgP9cjKZdLLZrFPI59nHNVFUmq7LJkmTrqykJFcpkKDsbnh9rRSJx/3PPPuEfP01i4KRSIAUNFOi5GHCjnUyAdLVZ86YKF17zSJpzuVzJHVclbSuq1NafeiwtKevV8qTsuBQgnLRgJRV5Pb+gcReqjkH87bZW6UHjhcsK0XKVHd7KhnVqsvt0LgaO5XM2P2ZtKtEI/7Wm1cphzNp0iayqaamWoy4K7Zj2w8+/IJ09YrLlAAp37mCoYSCOimRfmvmjJl6U3OznzKL/HAVhmUYU3r4Ml7vj//TD4BLsQzxy/Iebymt/L4ExfxnA+r0DstKvbBQjlB+cvkcO6EQeQR4M3CIo+idoRglgXgR0ZhK9kn48LIXJ2bRKV30tuiXDE5KxNJHKGJQwBAfDPwgfnycGjNqjC4C/LC6Q7zOIs8DA2mT2qvR0dGDzy9YfYmke+hwm/Po46udtpP95m8ffl769QNPyvf87CFt7brtvsMH2m3FF05FwtGs7chaMBSST7Z3h9Zv3hnYsmOvvnvfYY14g57J5nzpdE7r6u7zbdq2neqTTbxBI/2eSToeiBTiQD6fnM/n7CNHDmtXrbhGKS8vZywE7c7v1yjN/KP3jI1wT+yKbGHDVSy3pSOGZcumaYWoPkuP/u4hacn8VnwgXOlNpOymhhooY6VxX1QQb3T3HzphNtbX+IkvXvR4kZFH2tpTjbXVEcY/xhhEg7X3wLHslNbmqFdeYwFE7VN8/Q898XLZgtmzMOA6jBjQls1ljdc2vu6/7aaV+Oj/2BFLQB0vNvc/bVA2I62sv6QiYRIGWCj+LAww4r2iHjt5Kvnq5h2Rm65aao1ragrc/s63S/c88FBHRVlMvWLR/Gg6k8lMnNBi/OaRx6p27NghXb54sRyOVslb9nVKtuskdq15qGzakltxgFrxcJvhxYsnZqgeYBaViTslbuBnuPwwSvUoWqGugWdhrxgeGkgZq6/gM2NBMgHdR2mCm6EwEC+eRjMevPaDX5ZnxeeLAaGMCYwJmNACoQygRkeKhNLf3+c+8eTvfe+6dVWiprIiSjXfIeXLfn3j5t6fP/x4Zt3WXXZXTz/JGga+Ipl+evUGw1WkLClu6emtLcr45vpITXVFKBQl4Zy64bRlSL94+MmBB554Rnpl45bCi6+vN597dZ2988gRs7GpZmDK5BZz/oIZ0vLlC+Lz5kzzT5jQpDU0VgdraysD5ZVxHQKm7vfpoXBQ33PgiNPSXGc3N9aFiXH4iEWQjE+KCl2JCaiRSMjnD1Kk0AJJr2FHrrOvHpM7ckP0MqWKMRh4pEbd3tGdI+NeuXiORsyPS4vnAJhBIpkiIT4nV5THS7+9cRpIEJGef2VTpjweMQPYXX8e6Ozqkw4daXOXLJzNl/gwLgSGzZkluxYN7Bk8hkmPlH7pmZfXGy3jG5VwKKC7WAt3nqAw5fbjHdJz67YoyxbOcShL/KpPkZpqK9WNu/fJBw4fV25ZeYX9rz+8T/27O+/IRcOhYGNtjRuJhjSFFGbwScYrQRvRlM8VzCdeWSs/89pG/0c/8m5r2vSpvsqKcl3z+WUoYbHyKiY09/WeYp0SaCfVcFB4BlgnQv8+HQeN8GVnvNoO2ftDOKwF2ht1KpQJmE174uk1yvbt+32f+tt3K4sWTFcXL5rlmzqpXp08sdINh/KZrZvX5H70o+/LP/zvu32/vO9edevWLcprr6221qx+yfzd7x5SHn30Ye13j/429PX/+OdQhgTcRCKpdbQfkG99yzKZdHa2jIxqGQn8xTX+jFrMrEhSmBTD8U3V0uWXz5IWXjlX6ib71ScoXw8foOtxaXV/j+/5Y4eDR/q6tRdOtqX2dJ7qeeLE4bZ1nScn/abtaHSnkVZ3pfrVB3fvVB4/ckh57tRJ5SjlVC6TcnO5lLN40ZyQ7VhyeXnMeX3DDunn9z2pffZ/fVgm4TdIdjop4QHbldXv/eC+9JNPvoSloVZjYy1psUx3ZO0d+e4tOWR5XIpitfMAtxgMKLVDWrk7WSLlVcphZpstD8SsG04bpauFWakMOeNLiFlHCj8wxbqLX8TOFDoWJu5lUq6gRGEmiwPLFTnxCin5JpttgyKG5Yc8HUgT32PIwelFs4aMiTSm09lCZ0dvev+hY5kHf/uc9JN7n1TWb9qt3fvL3/sefeJV5fEnX1Wff3GjumPnIWXzll2+smjAN3fORGnZklnuh95/ixLU9ORLr26SSHGrsi07UCgUdIpP0aguYPklDOIDb4HBkmlmR/dnArEulRhWtr29LUjpMG5cdRPxIlUOBHSmiOVJ6Uc4CILlGwsLPAzPbPaMigZHfchhstegwD74wK+llUtmSfFYxDl0tC1HvCAA7zzGiw+iyEkMpKyGuioM5lz0ePN5w7jnV4/nr12xMILZxLEGyigWCefD4UCI+qpLlu8jQXVCsoht3P/I89G5M2fImjb8Q9ygk+pm7tHfv6B+5L23Uj0erqxdShAt7tMvrutuGddAecYq+Z8ekCoySB0bHmOG7GDQfUE50xR2iIdPUd0N23ebazZtD1H7d65dsUzRg2G9tqoq/djTz6cWzpkZTeWyanNDg/aRv/n4qf/64Q8rSMSwFy5eJm870Cf7YpXG3s0vyNMW3qRhzzAUPU7ACDBaKHJWTYvvWf9A7j1WOohR/BNQXOBVHp+D13HVYammLIATPdkSRXyrG4oY3Hqleza+OBJwCvcXs2oIZUzgkgNtDPunPGEMADP8+X33mes3bDLnz55h3P/IE+5vHn8m9aP7H+q/7dabzStXXKuvumqJL+CX5cvmTI/XVFWUL71sdnjOvKmx+saqeDAWCvojQZ8vqKmK7sMBFXI6k5M6+hLZu/7XR/233rjcf/stK4N33Hqtesv1ywJzZkyON9ZXh6KRcCASDqkkoZMcI+MIeA7e8nFhT909A246k3HHN9W/KaO8kBHaTnW7QV03p7SOR5hQ1s4J0JJMpR2TerkKEnyL1qcB7kzTtJ97aZ1LaXWJUZ6XMmY5tpvP54mmcVh2NDydxRwZlnpWmEWuSWki2c7dsHlX6gpSMMlW85g+58V0haKEBxYOvSNliwHuSGjtbO8xn3ltk71i0QJwPtKFfVJtRVx64qW17sFjJ6REKmUtXzArv2Tu9ODqjdul6a3j7Xg8rJd+hB93bESNzNqtuxyqGZn9B4+qs2dPV2bPma0FwxHZp1KWk5NksofNgDDpEqArPx2TEcwUKxze4enKsPac4jRIpoiRG2SVbdrS/kPHpRdf3ihVVcSkt9x4pUQCBlPy0MFj6jEUCvhIYQnOnjkpdMN1S0npnZGfPrXZbms7bG7fsV3dvHmz//iJw9QVJtXJEyrU5cvmW7Nn1jvRUEG7edUVUllZlMWN+GAQN+iEwoLsZQY5QP9Q1uKxsLRowRTpumsWSsuunCctWDBNmtBcTfK3L5JUpEonpDcPBNSpdtg/qxDS45F4WDUdW8mZhhKKhpSyirgci4flbLJPTaeSSiqdC7SMqzeqKuMkW6nqrFmt+aefWadXVpY5s2e2UuuUVWrXOI7frKioSl9++TxpE5XBvHkz2Mc5saQPtLLMx6+XmaUg2jGDhW9ggUcwZWowcWTIARQlnL6YxuElWZyQysPCH5xgCWmGFDHYsfJh4UIpclhYQx0x3lNHTeWEOOEQyngW33GDAjboDvu+cDhHhs2IeXSzMsAgBV0pXVTt8E05006l0m5Pb7/z6trtxo7dh43XX9/pvPzKlsJ9DzwT2bJ1f6irZ4CUVl0/1dGtXnfNYmXe7MnK/HmT5aWLZ8lvu2W5fOP1l8vv/YtV0sLLZsgTJzQpVVXl8itrt0h97cmU61PKQBbiLCHv/AFaXReapkXewfh8pmXlN21ar8SiMevyJUtJh1OorHD0N06dHEpjMdkMxTzA1DwaE1V1n7xr51Zp2/oXpRtXXi5RXZf7E8l8bU1lAPWfeboEsEgjOnmqy26sq9aJtosebyabzT3+3KuJm69dVsHr9tiCsprKMRym6yXL81FB0VsFK/jAoy8U5s6aqek6sYARoOLJvPjqusBHoYxpY6eMBQN6+sU1m/T5s6b4kH9F6/MGshqG2gRjInRlaSG7YouhO3rPxwa4Ww/e/dCVXdjzSAO+xfXr0me0Tc9/0fMbBPpgGFLI7O17DxSo/wzOaG3paGpu1hvq67SyWMT3+xdfTr+yblPhtlXXRbq7enLLrl9Vk8xkeu/56T1hx1du+cJ1ctYw09tXPxSevuRmHz4rVMovGZm4RzrYmLVHN/peUsSY29HScbod8hOnEpe2cgRXTYpYfUUQH6OXSBxkM2TYKsHyi94zOoruRwPelb6HH+73bL7+MAhlTGBMwPaMlTQ6dJpHjh5z9u7d53zuc59zpjfXBGdMmai9621XqTNnTKiqqauKBKPBwNbdu82p0yZagXDQ7wsQ8wbzwGgwDBOquGCFEeH27j73S//+o96//sBtlViqQ300pst9JGQo6DQ9BnE+wH6izq5+Y8L4xuLRcH84iIW6HV29udYJjX56PE9ljIQN0zJzhUKhojzODqMYDWAa+YJhrd2w075q2QIk9PyUMcuyM9lcvqmh9vwEqGJmMOZGZYHjx19dvyV75eXzQrbjeEPqxGcdCRtg6IEdxc/dU59HXJTdMzeS1NHWU3hy9Tpl0ZwZrl/TdDJSdUXc/dEDj9m9iQEfKQL5O26+2veVH96nD6Sz5s1XXa6TQsQHwL24eHSYNXJ2HTyaO9XdY2YLpnvtyivtlvHNAWL4bNkETu8bGOil/MRR6uSH4qeugAnvXMFCvSrSxhxwN3jW/fjYNylixfeJRErasHkPRsklUrCklnENLAx0FIP+Ae+WrqpPUaury/0TJzQokyaOU4NBTRkYyCik6Egf+dBt0vXXLpFmzZyojh9XrzY31crRaPi0OouwQQMXlvkzj4M9FGnGElAfUxCbm2qkaVPGS1deMUe6avll0orl86Vrrl7Iljdeu5KuKxeTWSS9ZdUyadWNS6Trr7lcWnX9EgnKwaoblqrTp7VYu/YcSk+e1BKkOJVoJOwzCvnCY0+8ol238nJb1zUVGgmps2YqVbCpww319Q7Y8+bOIEWNKjy1O75X8/R0AFCAcrksO3UQM0+QaTAzgzRgpgvLSXPZtJTNYI9WlsrQZmlHQhEEOkx8YDuTIUWMypId1MGiYgISd8Pc83wh5sGWH6I1QlEkEsneYQr64Mx9CeCXffKCvFu25eSyBePY8VOFl17ZmH/mubXy2nU7nLWvb3c6TvXkU+m83NOdIHakarNntbpzZrUGoHitumGJfP21i0nhWiK3TmyicpgvLbl8FpX1JGnG9AnS+PH1UkN9NUs3QHkqJVMZ6amnX7P7koUIkcgPxIBChUxlhX1+oDSTLmkmc/lsmm4szOMrGJqWZVOj/H3mhWeNZVdeKbdMmIBVtzLyH9mEdLP8KkZVzEKD8ipL70Coj4Rp6TcP3C/1dR+XVl55GeW9IpOQK0NLg3LHfFwCpDNZZ8v2fcb0yRMuiTKWzRtmR2ePNWdGa5ASel58/GLCNG2qmzZ4zyXL89GANk11xv7Vw8+Z82bN8mH1S/EVA94TnfbLr631ve8dNyihICZQLz1Ah2nb2Rdf3SgvnDeDqgyrzxcA1+7s6u1uO9WZp7aUzBn5Qm/vQOFI2ymju6c/3dndl2lv78l09fZnB5JZtD/sQydW52BJrU39dIF4lJ3LF0jMsEk0srFn3c5k8tRCTWJxtmOYZoHqdb6jq8/o6UsUUulMDh9U7+rpzx460mZS/AMUl+Ej9guOQImgNkrcFwzvAoF+XCEWvXPP/vy6bXtCX/jER6R9R9u6qe8MhQL+0Nzp06yf3v9gMpfN64sWzFHXbtlpfvjDHw62tbVlH3rw/lCkvN6M1LSYW5/7SWD60ttkPRBiRHBK+C/rN8FEivSBt3CDp7PRPPQOYWAVMnh+KRBEQ0VIqi0PspkxncREKGUaU9ooXnKOfDlbLB7ghnE9umE0j4jrzcSwxiEgcOnAWh0fHcE/VXJ/wI9vQimhSFhundzsnz93WrC5ub7ctAxfNt0jZzP90qnuvjSpLWGZ+Loa0CQN51pgCRlbRuZjihiEGDCjcCiAT1MGiLf9wcOVkWhILisjYXiU/VdvBGA8ZWUxpYmEbGLM5838wayCwaBOHVcKj9x2dFiWI+cLeSYocZvzAMmrbCPJebGqIiiv2eEiVIa5XMFtrKvBPiEmsXrAh62VoE6KGCts4jy4Fl8iGbinCwncPtBAAh4+JkUKDVHCZ8/c8ljU+OzH3ud+5Qe/DKSSaeP6KxYYpPAY3r7woeDoDl7IbzQazLeObzLHNTWYPb39GO1neYZvVfX1dbD9RN5AKGPQMNRJ4NtzXBguhkq+UGa8nuLTCFDEuIC6b/8xaceuQ9K8OVOlZZfPkaLhEKMbdRDumWdcPEMAY8d7KG9PPPUqDrzwkZCvYo9TmPxPbh1H5TwYB88ATvqoQDSD9LMHScrnDKmAzy9g6RT5hW+0N8QbDAakioqo1FhfJTU1VDMDBaCqqlyKxaJkQsxNJBLA3h92H6A019ZWKNt27E9lslmmCFD+q7fcfJVJSoVNgqhL4Ts79xxK6JQaXXODqVTKvvmmq4KWmVdwkAUJIjwbSmhFXmCmK5tJSn29HVIq2S9ZRDc2k+Pjz0l67uvtlnp7OqSBRC9beoiTGDFzgzRhSaKXN/joNr7Zhtkt2LEr/UE4xT0yBk5RDeADh3qMlL2IIqqefBwBihloRJ6Bv+AUzR7SiF58ZWP698+tzX/or77o+/gnvxL65nd+FTp86ITeOqFRI0XW98533BCmq/+D73+L9q47rlXnzZmsT5k8Xpk4oREHWsj1dVVyVWWZtHzZPKmuroopXFBmeHkXCSkC6TAMkxSyrEZUG0R9IqirfSSm9ZFIx0cSzg23YFl96XSqPZUcyBv5vBoIYDQLpSEpuqaFZF23KCeC//aVL/v6ejtt0IJZMU+/YPWK5RpbnkhkIX+dbnKWAM2FgiHt37dbmjWthYQkrkDHopEA5R0pdczbJUHvQNJ9fs1mFR8bLlpdVDiurcTLo1J3f5KyiOXnWMJ9bf3W1KYtuwtvYILnzQc1N+p+sQ92eCMjoH6QCdGtSXXHGcucMwqWbBnY6lwcAbkgyEptTUXVlNZx5RWVsZrK8nh5c2NdfO6MydHZ01vLZ0+fWDl3zqTKWdMmlLe2NFBXqJoHj7Z1bdqxp3/vwWMpUq6y7aRNnersTrZ39gyQ0pZM9KdSpzp7cr29iUKBlP0UKXGuK8u11RVydXV5oa6mSiovi5g+TXFIzrEKpuUOkLb2/Mvr+7763Z8fvu+hZ0+89NrmznQqky8SeUFQg4o0kMtS+3GJ90f0+rqa8P2PPHGM2rtTXVVR86+f+3vpsd8/Z2zYujM+ffKk5Lbt2/1f+9rX7GSiM7Nj41MaaZyaaxs5yzbZRgVWttQ20DxYG2HthHMfDNCxwbnzaq3cEfgSlKvR2hvqFWo+e4M6RnesC8TzHzH+CFqrwJ8rBhtSsXFu3rTVbTvRZSZ6OzVXtkjwgfWwJkRNixzKyjmVK/iqqojbyy6bESdZL8lt3xjQuCOhkDRpwniDIn/T2jRSQopLkPLhgtohCW4yCexVdHs6JyqBYRrqiVPdWEZUtDk3IGKR0G17RXNBID+5fN6ZOX0SvthftPTASg5aCH8sAUYI4Re5oAaYMq1gVgx+QLstOVgCpgb8mrJz32HMcJr/+6/fW9i6+4B++OQponWIWH6HIiIpgGTqsrIITpLUduzYG+ns6lJRlgD2+mCZG7liz6wwmOehsLzliSgeykRSwEghIUUJij/CgeB/+PBJqbKiTFq54jKpLB7BsdJcF6RKh/CGVRYEDQsy2Ot1/ESH9PLqzdIVpMA1j6uXUqksFGgmlEejIfI/RMuFAj5J1mZCPmjFYR9QXiyT0+flA4uDEcpnNUFcMAgFBSOOzAmB30CpCwaCSnNTc0UikcqyEUkK7lRHj0ZKlhwKBaSDh05kTcOyDh0+kZ/YUheaM3NCSHbzemfHcam/r4vNOGFvF05TxKcrMPs1kOgjRaudKV1evWHUgSyi08DnIEycUMhpxi9TxOiZLS2EHd1nMjkpMZAa9It6BXvTxMeiuSJGFvTP/aCKQREzSZAxDdMxDTYCbbFjwmzFyuZtK50z7eMdvfbWXQfzTz7/evrH9z6S/tYPfikdPdmu7Nyx33f5opnqd7/5GfnB+/7F9+//+gn5trcul+fMmqQGA2wWgGUcyIYZDahf5wM2k++4smEVEjgRzbDcGCmS+L7bmWbHKemuYzk2VfVCKpvLHs9nUliaWB6Ll0XKK6oiquqLUfmzgRq6qr5QOBwLRHo7N23v/PGPf1yAwIP6gbhR9qibeMZ9wYCSKx2nulpOZVGDGeBX17wirVu7Wlq2eD4iR7AsfeebxjcDoM8omKbj2Hm6P0Ouv6nABKxTU17mO94GXlS0HUMQryo23kuR/LND9Wky8TrbsnDi0ekg/o4TI7JELf/OzRghn8s5vf0DlG1DXO8CQH5klfoJlfgoM1QPiIWymSlmj9ln4jVYEhyrriovWzh32rjll8+vWjRvekVrS1NVa0tz49RJLdWk0FVPGNdQ2dBQXTlj6oTyCS1NMVLuwg311TGSZyKhYCASj0Sq/X69rCwajbaOby6bNX1S2RWL5lSvWLKg4Z23XV/3+U99cNzbb76qYvqkFrU/lclS+zynvDQS8JPM5pAEp6auVr3u6uWRE20ntZfWrOum0nRnTp3SfO2Kpfn7fnFvb7SiKp7NZBJUxuUvr15XaBh3eZp4EwaJQkYmiVEZFibPWGQVNxihAW8psvBzAv5hUL3PJtOAByB8RIvihDqGU17P2Bq8gGFGAcLD38XGpeOSAgIjgUZDlZwYFQQu9/Cxo76GuqisWilqp9T529gcz50COG0pFg2VkTCAAzzOCggD4XDQt/Tyee6prl7eQP8AkNBBbUUOEV1vWqskEkmWPF9WNARw+Rhph57AcyZEI2FrzrSJ9jmcDQJ5hBF4XccCpQtPJuLp7UuYqiQH2ZncMDhgAgYKFzHE0YbI2eEXZA2G5/OrJEPbTsEwiG6qG8R0SXjHUg0lpGvO1l0Hcp/72HuNvG2GSOqXJo5vCFCwhBJ6iXbIfyQguidP9dgDiVRh/pzpRlVVJcJj+he+3eQPhIbLK8wflC+eF5gR0AN+Sff7JX8wIGmk2OA9FCnsR8xm8tJ4UqJqayq4sGpimRsXQOF/WFJZmLxeHjzcJm3Zuo8pD1evWCBVVMaZUkGKrNR2soe5OVfZAojDM6MBSiQiRscFxQlhMoWLgmZ+iv7YyCT9YX+bToogZjXgDwZlAMWHKT+wocRVlFer8VhUA4nUZzukgGEpnuXTFC2VzhpkH+zpSbhUl9x8Li3j21ugBbNfyUSvlOjvlvp7u6S+3k66dkrpNJQwNANOLwc6UJspzfBHhDBb0AGFzcFCSEYRlESbFLkUjslm7wHMliF9CNcwLAnSEeWDS3SQvuxayVTOPHS4bWD7tn19jz72fOLXDzzZ84Mf3Z+964vfytz1pW+nP3/XdwovvrKpsP/QcfuZp19zHv3dS/5Nr++I6MQDFs2d5p8zpSX8/vfc5P/E/3iXPLm1WaqsLCsqvqCRK4HnArIfdalQYJPAZwW2fFIeu37dX0tlUEZxMIaEdxSXmS8UekmNtApk8oV8IZPNFNLpVDKbTiUc0sCpbMtD4WhZJBoL0X2E6gPWZg4D5ZFm6b5om5VXf3H33fmOzu488s/Lcy8vcUKtrilZapQTSHclWlxSprulL33pi9JbrrtCqqP2UAqTtDii8dwZ8iYAgwgDyXQerZyqLtfsLy6wskGe0NJon+rowemzlySdZwHVCVc9fKwNbfyi0gKePnK5cSnwQfL9h3u0snjc6B8YGDZo5oEohKUvkUxj6JVbjgUUBYfNUtd18WVi3p4Yj5C5MnIOQ5XKu0cz8kypPRmEhb7Np2k4aDUYq62prBrXUFNBbeLC0kThDqTSuS279mOgxlFU4mu2E/qff/Oh8GsbN2fBFxzHjtx20w3Bq6++JvuhD31YOXHihLt27WvGwoULqpdffUNcZ4exkLREnT+KnRU9M8SHqdBVyWEDl8iLUaoF4XRL1B/0ydj7NaoXAo+G5w8DLmTAvwZV0tIIRwbEAzgdo9m9ybjoFU9A4GxAA0N7UVSf3d3VbdbXVFkBXVJNM08C1dBpZgCYz8yprTIJXiQScoF3NAbvAQ39lhuu1EOhkVL3hQO+SR/DLNab2CxdN5fPGW9miB7AjEJBvz5p0jjXm204FyCwQ5YjhZdlbdH6gtBPQrGruJp34iKW/DFTTCTjkcSEhxUH7rGYgV5i/JAEVDmZwWAprx/ZXB7L+ORM3pDf9/Ybg1Mnj4u8tG6rEo1ElEg4WFxDNfjDQf4URUVEadIONBJOA/19CcM0TYoFHQCWYPk4jSyx3C/2A/kDEeYf4bF9iCUnNSFfIfBFQkGpogICuM46FexdQkLgrOi0GASli66orwVSdF9Zs4UEcFNaMH+qNHXK+MGZq1KMeBwVoDmXK0iZbJ4p0OcC0gzFFqfkgRaAlQn9M2WtaAeU0gNrpA9uMB6RSg04ZWWaXV5eFoQ7EsaVTZt3Y0kx5lHUTCarkDslly9Q8+NnafrxsXWNb+LGIC1mJLFPj5QHeksu2CpMHj+ihnCB5YwWpcubxQIw0wV71GdkLWjDexLk3EQyQ1XXdjCv1Z9I213dCfPw0VPWvgMnjBMnu81jJ7qNZ19cl73xlr+y3nbHJ+233f4/1Pfc+engh/7qs+H77n848upr6+Lr128O9fX3Rgu5VHzG1IZQsn8gdGDvUb2uqkx79zuulz905y3SO++4Tll1/VJp3typUl1tJRMO2Gzo+RTaaZClvr6B8yo/zDqOa65xC8bpjZnK0efTVL9pWL3ZVPoUXQ0SWAqhUEiLRuNlejAc1TQ9SkoYTlAYdRkWUc9aoK5p0VAwFOjoaPf/+L9/7FCdJf7hsDbMvpmWx0e68Q0/O0WKPUDvVGnta2skzR2Q7rhl5bC8oHrnHD1xKkU6+xvJoDcEisqmtFOzpSp5CRAgzTQWDmldXb0K5cclifNsmD55vNSXSFmk5I+qAP2hAC8ED0TrxoAbKk8pvKJGve7tzzBe+cra1/NUb07viIhAVQ1gBceITuHSAvqKNvgdwjcXY5EqtEHOby8sdqa+U0nEo2Ft3vRWCsJVSPmysH82EglVXbVkUXD9lu2dcFNbVVG+/KoVvltueUv/F7/4ReXrX/+603nqlIk9WqqCT5pImlkoeF0gQpc0mfoSyhF0l6gmI+snPVNUtmvzfdyI3+sAXAxGyTKrXC7VQZf6bmfQ0DObjqSXJD5QOMzPIOAL+QFCzqtFwNF5OXzzIA7wEBgT4DRF3hBhXMw6KE8/85y5YdMW59brl2rhUBCHLABONpdz83nDTmeyZjKZzTukM5Afk4R2zJC51DHgBKRRmw42kft1HcfQ/8Hw+Xwkk7x5LRQktZ/qyleUleEUugsKGIlHB0K+zugPy98TiYxZXV0Gt+c8wAMC99G2U1JlWVwKBQJvqGfq6OzFjEi2qbEmyLIcyRrVMOccKBwySEpPb8p99Nk17tJ5s2x8OToS9kvJbNp+4oW1Sn11ufOOt6x0/ZqO49Pz7Z3d0sK50/ChWi7Jl4ZJgALy+5fXq0+/tF4JRkKFW996AylArVAiiJdzRQtHmOPQCEXxScFQRCovr2PCpVGgquWFN6LuML/IexYrH53kfcbpnQDcQmE6fOSktHfvMWn+nKnsgAam/JQ4RhZs2bJX2rn7sDRxQoN0zdWXMb9nAt4ZpiWlkml2/Lim8eIaWT+HguACFJ7hd6SBAEUX7tK7KQJpxcp/cin19ecdRQnaEyc2+S3LwOmIzrPPv1pobqwvTJ/W6v+fn/2G/bZbr1JIabIb66v9ZeVVSkVlPfveFpYa8nJG54iZMp5uTGFQmTDDRnlJ6Mc9aOak8BkuzLBgJi6RSLl9iaS9Z89hc83arYXNW/YWtm7dnX9lzSbnxZe35J955pXExk3bpf37DsgvUL3ZtGmbs33HTmnD+h36TTcu1WZMG+dbuGCafPtbr1Jvu3WFDx+cJSXVt+yKOfIVS+bIt916lbxg/jR5xrSJ8vy5U6Rp0yaS4h2XYrEIayMj8+eNAuFgSSr2Bp4rTCyJffrZ143+/gxY2kiFSkb71nR/JBgKxf0Bv5+0swDsKFzMciPw0yKgHKasJh3WMnOZdJoqvGvAH2pyjhqGY1nWjBmztIryShVLPXM5g5RoEwfPQAmVofAlkwO+XDap/ss/f1n64LtulCaObyyWHQc1NGfdxh25VCanNjXU+EpeXTSQkqgePHQiv+zyOZQPvvPfL/tGQc2H0uk7TErnrGmtoTezj3gjCAX97q8eeraweMFMfzgU4LzxTQBqEeMhxfRhRh2Jx4EPxYY6rOxR4zp70tKBw0cL06dO0uqqa9AHcYdFUFh2oZBPn+gp6Csum+qDvsaCQOUsCQu8p3jzpgPNwyiY2Vde36Jfu2KRtyzgwgB2TvnCBomLeYSJSZMUUnwTEoN14LGcvxWvIwxfNcJTCprY1bsfNHg+3Zw34HaEe+9x0JqTYW3avrewfuue8I69++yFc2bKJKeo1eXl7rfv+bmhaXp2+uSJ8VQqZU5fsCScz+edp59+OqjIJNkptT5HC6U2PndvbNqSt0mR8mrkDilivDzzpCx5RYs0AZR+k3h7pvv4roIejJmv/var+Vh1s5PuPZWMlNUEC5m+9KmDm01V8/fveOmXWk/bwWTH4W1m1+HtDl2dzqM7T5G7kOoPqxgca6gIsqPtQwGs9FCgHPITFYl3eXGy38FEnwHF9/CCQQjP78XAm9ZQBQQuDKjUZPBPDcU0DMcwDCsa9qvUePBN43wmk0+k0tlEXyLT39c/kOkbSBo9/YmBoK5r+EhxkAkd6jkVGRxRVLx9w0AnkyGpmhjqUA/xB4KkKiWZymIm6ILoA8Pftv1Amph9tmh1RhCTlAcS6fPiIEgjyS6k9OZG6h/njYqyqPrL3z5rXNg+aIqNGDXJ5BI2JJNfN8xWYRI9uk9KZTLYy+OStEnKMEmiZOqrK3R6LePDzl5V8sAeqUpAcG5urDWongR7ewZUEjgpjQ5W77P0aVqAlK96poBV1zZLVVVNkh4IIw+YIjuIYvXywsWsGqtyFAg6US6U4J2Xa9w9DjQ4cqxdamvrkirL49KKK+ZL8bIIW5qGGaJSYBAfs1YAZlvOdaAX8oaELqm2tlKqqS5nfgDe4fPOHuD0ckWsFOiwOEAz35sHN0zYIhuWrmJyEB6cFUxS1tuzuSlTpyrBYERGPlEeylcuWySHI0E9k82aC+ZN8dU3VBNddbaix6yKqiYHSm68rIYtDUXeuTK+50b0El1YWQNA2WL5Qoox0eZg21Yul7c7OvuMI0fb0qtf3ZRevWZz9sWXN9hbduzNb9myx25r67BxbHFTY6Vy9YoFgb/56Fu1D995ffjLX/jL2n/9f38b/9w/fDj49a99Wv/qv34y8MV//Cv/N/7j0+q77rhWuuP2a6W33rJCWjBvqjR50jhpyuRx0oor50vTp7ZIE0hR9ugBX8KSPNJJWH6U5smbAd7e+EEXQ/DKCdehMsNpin39SbT94RWnFKhTKFeY0QjlFRSzh4VcPpe2spkBK5umpmUYpMSRLocVBFQXSSPDMeSvrHk5eu89d5vdXb3YU8cOc8E37Kj9OYoqa0R3qrq6UvnpT38qRXRbmjOjleXRcMjq5ZfN1l9cs9HJUnkWLd8wUDMojjPmAfJyXEOt/rabrlKJrQ5l4EWERoUYDPnVOTMmDe5JHUtQG9Nuv/kqqS8xkBvZ7t8oEAobgALfwzPjK0zGZlXN4zu4505kfKuK6rcihUJB2Os4npN5LgGWjWv+gNLd3aejzaFo0d6oUhYVGUMyCxZbEsn2gGI2DnO4FBeUFwQIjsXpYeQU70vsSgwcsHt+y4EbIo1Sh8k77GEjN0NhwEPp8zADnsl451DeDIKe0X9Re2F9BBRNlkZqp0hnqcF7eEdxjQyf/bHnEe9KjMe7RzecPmaozJgp0szewz/CZkTz+lvIGYVd+48o1C84mk9NfPGr37YGkik7HA5Eblxxpfqjn9+vrN20uTBrxsxoNpPJvOc977bmzp1r3nPP3cGNa5+0s71trI32n9zvELd3/QqGRiXJGMaaeIygP9V3qi/V3RbIZQfy2WR34LIb/7pwaNPTllFI251HtmbC8Uo9NdCVNjIDgWyiu2/TE98N7nzp18b2F37p7Hjp1+7mJ74f7u85lTItnFCJPcLI56G4UDc9UWEQwx7ODji9AOdvCEIZExgboGYzDkDMhP5c15azA916V8+AP2M46UgkHqyorC6rrqkrb50wvqJ1fHN8emtLrDIWzddVV0TCwWBY0/QgCa1nrMOskaezdmd3XwL3bxTwmyU97PUtu3AQyCAr+UMBRkhCPwkNxDkuAPB39ORJkyg5Z6JS6QyOwT2v8CFIaKrP6U+w807eUDobGmrl+TMn5c8olJA1W2ngcUpmiu/ohpi9o0i2m4beSx1UQ22FlMsWFIwsUt9RTDBmUn1KMp12bE8TAkrjJIfU2SjXXnmZ/o0vfXzgO1//Qv66a1dQvwMJwgOOqA9KkWil5PeTHIoICMFQnC1XHFZlUE/JcHu+tBZ0eIdElCSCAZvBO7r62H6yqSTs47h6xHymfIHyhz1pAMKHORNGe8frEu9cvdfo/Lu7E9LAQJr5YR1vMY3okAGvCFjGkhuMNUAp5p01lhpZpByRskZ+0cl1dSVkEpD80VgZKVhVUiweV9566w2+uXOm4uRG26e4vbFYuTpp8nTfcy+8niSFjcpHlmLk3h+stA3LtQeSOevQ4ZO5I8c6snsPnjRe37DPeGXNzvQzz72eWf3qttRjT6y27rn3UfOz/+c71rr124gcV5k9Y6JyxdLZ+opl87Xrrl4UuvUtV/rf8fZrgre/7arQzTcuDc+bMynYWF/lnzl9glZTU676dU3Gcf5+P04pVCV6ZgYziN7oKEsnpQv1DIow3F9KgAbMOEEJRRmwcmVlx34GAfuT7d1Sf3/Slzfz+CaYZFyIMS0pmy+Y/X3JTH9/fz6VHMhkM+leWVHTpCg7gVCkjNSvMEWkoTERKaoeCOoUs/Ha2lelnt5uI0CKP+ou9mFSPlE1kolV+Oo3rl+v3v2j70urVi4mpeT0AQT4qa+pDEcikUJ/Is0rXRGDqUT980wpkCksY5AH3IqqIhS6syp11A6UmdNa4kGcYHMJQJnh0zUtQOnUidoL4uUXCfLiBTP81HDPOVh3LiDbmbA+xHw5imXF6uwIMAWCnKsa/xhvMBAkNo3NTCp7hzoBA7+kx8rlsZDq5vvYoccjqwDAlBVEzqoD+2GGjWfRLSjghvNN78qVjBJDcYOPsXsoX+BxRaWksizqi8VCFskKWXweh78ngyV3ZBTiGYPGewdD4bHIzwCEHQj5mcGSdDbQRu65AT34tIbKeA/i5fQTvHSin+QJh+2bBxYewkUUyMvibB1pS1h6ahLfT6ay6uSWGukrn/3b4EA6Xfinr34T+5yd21ddV37F4vnmD+99QO9LpvRly64ooyAKX/va1zK9fcn0gZ2vqr3th1A6dlVdi4MjW6EIFajVUnfJk8aJYFfEH62oj3Ue33cyEK7U+jqO5cKVdfHGGctyheyAWsimekwjr0+5bJX8/E8/K9dPW14IVTZZZn4gbBnpkB4u8zXPveGk6o+rWMHBklYsk9J42EoM9nxhOEvxvqmQqXK/EfoEBM4B3iiItxBGVGd6gTXBYLDeG7uQkT75qY8nk5mC88VPfyQUDPl1rFPGSDmWLWFZI/qDl1/dlFw4b6ZMwkGUdQTUuL1ZBt7kvOrMmX1nV79zrK09u3jBrMgbreoIZyCVdn563+PJv/voHTiF7E3p5CE8v/zq5uz45jqpubGOjUqfD8DQ7//ds7krF8/L19VUlp8pXchbEpAtisdVFRXHYpfkOIEVDhn690Y9e/oTBik/1rjmxhBOEIQ9MUus/6auh3ngWYw4Kd9Z1GSNN+wl3eTyhh0M+FVWHsV3HHQD3Yl1MOTd8zMIfNA6k/vWTx+yVi2/XJk6qTkcjwalR5961vw/X/mBOn/WFOu/vvZFhB1Ev9GXSOXK4uGgig0tDKhzjCAuECBwWYYw74YqaqRARYWME+nghp3OB1oGgQ3F8MvrbX9fh5RJ99M93EDR8UnBcFzK5dKSZfDTxKGIsSV19EexIS6WXxCAsdQx4OczXTbVXZvsWH4QGFlU9lDsGChCJOHo0Tbprv/7Y2nRZdOkj3/s7Yz+4TTyDpMaCT6LULQ7M5AOi+JNpXKkdOKjxi5TzGpIQfQUD4wYQqBA2bPT8iAlkD/YZwuGRM2QpQvvQffLrx0qtE6YmH7LzVdVkF7LtFLs78THsy3LdLM5aeDJp9cY1GkHbnvrtfKUKa2RXM7M//a3T2V27z0U0DXVJloM6uijfX3dzkCiu0BCiaMobtmyJXOyj/3+9fCi+ZOUmTMn2aRcyfE4zppAWnjZ8ntG+mmA8gml1iTlAwoOZu7gHvc4LAXCEGaYKEwqGz8pGQl2WEl5eZS5QfhwwwSsCwLPn6HtDZze0cDsyUC8xLK/U6d62CcDsCfMR/UBrMVHdQ1CHPbZYYYUtB04dNJ69Im1Znt7J3m3zvh9wdFACmghHI7m04nOVCGfZXKx7djEN2Q/U0mpziIe1EE+28EFVKrz7YZhVvzbv39DWrzkikCI9DOWTFeWKY97Hn/84cBPvv/VSFm8TPrnuz4lhUNEVmmyi+WGPP3tY8/2z54xNTKhuUFjFckDsoN5IkOBe2NrLJuY9EQ3oIu4j/eC5yF/HA14xdyASdATNXr2zLywMuL+vfY4FF5JW+OvBt0AvAUUMXjLb1D+qXQ2HfBrAap3F0kJHCRqkC5GE0hgxYh6iPLj/Oro8faucc31Ncgz7gw/nhsqY7ofDYO2YNAsOF4mQy84wJvAAxEmy0MCaGAHMuGe7A8d7ZGeeWFDH9X46LxZMzTwFfAwoKgIOcfbTiZ37d2j/8PH3h3CQMlIIFpd04fiYBO8nBhWZ0/zQu+KaWMMysMg/XhfvC2+pjaY+r///n3r3W9fpbeMawp7cQ35KUFJkMCIxyKKtl44DKWBee9RKvyelWmpc+YXA2ReP4umUBzwQPrwX7Qf8sp/uSV3NuhgEEXHnlWRRtZGiode5gtm5us/edDaueeA/4f/dpey59CJ3m/++F7/XZ/4m+DcmVP8VCf6v/OTX0irVq0Kr7zprYHnn3++s6qqKlRRUZH57Oc+H83ZwUSyY1NVw+x32BPmXhM0HZQa6klJtCwB/B65YJlGT9u2pyzVNp3qWSvjAd2fad+9xhetHZfPJvuDzbOvLjOzAx3HNz6sOpLPLWucYg+kClE5ECvUNE4JKT4fOxsATXz2hDJpxvgyqTwakPw6V3pDflWKhYb4e7GKnBtEMJx6/eTFglDGBMYGaPh08eo2liEk06mCbeTd5KkdumMZCj7KC4NPyHoNorc/6RSMQqa2uiLKPLPWTWGhBdIj9v4oqk4Ggo0qnTjZmW0/1WUvmj89QsIicTYudLEA8Vu850Iv7iGQ0GVEo7NJUv/F/Y9mrl15hdJUX4tzxxkDuRDwFJPhUbPG/eSzr2WisYh0xcKZ+IgZD9ELdgQNHiBAPvj4S/bMqS39UyY2VXmdGzpNKAEyywMsdSPGQwKegoMq6B7CP88fvIMdRgDxnrtRfZRvJEcwhi/DDRfSbFeyiFF4e0/OCbhi2VoKz+dI+xHA8KhhOUZAJ5VTIY5L7k+cPGl+4pOfNpZfucz89Kc+GaZ8Y1rMqPGcCeQY3w5jzslTOnVSyqf7KM0k8FLaWTgQUFQ/E2SgxBQKGVjSHxGikz29z5IyplLewQ38oKNEtuCZ5S3L02LeU/niPZQxo4APFJsUBRd4VdRP8gOwMOgP3zw7dryDfderqjJKQguW6uAzMdQZkxBjs+es1NXVSR0MJQN1mf5gZ1E74R2112Hwq3ePjC8UoJhlpFgszATk04E8ggKJ/Vz8O1465ZntkCJZrGOS7HNq6qZa9Q2tejAUJYGOC/FMYCi2IcMoOJZZsEhp0AoFw80TctkMZTMKzFYt21BymYSdTve4+WyG9A+qdVBCqH4ahsEURa9Oe1cOng52R+nyytKz95QxKC9QyLAfC0AYcMY7YSzJhD3yk8/4eUIpnjHaXYyCx8HCHwJcIq1whHcQMfDI1Cu6UancNX+Y4g5Sekh5oT9WTpSf2WxeGqD8zxVsqWCrUl9fkm1kxzfcKisrpfKySikWLyflsIIdehIIIAzkBRRmxaK0mYVCwU/xni6xngWUDocUMtMqJOzu4/u1bHZAQ13xEY0qKXxo9z60Ayh/4AHgB+APslL4yr/9u3r1tauUlSuvUwIkzKDe7Ny503355Zed3z74gHT06GH1P7/2Vem2t70VNBZjHA7k47Fjx5K6PxCoq2X7hoaB80UOXl85vLxnNiX2p4GccZfFcPCM+kj++ZUKCHUAfygL1gdAkcA96nZx0I+9Q2HyAUD453bFdzjBk/zgJE/0Izjl08VAIXOLGWREQlLnacTyx7MlgYGlo5gGgscrGE8HvwB/8Xg4lRPKjfEd9HdQ5Kn8eDnikB4V+wxdKi/K0mKfhr4NPJ2FSWVVQtCZSSt5M9LRCHo5hqfeNLHX0zYpL/GJFcbPhwWDB6pnyN+ARsTT88hoRkXREb+cl4+zOlMV1fnV/b/pWLxoYV3L+HFDFXk0PyOTXIqR7s/mdhBnd1RsBsNRjAf8BTi9HDi892fGcH9eXOhu0A+Dp1Jf7CcmbRUMC89agDRjHOaUzhl5avNqNBrVTWK42CeMb6ASz89TH4CDw6ii4eOT5zk4ISsudmujvpo2sSyfTtXCJOZHaXAYd/VTvXV11clSX0oV2SdbDnXYVONYG0cQxfRA9sMSdvB3Vh/JEDHULuD6XHkyOsAP3qjf84FQxgT+qADBsn3/65KZz5AAHGBGAY9mHROfxqca61JHJEO58DFhgjohdiUBE42l2PpwOXa8LbNhwwbr7W+/LUJyE0mro1V3sqN/dLIOCeEQRIeUMwIFRMxaWr1mrZEn6XHliqXl+WyahOsCE7A5I4Bb3lAZAyQ/oBWMBcyEKUjoCKEUMcGdBHaid9ee/cTC7PzihQujrCVCSEB4SCRdixQMA5Za3f3Te/LXXX9jcsL4cTVQnHiceMtpYPEzO9AAO24/eM8ei3bsh9//MQIsKp1OOzi50O/3jy7xXSCIybM8BndGyjFK5zFalm+E0rzHK1Y+RXhuuSvv/lw4h1uUefEWrvh9SaQErlgUBcwiQVAEcEJhJt0rFfJZus+xg0ny+SRds0VhkaeBxQGhkl155wJlFPURoaGOMiGV3oXCcRZfPpegeo7JUe4HbrDfDsohlECyZO8gNFrUJiC8AswtCYpD9Y8opbBRx9kz2Xvv4BbhICRYQfmEe/ZQAkYvxYN2BT8Qpini4lu8B5/wDA+Xp7cofMMR2TGhFG0QYdE9+WSKJasHeIIdC5fb4Bnt1qeCJwWZsoRTN8F3dCgzpKz7/REWHvyxZaAe7Ugbu/BZAZY0ChP3oBEKJOcNnGZcLxY8RQTxs7wnw1MMq+F5PTAwIN15553SvHkLpM//ny9IbW3HpX/4zP+UXln9ilRTXSVNnNgqffSjH5VuvfVWtMuir9FBgplbTNvwSMYUVBC8aIqX4gPAbou2xfID+H3xme5ZjWWPpfb4oXKmgub5jToIPQ35zsH8ee6ZmEjZX6xjmDWnWoEigi1+hsqp5Dp0zxwUL+xX4A3g5MmTyY6ODv9ll1129sos8GcJtGPGMy8ShDIm8EcILrQwweYPhGEYzvHjx7ItLROCPqzv+wOQzWbtTCaTr66uDhet/mAUCgWnvz+Rqa2t4csuzxNr164dmDN3rh7G7mgBgTMAwiAbwedP9Iy2xUf9uTDIhX8oL97sFuoh3GD2jikPUHiKwDOAtukpdQx0xdp/L2zEg/csLAqXiY2D9Rv3pHBgkIL9QXSlcOCvGJ5HN47AB01Y+oTZJlXTJdWbjSvOUkDx4cItV9Sg3EAhQsicFhwKgkGWoXQgzXxQhBvQxg1XiEoVOuaewmQ0/xkhnU5Lf//3f09KvSHVNzRI+/bukV544XmppaVF+sxnPiNdc801UnNz82AeCQj8/xnJZLLQ09OTnThxYnnRSkDgkkEoYwICFwA0lzdb+CCFzPX7/RcUqG3bOHXwz0s6FBAQuKTYsWOHtHXrVunIkSNSIBCQqqurmRLW1NTElV4BgT8RYKkdBltjsVj4j2sGV+DPAUIZExAQEBAQEBgVmA2FmOAtnxQzYQJ/irAsy02nUlY0FvOpl+iD4QICHsTIuoCAgICAgMCo4Es6sUyTL+UUEPhThIqTofiJJ6KSC1xyCGVMQEBAQEBAQEDgzxbYh4rTQoUuJjAWEMsUBQQEBAQEBAQE/qwBcVgoYwJjATEzJiAgICAgICAg8GcNoYgJjBWEMiYgICAgICAgICAgIDAGEMqYgICAgICAgICAgIDAGEAoYwICAgICAgICAgICAmMAoYwJCAgICAgICAgICAiMAYQyJiAgICAgICAgICAgMAYQypiAgICAgICAgICAgMAYQChjAgICAgICAgICAgICYwChjAkICAgICAgICAgICIwBhDImICAgICAgICAgICAwBhDKmICAgICAgICAgICAwBhAKGMCAgICAgICAgICAgJjAKGMCQgICAgICAgICAgIjAGEMiYgICAgICAgICAgIDAGEMqYgICAgICAgICAgIDAGEAoYwICAgICAgICAgICAmMAoYwJCAgICAgICAgICAiMAYQyJiAgICAgICAgICAgMAYQypiAgICAgICAgICAgMAYQChjAgICAgICAgICAgICYwChjAkICAgICAgICAgICIwBhDImICAgICAgICAgICAwBhDKmICAgICAgICAgICAwBhAKGMCAgICAgICAgICAgJjAKGMCQgICAgICAgICAgIjAGEMiYgICAgICAgICAgIDAGEMqYgICAgICAgICAgIDAGEAoYwICAgICAgICAgICAmMAoYwJCAgICAgICAgICAiMAYQyJiAgICAgICAgICAgMAYQypiAgICAgICAgICAgMAYQChjAgICAgICAgICAgICYwChjAkICAgICAgICAgICIwBhDImICAgICAgICAgICAwBhDKmICAgICAgICAgICAwBhAKGMCAgICAgICAgICAgKXHJL0/wHEHYZJITpq1AAAAABJRU5ErkJggg=="/>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8" descr="data:image/jpg;base64,/9j/4AAQSkZJRgABAQEASABIAAD/2wBDAAUDBAQEAwUEBAQFBQUGBwwIBwcHBw8LCwkMEQ8SEhEPERETFhwXExQaFRERGCEYGh0dHx8fExciJCIeJBweHx7/2wBDAQUFBQcGBw4ICA4eFBEUHh4eHh4eHh4eHh4eHh4eHh4eHh4eHh4eHh4eHh4eHh4eHh4eHh4eHh4eHh4eHh4eHh7/wAARCAI0Aj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yzzZJkHly4luYMHM2czxnrz0z6e9QuXaOe5VHfyyLwZwfkfiRD6nNfWEXwU+HwcOLK/yJvO5vH+/69KkHwX+HiyKf7KuTguRm7P8AH1rx/qkz7h5/hvM+TxboCPOWTyIv9Hkxs5ik5jI+hPXt7Uoicu6MxN0UMbn5BmeLoR1/g7/rX1afg78M7VAh0eQ/u/KxJfSHjOfXr79ccUsPwr+GAnfGjSI3mCUEXcgBcDGeD1xVLB1GZ/6w4ZdGfK4kTbLOMPGClyAXc8Hh07e9SJCocQluDvs3ff0J5jfjk/ma+pF+F3w3WDdF4ZjkwHX97cyv8h6g5enp8Nvh/IdjeGIhnDE/aZeSP+B0/qFQa4lw3Znyx5bEMxXEzxiUImARJGcHr6j6UoVjOPMyYSdvOSNknI9AD7/rX1VL8Nvh/FIVt/C1iSuWG+STGT/wOnWvw3+H77Vm8JaYoGO8nbp/FU/2fUD/AFnwy0sz5OQtMhjVnQvAOS4H72L2+nr+dOaVBmaN0dRsu0AdzvBGHT6dfr2NfX0Pw58BRHbD4W0oDeZOEbhzwT1psngT4frGPM8M6SjcoMwk4B6jr0pLATH/AKzYddH+B8gR7I5VVpQVRzCcuceW/wBw/QZqaG0upIA8mY1Me1y56mN/kf6V9dR+C/h5E6t/wi+jeZjAP2boB2px8L+BSD/xTWlAAFfnteo/wqv7OqPqL/WjD9n+B8ox2NsJQ0qmdnusE/3C49vU9qZLcuItio5k8jhDG/LxnJHHTjvX1mfCvgloi58PaN8+OPswz7cVXTwr4YEhx4X0aMITsIskOc9+npQstm92KXFdBbRf4HyJe3du0u2RoPKdxuPI/dyD+QPIrNF4xIUfZElMYUPuyBLEePxPrX2W/hnwn+6/4pDRJMoF/wCPKPBA5A6dKrS+FdBuJ2dPDuhQtv3ZGnxZ/PFbwy19zlqcU03tFnxbf6rFn7Ut1GGLiZMDjniQfjXPXWpvcyLbQPsjDFSxI6E8Yr7wk8G6D9l8mTQ9Hdd3JOnRc5Of7lTWXgvw7bfNbaDogU5yX06J+c+4rohgeRbnBV4gVR6I+ErKzXyA+4BjH5gOR99Dzit2CO3DjEiCMTcfvAPkkT+Wa+07PwvoK3J3aJpjkcJmyjPB/CrknhvQ5EkjbR9OAI6fZI8cdO3aoeBb6mlPPqcPsnxPF5bWsUYljSR4TET5/SRDkE/XH61I80MZFyHjdcx3RCT9jxJH9RX21Z6LpQDI2l6blDlP9Ci4P12VHHoth58ix2GnA4OCLKLj/wAcrP8As19zdcTwX2WfFEXlxOIpnWRY3e1fEwHyOMoeO3vQkjSRKm/y5TD5ZczDiWI5B/ECvuC2021CKi2OnIwBHFpF/hUtvYwiQM1tZHnJH2WP/Cl/Zr7j/wBZo/y/ifEL3axlrhZJBxHfIRIDgHiT8f14o/cq/wBnkYCGOeSH95HnZHKMoT+P/wBavugWVmpLC2s/9028f+FXI7K0aMM1rbHP/TBOf0qHgGt2NcSJ/ZPgkN5luqtsSa4tdo+fBEkZ468EnH61NIWldnWOYWqHzdhTzNkEvD/rivvkWNmI95tbct15hH+FIkUONwhhQ4xwgoWBfcp8RL+X8T4BFtMIhbsp88xvbvmN/kdDmM/j6/nTt03lyTLC4I8u6QfOMdnTp9a+/SjH7uB7AdasorADGMng5FP6j5kf6xP+X8T8+fslw+Lfybor5z2pODgxyYKcemcc9KT7PqIRpPs195oAucG2P+tjOHPT0r9ArZZQTvZdoPGO1SqgEfDNn60fUfMl8QSf2T8+/sFy15tWxuHj8ySLm0k/1cgyCcDrn/GoY9M1Yx+YuiXxkSGMkC1kzvjfB7dx+dfoS6EjBkb86liBVANzHnPWq+peZLz6b+yfnumh6wLlUGi6kIxO8Z/0aTmOToenQf8A66evh/xBJAVGiaqZTAV/49JfvxPx27jpX6CqreYF8xh/wOkaRWO1ZG446mj6kif7dn/KfA48MeJpbj/kXdc8syeYcWMhxHKmCOnUHrRH4S8W+RvPhfW3kCRyOg02fl4/kI6dClffysANiuW/GkDY6N+tH1Fdx/2/P+U+A38E+LWilSHwrr8mPMjRxp8vIyHTqPXirH/CEeOGkEg8G+IMPNuO/TnPEkeH7V98xsD1P60glXzNm7mn9SQnn039lHwF/wAK7+IEkCiLwTrqt9mA4tJBl4zwOnU1Zi+GnxE8wM3gnxD5az+Zxbn7kicjn07197x7Tn5g2OtOAUgttFL6pEz/ALaqPoj4OtfhD8SrhIom8IaopeAwSGSNEHB+Q8v06Veh+CPxOmPmN4XVGzFJiW5jX94OHHB6Yr7k2qB2piOjSFNwyKPqiJ/tmp2R8WxfAP4jfck0u1SIpJGR9t52E5Q8DqKuwfs//EKSORmbT4ZSYpEPmSPskTqfuc5xX2L5iKdrOAOmSaQzQqdpkTpnrT+qC/tur5HyWP2ePFjyN5l/ZCLfIUH2eQ4SQcjtznmrNn+zv4gx++1dM7IgfLsXwTGevL9xxX1U91bAc3Efr1pUuYHAZZEOar6iiP7aq90fLw/ZzvDHsk1i8AKSL+7sR3fI6ydqup+z2wZmbUdWfMzvhLeJOHTDjr3r6V86Mn73NcL4++IkfhbV7e1ayS5iaMO+HIcZOOOx4rGrhqdJc0hTz2stWzy6D9nuzEgeS81x2DpJj9wuSgx6dxVqP9n/AEqOIRSQ61MuwoSbyMZBOew9a7vQPjD4Vvrua11Kb+zJRIUjkmz5Uvpz2P1robPxx4f1KVodPvftkkeTIIk5THfB7e9RCnRkrpkLOqz2keXJ8C9EJ3SaPqTsXdsm+A5cYPSpl+CPhxHjx4VnfZ5YydQf+D7n8ddr4o+J+k6LePZ/Y7qeeIkOhIj49RnrVPT/AIzeFbzUobQQ3sKSYBnkQbEJ9cHOPejko3s2ZSzupezkc7F8FfDMaBV8FwMBuGJLpz15P/LSr0Hwo0WI7o/BenBuOTz0GB1PpXpyaras/DgjaTkHI/Ost/Gegrdx2/2+Ayyfcw+Qfx6Cuh4SC3ZLzea+0cZF8MtLhVFi8GaN+7xt/cx8Y6danXwHb26bo/C+jwxoOf3EAAA5/TrXa6f4j0/UI7p7G5t7v7PJ5UwimB8uT+4cd68/+LOveJP7GWHT7KOXTZ5BFOInPm5OeW4xsyAOKJ4FRg5GVTOWle5ftfDU86H7DpWlyKDz5RiOM+uKmHhfWlIC6fCnph0rxz4WeJdY8MfG2w0jVre7sItZjkjeGdSA5ALxuc+mDz719D6l4l+z291eWtrJqIhTiK1Idz6456+1KlhoyRjDNnNXkc4nh/WLdQZY4IwTjJnAGfSkudK1S3iaaS2Lxp1eIiT8MDmuT+KvjrR9e8Lm1t01Oy1i2mSaCGWExMh9XGfTp74rjfhR8RPEXhqeYa19r1KznbHlnlxI7kg55JfrWbopOyM3myTseuWWl3moxiaye3ulH/POcHH1Hb8att4e14jZ9mTH/XUV5X8QtSu9D8c/bNIvL60eS1RpQx2SR7+dhI64GPWsZPi14yaSGzutak8v7hdECPnOMkgZpcqg7Mn+11fVHto8M60B/wAeo/7+CnDw7q2Nwthj/roK8lvvGGuX2jxTNrV9JBJcmBkWbOGQA5z3HP5itj4PePdVufGN/o9xdTX1pHb/ACeZnMYQgD2Gc/jitKcFOajYlZum7WO11vSvE8MCppekx3E78ZlnCIg/rXL6xo/xaniZdP0+zikx0F7GAPcZr09fFNnDAXuAIwBxvOAT/SjTPFVneWU6Qu/mxcs3Xj1qp4SHPyy3Nni1UV7nlOhaf8Y7S2NreW1lIqjG83cRkHHODmuau/DXxX1iVtslrPGhzsTWInCZ9ea9kt/HulywCTZJNmTYSYcYx3PrXIanaeJPC/iK81+zlS+0u5kEkkcKcohOcEf1H6VzywlG91qcVbFRa7nCzfDPx1I+6WKNXxyPtqf40V6Jf+NJLe7kjsLWS5t85WQ96KVsN3OX2kDpPtd4UDB0BHcJUNz9pmjVmmckdulJGcRn5vepd2QK912R287ZAlv/AKzfk7+c1OIWMAUdRRGW37e1TxDBPoaXMFhse3BUcZFEQUHceRyKV1/iHUUkYYDngVNyrESHcSwyRiluAzRbe3epoo9p2+tOePcgx0phYpxKywl43KEnrQYmljZmY5zj/wCvVpF2oU7ZzSpHlN1PmFaRWt7badrMSQx69qVww+8tWRuIOabPG24MOnWnzhysrmNOMLznFPQZK/MfSpzFtjV1+8Oc04qvDjjNLnHYaluodU9qDD91uMjirYGD2pMdc/hU85XIQSAMdp6kYxUcEfkhkIyOuamuFwUcL0OaeVXf9eKrnJ5CiF3HzumTjirL8fPuzjtTreHy42U8g8ikMWVDe1O6FyFeRGUswbGSD+lNtxjLDrVl1YSYPQjimJGqySfL/FxTuS4kb7vlYdC+OO3vTrfcLn7zcjmrQi2oy/jTIFZZwpXjBOfxpNoagRTx4w27qKsQSvHFHH2xxRIvmAYp7x5C47E0m1YtKW4ounMRU+uMinRXDCAfNziqoGBtPGDSgZ+WiKQuZksU0izyTM+Q+wAZ6Yq2LltgU9RWZKcxtjggZqRGbBY+hIo5IlczNCG7jyVLYYmlku0jJ+fp2rKTcG9aryycyRnOSOD701TRDrNG7Fcqw3bsjdTTeDO1W43da56S6kiuI1HTGDmkMskh3bztzlatUCHimdDJcsHVtwO/tTILmPzCu7HWsSSab9y248PVSeSRpC+/5fT8atUES8Uzd/tVI7gx9Qc8j1qudUuVkkVeVwSM1l2c27duXYQTgnnNTBs5U9DGa09ikYe3mbFtqc3lLnBY9fakgupFy5+8az7fYYtwzkcZqaORvI/2hxU8kRqsy/HfTCQgORkYOKmkv5ifvY7jms6BlJ5755oJYfMzZqfZo0VZ2NM6nJ5fDfNnrUEd3LG5k3/vD3NU9y8+tJnIpqmiHXmx8srSuSzk4pEK528dKhjC4K80g4O4dRWnKjNzZYLYHy8DNTiT92GDcgdaokhhtP1pQ2QfSjkHzlu2u2Lnc5JzgfSsDx5pVnrXh+db5XDW4MsckYG9PXr2NaZ271x09ad5nycqCCKzrYZVIOPcaqdzx3UPhrHfaHPN4d1S7ZvPG+3ucYkxgk57HP4VD4T8A+IrDV21W3dIyBIqRmQoXzxzXsEEUdvGUhQIu8nAHc1NEv7weucZrzKWTQgk5PVFe3SldI8p8cabeanJHba5pV9HdCPbHdIUkDj0yPSsLwP4LjtNbkXU5HurUjdHb58p5Me5/l+tej/FDxdb+Gfslvcaabvzw7Al9gGDj/CuAt9WvvEHhhtWGnpaXRnIgQudkidyh9B0rz8VCnRm23c6YTpVnaS1Or1D4ieG9P0K4tdJsZ8JG8SRsPLCE5Hua8ludUubfwZdTWzO7KjkPGOQTgEn6ZzWHqNxNNfSWd5/o86OTskBBz6f/rr3D4bjQ9H8E2txfLb2N6EC3f2jh978gHPYgj8KcOfFzXM7JHBVg+byOX/ZMu7b7J4jswr/AGjzLeYuMlHTBH5g/wA66343x3jeG4pre4cRQXOZoUODIccH6D+tEesfD/wXHezaK1gkt3co13FZvnnHbsAOeBxk1w3j/wAWaJ42sjZxx31ldWkzmB3OUlQjnOOh4FepVrU40nTvqYzZyHhzU/Emua4NEurUvPGmbJrgGQgk42Bz+NZniCPxR4X1C91LSbm4F5ZHzp3tySYOOp9R65GMda6X4HXUK/FC30dl8yTyZJeZOA4HBA7mu2+Jh1vwz4jurzQYYN2sQG2d5AAE39cnofx6ZrghDkj7RnRh48111KeseHbbx7YWXizTfFMem3l5p8d1dRzJ5gMpjTjj7ideOa9a0C00S2t4L7S7axjlkh8szQoI/Nx14Hvz7V4R4Uitm8NlxfwQ6pG+2TTd+HQA4BGOHHHbtXXaXoWt+IvD32GRChs/ntJJU8tOSN8f4j26itaGJnzv3dzklO0tjuPiKPD954fnutQjS6a2dIx5UgDhz23/AJ1wujeHPBPiS5a2msLq1uJBiCSOflB1B6YNYPjfRn8E6Zbwm/immuX814ukb7ARwPbOMmpLTxdD4X129hiayeUQRGO62eZGQ6ByB6dR+tRWq1PapyXqEu53HjmLSdA0uy027tp5rN4zFDcmMHyz3Jx1OP0FcJ4Mk0/RPGF5rml380i3bhbm2IHlpHkAhM89h+NdvrHi2HVvhi2sQtCbqNCpjTEmJCSgIB/MV5PoV9qEepwaabWOSMjA6IQ7+/r9anFStUTpsJO2x7j44t7eaK3t5ZpkjfPT7kmff14/I1lWl5Dpk82rW7xwwpCFuYc43kk/OfqB+tZngrxJc/aLTwxrtjGb63gkitDKMkOEzgjucdxUF7oGqah4XvJhIY7ySM/upOD2GcfjWOI53U9ouptRnroaktm0OnLcWW+RZHygxyB2z+PFN1m714eHBBd3JFvJlZJInORjnA7Adq6Pw4sMuhHSZZnjkghEbv0wQOpP1Gaqar4q8J3/AIGv9M0/VYLz7LbBGVFO7f2OO+SOo60Tw14c9+hU6fK3c8wtn1i5gSRJZ9gG1fk7CitjSteks7JLZI5VKcOCqfe70V5VjA9aK8bhUoHyD1wKWILs29+lKQwljXtX2DZ66QR/K5zU4PpTD/E1OgDZ9qi5aQ/sfWl2/wAVOAXf9Kk+UrtPelcrlIwOQp6ipI1xlT+FNPBLdcMKBJglh0qRg+0g0if3e1NXgipW2n5ugoAb5e35aB020SN8m40hOIS4oAcN2OKeI1K7qigZWIy1SwNkH0zQNahGc5U9qcdzOPTFNIx81Sx8YzUlEJ6DHoc0AfIM807btw3Y0AZz7YqgA/c2+gpD/qwvYdKdzSAYIoFYSUeZhh24pNql+acpXyiy9DnNMdsZ/OquFrkzjI3HvRGMoG6nkUr/AOr/AAzTo1wTnrii4WG7dqFtvvU7xr5SsPrTZOY9h6kUpLLGE6ipGU5y3nlf1pQP3lEgy/P97ilQ/vjmtTORDOFyZApGW5p6D90W9jUcu4p9D/OpYvuKp6gYpksgPTd7/wBKY8SlFdvvdalnGwBBUZ+aDhuUODVJmU0QXESyEZXj+tJ5W2fj7uMkVOobPzcZFG3D+3etVMycCv5XmAfNyDke1QxxfMdy5INXDtVzjrjIHrUMe7nd1fiqUzOUBPsrR9FzmmRRMUMki8YwKuvIpHPUHmmFlWDtwuT+dVzyJ5ERR7lj2HrvINOQNkr2HWnJIjIGDDn5h7inG4XlSuc8Z9KAHW4zPt9ATz9KCykDb3qv5jkrt9DTbaXehbceH707CuSZUOyjnHU0glxKEKnkU2P95KVVSF5zROr/AGkbWGOnNUuULAJtuV9aak20bWzwM5pwH71VZMYP58Uwxrg7t+TnA9BVXRDTJNyjGGHJIoRl2GopV+feGCqg5ytTeUx+6oqgEMmCFOcDrRI2MdeKjw3zfKRyeSaahaVwy525zyKPdETRs2TluvSsXV/EFrY6Xvtr+yF3JMIoQ8gIyXxnv0968j+L/wAQPE+n+IdS0XT7mO0t4gFykYMmCgzk/jUfw+8CeINW0yG41NJLG1d0lzL1cY7DOea8fGYupNOnQV2FNpTXNsehadHceItZuIdQaS6023/etHc4lHmHoOR9fwpnjPxZ4Q0K+jsL/wA/zdPGRbQwjD5/QAV0e7SfDmnxrc3NvZQH78s0gXe/rk9a8I/aH0WaXU/+Et0+RLvTb9EUSwv5iJKBgg+mf6VyfVZU8Mo1NZbv+vI1qVV7RulojtNdsfCXje7XxBpaySakIUMltJ8ucdCUxh8DAOD6VLr9r/wk3hrzCv2fUbYhZhggOAeuB6c/qK4z4AaZeWc8Gt60r2trE7lC5IeQkYAwe3P8q63xLrltpOo/2hpkyESkCSIvy5zhPx61E+X4pddztwsXUg4yRe0L4XaO2jTzXeoSXs13h4ZY02pGPYZ5PbmvPPjBZ6Z4Nez0vSbnzNQeA3N1LMOYhn5Ag6c/P69O1eoaHr2rS2Df2Tod0VebLDYAiHHOMn6du9c3rvhbxbr/AIw07XtQ0qMwWQH7qWSMlyHLgfTJ711OnSdNckTinhHGerX3iv4ES68H6B4mGk2trr6WmJ3iQxkCTkOSP4xkfmayre5k1SDXfBarPdapp1qZgZR8nmDYCAeoPzj2NehnVPGAMsdzpNwYymC48s7PU8GvK/AF1feEvGeq61fOJre9R1zdRvHLKC4ffz78H1qK0KXMpO6Lp4eop3i7nG6RbaXL4lguNYhuE+zzJ55t5NkgRDyPSvYYNW8eeH9UNjpNm/ibTftQihKYlEaEjh3BzHgdc9D7VwHihrGTxbf6hZ2sAtb8BZC+HEWSPn49MfzrovAdxeeGI9auZpDZEpFGm8Z3nfkunYjHf3rLDVFTluZ4vCzpSWmh1fjn4f3/AIt8Uzapc6lbwWMUaRQhELy7B168A5JOax/GPgnwvJpVpZ3F5Hod9HiGOaT/AFdyAnG/0JA+/wDnXPz/ABR1LStb8m2vpr6R8u8U3+qwemR2/CsOXQviN4y1Q6k1ubuSIGW2eZxCCnQCPPGOePWuidenV1itWYQT2Zc0zQ5LN/8AR0cmSdFSQnKEg8AHoetbnxZ0a+0nxR50NnBBZpButpIiT84wHz1O/P6YxXokB8O+FvC1vb3iwaVfTxxTTWomMkjyIMEjr781zXifxbovi29NhbWs5Nmib5pU2B946Y68Ed6wq06dKm23qZuFlrudf8F4ZD8PtOvNQjg887yJOCQMkAk+pHWs/wAWNqGteN4rXRrlSYIQWAwRvJyPr2rm/D2pzaFp11pVqsNpDLH+7SMgBH35yPevUfh3odnYaNDqVu0M096nmPNG+8EH3qVWeLgqUdLbmlFX2PL/AIgNrmi+E57iaR7We/hKzBOux32P9OP515R4CLReJRIrv5f2bGw9DsORn8q+hf2lbN5vhtNcWscj3Uc0YGxN+Iyfnz7dDmvnvw9ctYSzfufOu7g+SSnTBAACfjWWIo+yg47nZiHzQTPSLa6sIIVWdw7MS2c9QSaKu6Lbxf2bEwtzuI+bj+IfKf5UV5fs2cdj10HA9+tSRr/FVGS4USj5SOBmrSXCr8pXjrmvqrHsJkvc0u7D8NiqqXK+Z8vrii5kZjvVelCiDZbEuF5yamj3Y3DpWckzFwu0DAOat2crHdGewyKTgODJjJtjI6F6jj3bW9O1TW3lyAoy5wDVbdmMY70hyCORvNbOcUss23CnoelMCsH+lRy7ZEDBeQcGnYkmSRc7W6HpQ9wptzjoe9VHLAD5uM0kC4ynbqKu2hm5XJo5cbl7irNhN+759agt7T95JI33QOBTTJtT5eKm1yldF+SRd5w33OtTOykjHpWVJI8a/LjB61aMmV3BsYxUOBopll5OiHoKfkAbjVCSVSwbbwOn0q28imPduHyZ5pWLuKJMnb0zSu2FbDHjmoBImzzC4AHXJqxGVlJwwI6cVIyGJsxbV6E/lUjhcD86SNfKkVR03kU65XCL6baoByNnH0xUZuNs5UN0ODU0Abfz0FVHjUXZbbkE8igRooGkAboe9QeZuRWZT6Gp7Zskt2FVTuEhU9P5UDYh4Jbtml+byjJtpwHO49KRzjao6PxVmfKQRHcCx61L3Xb60ndV45NOjGMY6ZNAmhsm1nC96b5eA2PXJp8hWNPMA6EU+ALls9P507isQvG58tS3KEE/lTXibzA/apbjcDvHGamK5jHy9sVXOTYoSRYO/r8uKbKqfL2PUVcCsBsP0qAr+8LHnAxzVKZE4Ec42uW9arXoX7O3zDpmrNyWkjHy9Tiqk/NvOv8AEBjpW0NTCaJE2lA4XtjpSzwq0W08DABNUra6doyjY5zjH0NSWFyskEds3LbP09a05WYKRcgjxbl48EgFUye/vVmwsV2liw5PfvVPTpPkktzCXG8lCOuPT9K17ZfKgR/JfDvwnpz1P61lUnY6KUE3caLTaFC9e/8AWopLFi7PubnJq+8qSAeX15zSRSMd276VjzyOh00ZklnJ56uGBXvVXy5sqrLk9zWr9oNuhbaHBfGKYkfmANxx1rSNR9TGdNdDJvI3/s1nZDwQPpT7NkNorqhGR075rW+ZraSMfd/iFR/ZMIEVkzvyMnHar9p3J9iZsX7xGXccYIFPsxm2P7vB5rSSFgeVxxxUiRICEC4A9qHVD2Jwcnw90SbxhN4kuY5rqechhDIAY0IAGcd+nfpXUPBtjkYqc9TXmXxjsfiBZ6nNe2N5qT6VFGZg1s5EcYHZ8Y7YridE+L/j6202WS6eC+RDtM11afc9i6Y7evNeasfGnNpxsYuKWjK3xx8SaVd+KxbtCRNpyCPMr8OD1+Tt9au+ALW3s7APdyG3FyPOjEqb4wegKJz8/Xk461wVzcX3jfx/caxqFtHJFeXaSTCI4BjGAIk/AY/Wvev+EN+03sFxeXDx2Zh8xpSQCM/wc9+ntXjYqrXdXmoq93r5HXhY0ZX5naxxWoaxpd3JLHGmo3cwcrDI+BHkdT9PfFGn+Hda1adbmNI5lJ8qNnGBAMc4Hvnk9TXSR6Fpra/Npdrf2KWcW+TeJw/GenXkjofpXd2cuj2rw2y39qd4AjjE6ZPHYZqMBRq4qs3W92K09TfGV4U6fLTd7nIXmvab4F0y3t9YuUvdQB2mO3+/s9TnoAPWuT1X4wagbiP+z9Lt4Yef9cd5fng11vi34daTLZXF/bQ38l/HGTCnn5yc56Y5NeVWVzZ2OqWklxYC4jt3xJEU35HP58/yr1MZiK2HaheyPDUJTept6V8QfF2pX6otyEDnnZAmMd88dMV1mmalda9LJb6PJYm2jwHkuJMnPfCdT+g964LxJrVrcW0ljHpSWNpKSyJbTDLvkZ8zA4HsP/rVS8NatZaZ4z06/lWRYLe5HnmIb8JjHTuK44Ylua5ndHV7RUFaOrO28WxLqGhrHZ2Ec5L4850ERPJGAAOnHes+8bxRb/C+a3+wFIUhBR5o8ugD/c39ChPTHNdhrcP9jabJqC7JtJQ+fHKhJ2Rv0/DJGPrXm/ifxdp9zoccayXUsQICRPOdnXoE/OtKs3CT01HTxdSa5JaoPC1pqF/YTXOoWunC3QbSP+WhPr+Oa9P8FXaWrw6DcoDEY90b5xJAQPX0wKyvhNrNvr3h+4Sx0mMT2ZKzpx+8B9Pes+TxHp8XiWHUfsAjkgJUpKcxnPGHPb1yKxhOUWnsKChz9iP4vxXNvqc19FClxI8IjjmByj4HCYHOevFc9oB0+z0hpLnz7XVpH3XW+M4jTA2A984yfbNewnX/AA9MhkubG1spQRmK5cAFP78b9Dx6V47rPhfVPEXi+4k0W8t7rRriTJv0kBjAJ5B55cHI/Ctq0E9U73LrYez8xfFEkk2lreWs3mQ3cMsMcyAoBgjeM4684x9a2fgBr2qWfiGy8Mxb3sZUkd4y+UQbCScduf516B438GTah8OtN0nwmiSW+nuP9FcgGXjBO89xkn3ya57R/D9/8P4riSK6jOrXkIzKiBxH7JketXCn9X97oc7punIt/GTWLm11+FLm6k/s8RhfJB47byR36nr6Vzun+C4bvxbHcG4t7C3TZNMiDIcjHzgngZBBpPiZdyarpGnXVxGi3TvJDc+ocAfpjmq2vyxzeALWaG5e41EQlZAhIePyyiEn1Gwj9KznU56jZ786cJYXmN3WIIVvGGns5t8tsdHGH+Y8/wBPworzGTUpLMRwQm9RFQYVEOBRUc3keF7TyPol9zOc8k8VJA2HEci4JGRU3lMJVbbnPNLJHmQNu6A179zvsQYaO4DdRVpOTvDcEdKjlDY2fxAii3LNlfSk2ArlVuA3fIBq3b/K+/seM+lQvEpnMg6mrlsuY2U+tS2awQkYaOeTHTtisnU9c0rT71bS6voYZiAUjY8mt6NUaPcG+tfP37QemyWPi0X7OTHJZCXA4+4SOKzc7Gjge9wSxzRiSN0dSMgg5BFQ3EbKWcdHrgfgP4mj1/wft5E8b4KE5Ozsa9Hk2+Xt29KsjdFMR7iy7uMCpLdNpVep6VLBEofbtojCm4Hy/wAWaGwUCSfcg46VnxD5xHJnjOTWjIclox2qlLuLt2NOATGbcbWP3c1aQbpCwbFRIfMO09OtXI12n64obElczLiOZQIY1yxH9abI0kQaOThelascSMWfb0yKp6qrLErdcfrSuPkZ4J46+IN9D4guNLsbkgRSOAhz8+zgmvdPAd3Jd+F9NvrkbJLiANn1r5D8fq7fEufyV2MbtwMejkg/TrX2H4Wjt7rwLpL6fvCxwghHfdg9xk++a572ZvFXNdAshOV6U0hjhT0HFEcmNqng46U1ztJbsasB/QtjsM1DEv7zc3U0gP7zdzyMGlkC7x9KoCePcpkoIzGzd6jaTEyr/D0NWD+7/OpuBVPyybfRqJFbbtJ6HNSHb5hftwKaevtVJkNDJOUHrnFIm5s/UbaW76Ko7E06DiMKeuB/KrFYR/3kTIOpH60J1496UBQ4Rcgcg0sYw4XvzQFh06sYtwp4G6CPC4GM08cDnpmpY9v3R24xUXGkV9vIz3qCSPhs9MkGrxC529xUEg5C9s5pqdhOFyjKrBA23gmqDhss+3nPOK3ZFVk9u1UZYcuWDYBrppzOWtT7GFcKsUsqx4wTnI7ZFRA+XIJD/rAMAj07VbC/6bKkikjtVO8VY7hZGcBMdPxrug7nBOFjZ0a8kWXYV/d8kD34rS86SQl9x+Q846VmW8e+dvKTIEefp0q7EVMH3uprkqJXOujexIhwQ67gRUb3EgcrtyfX+dPdXMm4/hUch8yMqqkHeQOaixo2EhkMYXdgb6XzJB5qjkAj+VTbfuoVBzRLGsSFgpB6k07oVpEIlmZWVXxxj8aEkcxF5GyUJH1NAV/Mb+6ehqRFUocLxQDuRm/uBIEiSPbjoc57U+O8uGJ3RoD7d6aIUZxtUBjzn1plxuimC7uCcGiyIbaJbmRb7T57G+RZLe4jMciZ6gjkV4T8aPEtr/Z6/Dnw3YTxW1lNtvYooP3bnAKDPJf5zkn1HevcW3BwrdxXCWml2HgLUfFPjPWb4zRX9yDCIgXkSMknZj++XP5AVhVoxZFRtowfgd4S0eLwe2rRaXBJrEc08fz54eMfIhBOAeg/GuC+F9h4t8R+D9ZsYpNSNo8iSQyF/wB0bgE748nt0zjPOK+gND1bQdWM6aNc2s8bkyzpD8h+ccuRgHn1q7ptnYWmkQ2GlW9vBZwjy4YrfGxOc4GPeo+rwkrXIhZHyv4P8N69fape2wtbj7SiY8qPh+vPX8K6Tw94f1qTUYo7q1ngFvMC8jps2YPv16dqb8Y/EDy/E03+k6qTJBaRLBPZz58vAIcZHQ5zVTwd4403R571/FVzfaiJIC0Nukx3yvkYy+eBjNeU8Mue1zOHK52lse2XN9f+IJLq10p/JMAG+5JxHETz+Jry/U9CeLxXqNrd3lrd6jEY1LxJ5aBHG8nA789fWotZ1qa/toPEnhPTZBo1y6WCWxBH7zALoUB5+tc7rN1NpE26ZriG+lQySPEQcI/CIffANc+ZVOZKm9zo9opN8q0RHf2DXepyWto5kMUeEAxj5Ov8qqeTJbrGpt3hifILkdXHXH0rd8BG3mSe8uG+zjy/kEr/AHwc73/kMVsaXptn4w8XjTbNsxxOScuREcAckdecY4rzKc5yrKlYmdKPs+bqY3ifVNQtPAFv4dlvEFiD5xLgguMghOf4AckfWuQ0/wAI+LvEenfatP0S6ktYjxcGMqhB7gn7/rxX1R4j1bRY55LO70eHUpIB8iSwo6Rn2JB/lVi78Uaapt41YuxjRkiAwOeNg/wFe3U9lRX7ypsTh6V3ZHM/BvwdeeG9Emsbiza3uhdH7TcHlLkYTBT2xkVx/wAaPDNt/wAJA2n6VDdXF1qrmWa3iQv5UWM56YQZHc+tetWGtatqdkt5pdhp08DkgF5nQ5Bwe1c58UNa8QaL4HvNaW106y1CPZFDL5nmgF3xwDwTjOM9K6eSFSkuX7xzh0PIfHHwu8TjwtJeQ/atVKWwxGgLlAjoPLxyTwTjHpWz4Et9a+Gml2cOvWIEEkL3EiA9MnJz6479x2r0P4F+Ndb8YeH7r+0rUR32nuIhfiPEVwTyPkGMOABkDg5Bry/9paz1CxvYb6XWv7S8wmKTam1ICedgAJAzWdWklBWNIy5V3INb+Kn/ABLbhNFe4gkuHwIz0A/vgf4816P8K/FUHjbwsD4njt3uILr7LDcg488kA4GP48YzXyvbS4cvNkh+AWPFe6/staVeNqmq65cWsZgLxlLeSPmVwTmSMnjKf1p004MfI6jO6+L+i6bBpEtvCkMEiYuBgc5xg/yrlPh94R0O70rVPEXiq4uIrW32RxhZsBBj09c7K3/ihJJqXiCVBIXt40EuwcEAdAc03Q/DH9ueC9W083JtZJXTYgPG9ASN47jPauac0qtkj250r4Sxxln8NfEl1aRXUd9YvFKoeMi8Gdp6Z96KsXXwv1q0maGDWYXXruJdMn6Zorb2fkfN+wn2PaVHyBh0zSSc0qHaZFPTrSOcoVDYNesemxjjdbl+vpTozt2rjqM5oO1YilJ0Rc88YFMklx8lWIWzn5setVD+7TjmnWrI2fm+tS0WmXY5PJzheOOK8Q/anmX7XpjqwwLKUOO+Dk/0r2sndJtZuOteI/tKWtx+9uZIf9FSAES/VD/U1zVtLHRT1G/sWabbXGjeItSuN73AuYrdPnwETyySPz/lXvV3F5UsijODjGa8G/Yeut2keJrXsJreXJ/3HGK+iLxFZASvPTNNztMpU1yGQGYSKR0OdxpdyieNh/HS3ETISy8A9RUNuVwM9RW5zlrrIfzqncKouAw6PU8ZxO27uMVDd/6zaOlCGySKPcA3pxVvK4HbnBqrp5bZIpXvx9KsRqrfKemamY4ImijaOIsO5zUGoW6zWZXbmrmcJs96fPaLcWc8O/AkjK5HbIrJs0SufB/xMu5B8R73zm8sC7DA5zwTkHNfWP7O2qzan8MrOa52Al5BDg/fjBxk++Qa+WP2i9NXS/iBJbSKBII9p2dDg4z+teufsfzarL4I1PzZJhptveiG1BGAXI3yY9ccZ+tW6aM4TaPoCeRZLhmH8HH5VBJcMvysvHJBoQ/utyjnpTLjmIdOtUkDbY6VmA3DoCM1ZRUI3BeQKqdjngVZjk2zqFbO8Z/KkxonETSSKp9alX5n2le5o3L58adCBmiLi4C9iDUGpFIvzso+tRQb2iDH7wFWbj5Zww74FRSlVjLDjPNNENEUQySknzZzikgdTcf3lRBQCwk/CnW8fluWPQ1RIZYFnPbg1PLHtRWH3jUMW0vJle9W5DuQUXGkRdU2GnRnEjMepOeKZMPT0oBbzNxYcjIOO2O9Ayv4g1a30q0+0MyGSQ7YUJ6mo/D94+rWn2xlRASQAO/vXE/GnUrbSjpd1dXEMYjmQxiT+P5+R+Vd3o1u1vp9uvA3p5mFORz0/DFST1Jp9yxB+3SkEa439crkfSqc91uuVt1XK7iP07Uv2hljPckHaP6VuoMylNMgkt0knZgpyBgH61iX9q7RhyMxphs59+ldRaNmPcV75rOMLhCh6HP5ZrelUaOWrSTJbOWGGJWZZASMHjOavSLH5asrDtnPFZMjSAhQvQkYFSSmSSCTqc8c0prW5UJ2RrkMyfcJ71GAinYEweazyrTQb9rIwTse9QpJID800h6nrRa43M20G47vYAU6dVY7G9Ky4rqYR/wHkDkYq0lx5hVthyTU8lhqoKQFIXd3p8rYBYMBHgk0xCzEsV5HFTAKUGUGDmi9iiKBlEBbuOn0pk43AZp0kbZ2jHBHFMvLiGxsp764VzFbxvK+wZOwDJx+VLmsRuDryDWR4guNNtdIuJtamt4bIgiQ3BARxg5HPXIzxXl3hj40X2pa9nUtKt7fS95GLfMkw646n6UvxR8aWGq6PqGl3mmJJp8iCbTr6NzmNxw/mDs4ORj3rL6zGzscs5qx5l8cdf8ADF5Jpi+AfO06QebHdeSht/MT5NhPPPer/wAKv+E21PwbrSeG9cuje2siCe1R8efFIhG9SeN4IfvnpS/DfQryHUi9rpdpqzXYCxxXMJMcifI/IPTBAOa998OaFpXhy2u7HRbCG0aeQ3N08eT8+M9/rwO1ctL97q9DOH7w8E+HHw9uJPElvqWtahaDS7QC6upY5Mh++zn3HJx61H8Zv+EK8TQNqvghT9siuyJyITHC4IJyM9Oen49qm1xbXWfGEtho2qvo9nqE+0yTJgkP1QgdEJ/SvVvEvw50Wx+HV1Z6HpsCXdtH9qQH5/MkQDeeepIBxmlThKUXboVC1nY1Phv/AGPY+E7HRbGGS1kFsGaGX75dxlyPXrT9c8BaHqWlXVvHbgXkiAQ3MnzlCOn4V8/6B4k1U6ovnarM8EqbiZX5R+gKeh9q918GeJNVk0aBr62fUVwf3wcCQ/UdCainUpVZpVY6rZm0Xzrlh9x5B440G+8M3MVhdMn2dYY2eSMF0RM4yOOOau/B+S4uvFcFtYXBSMgsZORggHn/AD1ruvj/AK1GvgNrezhun3zRGR/L4RAe5+uK5P8AZzWwa71bWrq/ghlAFvHE74IBwS+Pwx+dZvC0lW02Od0ql1E6y5ljtLu4fULmOGPYQST85+fkgde3WuH8QeNo5db+z6WvmeXJ5cEkpAQgDqB1HP8AOuu+NM2nzXdjJYzI7XNsVcx8g4fg9Pc1ztx8PbC80vQ20K4juNQLyDUcZyh6jI64HTNcmIwUKt4M0pSq0W2kej/D7WtDtPD02pHUhBa+ZHG8UkhcQSY5HA7nJ+lM8YeIvCPirwnr+irq1vMdmHG8A8OOYz6jqO9WLjwJpp+H48Pb5I2toXkE8XBNxgkv788fSvl2wtLk37TQrIkYfyxGcguScYx+Vend4emqa2J9pPmuz6C1SGws/Ay2vg3SjDpccxuPtkb7kll8sJvkJ5znrmvD9VsNUsdCisdUtyYL+T7QXQgkSg54PIzzyO+TXqlj428NyeApPCWnrqj6hYHM52BI5HycvnkOmRjHHSuu8FrpXjzwhqOk6la2MF86CHzIgPMjQj5HA7YI7elcrjz1LXFO/NY8w+HFv4FvvBGpWd1p5gvrSYTfbbjZLkfwAg9MYPQd69g0LVIdWtI/JaC1vrTYZEt+AUxw6DsCMHHY5rxi08OXGn22r29i801qMmSTZ/HkhMgfnj3q5f8AjTSdMNnY6VHdi9sLSKG6uhIAJXCAOMf0rjjWm6jtsejgcRBr2dT5M6rVbv7Ve3WoxyeYLucjIGPucZ5/Gtrwj4+8G6BBdW+pX0iSiRAZPJLpnHPPtzXBaZr+m6nZQR2DSIRCfOjfjZ15HtWt400PQb6/0y61TXoNOgltI4kjchPMcAguT7DZ0qY1P3l2e3i044dch6I+tXVyFutM0/T5rSdRJFJK/Lg9/pRXF2WveEtHsoNM0y+sZoLdNnmPLuLNk5ORx+XFFdv1iR4/tInpJZQ5Yd/60yQ7Zt23timjqV3e9EpyleyiGPG2QbabOdqDP4VHny5A47Yp8rJIisG5HUUhXHbm8rf+lLE33sdTzTd2OvQ0u1vvD6U5FouoMjdu5Fc38b7e3m+D/iRriPeY9OLIcZIcEEV0FvJnKt3rkPjzFHJ8NNSZmk814DEmw8fj+VYVFc3pux5v+w8qx6h4rwxwEtxj2+fmvpi7/wCPfd/t18xfsgXFvYeNNYtfOTN7p8YMeRlJEc9fqDX06SphLDBGPWueW50U9ilKuSBVK5jVZAsfHtWj8u0N6VVeP96uemeK1gzGcSIKzH7vPFEkXzljVlFw5x0xUkoUJt9eKrnFykHl+XGWHTpUsf8Aql+XnNSbV2bT65pQuMY6VNyrADg+1XLMMU3HOBmqWduFNWZfJi064a5fEHluZD6Jjk1Ey4aHyF+2DaoPiHHcKoEjoQR/wBD/AFr0v9krb/wqj7Oy4zdvIB25AB/9Aryb4u6pb6xqV8khSaztQYY5d+TkHG8H39PYV137L3i7RxqE/h+Fo9OgkjzHDJJnMvHc9+o/KtrppWOfVOz6n0N/qnCFu+MU67jbAXsSKZrq3EWmT3Noo86D5skcV5h8OPG+teIPiJ4j0i8mjeytv9QAmPLIIGM+/Jq4LmV0RN8rSPUIzkD3yKkvVS30C7mkmMAS2kbze6cHn8Kqxbi+7nGad4ysU1PwJrtjNcG3WWxlHmj+D5M5/Ss5SsbRjc+fPgV8RvFvir4mrDfakZNP8793F1wj5GCe/AP0wK+nI/mxnr0r4v8A2TrlrT4i2al/lkkQvxnnfjj/AL7r7TdWWPftwB6UVailK6FQg0mVrjcWHzc5FF4u6PjuMVLAu752XnNNkDGULtwvNSmaNEMf8Wecd/anRnLle2ynfKJGUdMYpNuJNw6Yp3IsLZLkFSvJqwgwjZ9aSD/V79vWlznK9t1K5RAT/COtM2sSE28gfpT54sufepUC/aA3ejmCx82/tfrIZ9Nz8nlplDk9S/p617p4SkdfCWkvLcPNJJaJIXc5PIzj8On4V4P+1vcSDxHBb3CwlY2SSPnOEOO1fQdnCsWmabbqmxfIjAHoNgxWdN3kKasMnjzELiPqDmkDbkLFRgH0qclvsiw/dGeajyhkaE4zt+5Xdc5LD7dXyMrx0qWQMZCpX5cD/wCvRE2DtPXORTXkw+/sD0FRzF20KcdvN9oaSRvly+U/rUx3iBW45Pap7k7TtXGSDimINscMZbuP5VXOLkRRkt5jqEP+kvHGgOYh/Ge386WQ7TG4xzn5MdqtuqkC4OM54qvL+8fhcYQmtFK5jNDIpcOY5k7FsjtU8E0e/eGbAznj2qCAqAX25wmM+o7VKIm8gdE55+lNszSZct5o5It+/BI6VMhzGGH3RVOKPGVC5GOKsbW8rdt7VBqhEZ5JNo6uQBXncvxj8Iw6mun3LXFvJ58tvI9xHsSN0OBv9n/TvXflX4ZuSea8c+O/hvw7FqdnrGq3U0K6hMI5xFbCV8gD5+3GDz3/ADrGu2oe6Zzc46o62DTfBvieygv49PjIP+kjUtOHlYdJAfLyOe36V0kk2l31ndW1zY+dBdgiaHyx+8z1yP8AJrznxBr2tWHwmt4dB1W0v3E5jur/AE6A4iQcjIxwSMAk9fxrO+GfxOvrXxDb+FfEdq7i9kRYblw6SoZOEyD/AAZ+nX0FckJWdivaU29UVPF+j+IvAkdxrHg/Vr1NM5DW0z+YY8nqM/fHTnqOKdpXxbmOo6bod5oUYLzD7XIkxPnkHjAHQdD1OTXuwsbMCR5LWB9+Qd6A5/OuXn+GPg+88SSa5Np/7149vkxny4gf7+B3/Sr9lJfCyalO3waHK+Mfhjp+seO4tUhvI7W1KGW+ijP7wOO6dhkcn3rvtImWa2/0fzHjiQKPNOSRjGT714Brugw+EfiQbG+a+u7J94MQm5kBGUcfQ4zn3r0fSPG7R6fLHo2jyXV2kY+c8xxpnl3A6AcfWs6eKUG3YuWHVLfqcH8b/Ceh6LqsD6Hcww3EkAEmmInz7MkmXf8AXsaxPFlz400fQfD6xw3Gm6LHB5Abzt4uZSSS8nvz09KdqniK+u9bl1SaOB7mR9sg8sE49M9c16ba+LfCt/8ADS80fxAs9oZ7NxsMG/5ih4Qj+MHp0rz6GIdeq7qyOerSUOupyGl+JdA1zwLe+D2edfENwn+jpcS4ieckYCHp1x8hxkmsb4eWvifwJb6hrms+G7+fTph5cwePy9hzw/Iz1/CuT8JzWsnjnSdSu4X+yx3YkmGcZxzyfqBX0p4sm8TanfhLCGT7FPYhnUDqJDyDnqeMYHatKmJhCLdm2uxVClUqPex5h4n+KVjJFa3Ok6DHJIAQj3gBMef7gHGOO9aFtr2iaj4e0/VfESQ6Nqdw7rayW+8SHywM9O2T3roJPhDZX+h21ncFdOmsr2STdbR+Y0sRCYUk+mOK4n4t+HJtW8R6bp/h+G4CWafYRDNgbHGSSMf3zyT1zTqVFGmp1NLlwddTbWpvD4g6tY+GNQuobqPUrSIeWI5o/wB4SRxiTPOAehrz74eeI4dV8e/2t4ojeeWWQS5t4wmwjjPsAO3tXc2E2h6T4WbwzHYNqOnSIDcmY7C85Tkpxx6D1xS/DPQdJsbY3JsLe7gvbYB4wMOmc/Oh67+TWdLFwq+6pXsdNWhKsk7WZl/ATwKuv2XiO+1e3mht5MRWlzGf377N+XA7oQR1HJ6V0XwivPCOhwa7dXGoJd3iSSNazeS6GS2RBwgOOSc8da7HwHap4WtdUsdNjlntIpDJZLH+9d4sgg89+oIPcV5zq194Ol1680ay8PXaC+u0Ed7KfMlDu+f3faNM9QTnmu1SSjzLc48TT9lI53xR4oS8s20O1tp9PEuZJLdHJDvnse9c14j8K3nh2ys9Y1SFIYL2QLGgkG8ju5QcjJ4r0zxF8JvEUPxA0iaK5tLvQYJPOubiR/LMaDrvB9unOOOcVv8AxH0rT/tllr3neYpeNUiGHjIQn589xz+lcnsJ07yFQw8pzseZeELCSx8PG4dtiyu8gSQ/cT8foeKu3Hk69pw8Tto91D5aJb+YX80SIgxnYU+Qk8kg1ifFDWXitLXRLRnSW8fzXcD+AHGP8+la/wADdc1G4k8ReFda1FrbQL+wld7qUYSKcEY2HpkrkEewPasFRdRczZ7GYVPcVBPYZo/g/wDtKxW8jmMSuTgFBz70V6FaeKvCXgTTbLQ7m4t9TlaEXBnhmR0IYnaAfoBRR7Cfc8Dkkd7eBVuDgY4zUZ2tGy9+1S3aqTvGMnpUB+XrxX0iZ6TEAdk8sOEkyBkjNK6sspz35qJ2Zbjd2HWpd3myBo8nFNsSRKFVic8VKDg8rxUMHzEv1xmpz/q23fKcZqGzWMCK5lS1tJLiRsKgzk14L8Qdak1m4mW/vPLt/O3QW5cnjHXFes/EHUHtPD02E3qUPyAEk/56187amHv7xZj85kwuE/v9gKwqVLaFqGtzhLOa+0LX11K0vGtb2CYtHLE+CCD1/wDrGvf/AIOfG7yoxpPjHMFvJjyL4fOIye0nt79q838S+A7hkjkikiedI90wA5+me/1rmtMkhtnbS7xCd4IhOBnPXHNOGu5Lm4ao+8IysiAq4KkZQg5BHtTsKeq8g8V4z+y5qmt3WjXmj6q8klrYAfYfMTlEycpnuBx9M17R35Papfuux0QfPG40bh81FwN3l4p0oxhh3FRXMoiSLPf9aFqORPGd2MdetAO07CvBFZ9vd+Xcu1x93HBFWhcxyuVVuMd+KGmhJ3Jiu5/vdq8q/aH8Ww6fpbWEdwRLF8skfTzHkHCD1IHJr1Cw3GdvMztQnk+ma+dfFGn2/jDxAdYvJJI43upPICd8nrz7AYohG7IqzsrM8tsFWSwmjun++gAcDGTmuUlWbT9QF7o2oYuLc+ZDLbn7/b6jGO/pXpXinSbPQ4ovsvmPHITGgkPOT6+2K5b4i6CljaaZrVqhjW7SQXOwYAcHg/iD09qVNOLaYptSSaPo34N/Fqy8YeDNSh1JEsb6zj2+WhLEx7OZOR/f7Vw/7JmoPqvjnxK11MguJYfNEeDz8+SfzrxX4fXOoWetl7R5o5JBIHwM702EkEeh4rp/2WtZex+KllMx+WcPHIS38BTJ/wAa0+FO3UI/vH73Q+2oLRI/mPXOcVF4h2/8I3q/G/NjPxjOf3Zq9HztYdD0I7is7xZdSW3hvUXtt5nMBjjCIXO9xsHH1Nc129Dr5Uj42/Z2j8r4mrMq5jS5Tgdx5oP9K+3gckqOlfC/w/ur7wJ4k+3XWmi7NvOnnwu+DgHPHvX2D4G8Z6P4w0OHVdKmw0ibpLZj+8gOcYI+oPNOb2MoPc6FtsZZupPP5U1DuO4r1FRlmkjdz1JwKcDk7ehq4iYxBwX9OaahXaW74qZziPcq/WozGryhlxtqriJodwjRR6d6UDHy9+tNRvkbPABpQWzuXtSkNB0O5mz6U3cI38xuFAySewpzqsgX5unWszxJfpp9r57KhjtlMsgPQEDIL/7A6+5wKlspI+df2pGjvvGAyzx3aQQZjI/1YyCB9cHJ+uK948L6pHfaFprmQSEQJG5xjDgV8vfGmZNe8TXGoWN69wGRBJJknL456+h4zWt8HvHVzDchLqTEWQZM9CBwTj19fpUUmZVe59OXBYAsOxBz7VSDMbz7Qe/Gf0o0q6+3pPNE4khcBkYHIIx29qMYi2jua9CD0OSauy7BJ5krLtx8g6UtwW8vcvTPzVDZ8Aqc5K4z61JabsFD7/zoaC5IC0kgm24GMU8hZJWU9BzVW3kZox7Pg1L5jb9vc1NirkzhQYkC/Lj+tQ3Me2XaB8uw496miK+aFPapgVZD75AovYdrlJIkMW0cEjmnxDA2N3JHP0qwIdtvuGc08xfu5JG5ANHOTyFKSRcsob06VbgZGtj83OKjgiTyy2wetORUB3bOMH9aLjsMnmjWPYzc8AYrI8S6PpviPSmsL+HzFIzG+PniPqK25I0kkK+WBsxTHt1VBhsA9falo1ZkuFzlPB/gnQfCd/e3mj/a4ftsKRPHJOZE+Qk7wD3Oa6WfT7Fbtb82dqbwwiMymMFynXZn05P51KLdfN4bOTnkVneJb5LCQSXUiW9ukf8ArXHyZx0PofT1qZOEF5FQpPZIrapqkuiyRecpeyZ9schP+rHdHP071z/xH8ZvaQaTbaLeGGG9zJPcoPnSIEDAHY4JP5Vetorm/iiQPb39le4DyBwQO2fbFeX/ABN8B+LNP8RwXGjafcapHJJ5IWEg5THGR2xjqfSuCdaalZbM3q0eek7fEaWuxWVn4hmt47me+gntiYJpJN7yAoCCfXg9faqvh7w/rGtadLaaTqEAW4IW5S2u8GMZ6yID044/+vW/4w8J2Ol3GgSNeTmEQPbzkyYOQmQR9ORitfwl4S0HwZbTa9fX2ZtnnPdSAoEjcjAAH1H51lGHNUaZxPDVFaUgg+Dejw20jR6hcG68wGOTYAg/4B7+ua0/Cvw10rTZDc6syarcdAHT9xGPXYep68mrvh74heG9Z8QSaJaXE3ng4hkkTYk/+5zn/GofiX4pvfDtnbrYeQkl1lfMfkpjvj0966VTo04OUUKapv3mebeC/Dnhi68UXdnFZzG0t7mSVxcDZGQHOACecHj04r0Gz1zWV1O3e6vLSS1uZBGI7dE/cZPCZ78Y5rg9M1/SpbCVNQSeCaeRMmHDggHuSeKksvEUl54ls9Ns7eSC7aaMWsh/eEYP8Y/uY445HJr5pVsVzpKNrs1h7Kzs7nW/HDX5vCvw31O6he4jvrnEUD28wR4nJ+/64+n6V51+ynda5rOuapqF1fGaygjBeKZ98hlc8OM+wOT74ruvjTqHgjVtCuNL1SA6hfcxwLbMY3if/rp2HtznFct8LrSL4Z+D7rxBqFtZ3Etyh+wmJ83H3P8AVkfcQcHOeR3r6Sq6cpLn1sYwTlV5YbnpOt+E/D63c11qDRi3EhuCkgCIPUk/1rlIPFPgfxN41k0HQdQE935JkL2qbIiY/vmN+hcDnjg4615H8XNV8Ua5tuvE0jwafJJmGzAMcaB0BBKf8tCCTgn0zjtXX/s/xeC7rwxrdnfWGn6ZMVjtptTkk2SypKSAgdzwTjoMZ71yUcPRjNqmrXPQqYtR9292bfjzx3ZaBp889jrkN3e/Zfs8N1YjJjcvwZB649M14VealJH4hbVreaS6lcmVxngnHUoeDn3rsbv4dy2PxJ/s3xZfmx023fzjLI3N3AD/AMsgOpP6YOa9I1Lwx8LbvQLVWudPuIHD/Zrwv5V4nPPI6gEYw4xWvJbc8uc3Wd3oVNT12/8AiV8PLBrFCLrT087VLdJPLdwEwHROjp1JHY44ri9L1C5tNPt9NubkPpIO61R35PXIT26Vf0HU7/wbp+oXGmtp1+s8YhnGH8y2QucOUIGQ47g8Vxkuh3g1vTpLuOQwSpuhfoMJ0/ClUqKpDc1wimsREsXeg3mp+Mor/ULYmzj4jiicAvGBwM+pJ5rX0q0ZdduF1iIWmmeS4FvbvxGcfuzjkcGu68BaU2qz3skyI7RBCkYBABJPyZ7dvyrm/F9slh4gOmyvGlxdz+VHbu/Jycfl9a4kuZK5pmlOaq3K1n8LdQ1CI3dnPaQW8jExq4fJH978ev40Vz9zqmtaTdTWJnubby3P7pjIuz2A9KK35EefqfRyS5O08+4prt5sirx0qtGWUhe3tTBuilO1s9a+h5Dt5+5d+UJ82OTSx7lAYGqRm8xzlShBHBqWObCRrt6ZqXAami9AQJCp71ak2rIMdMVlhmONnWtyyVLiBVK4OMVjNWOmDuecfFm61rTLNXtrbz7QgBsPs57gn8q8X1W7vJord/Dejzxy7P3lxJGieXycgc17x8VL6O01TS7O5+ezlA85Cf4CcP8ApXHXNnHYarqFrYw/uI5zEnzkkbB69eprxcVjZptLoezh8FBpN7s8E8R/8JPbyROZr4Sl3w8Tu/Hv6fSuJuLm6NxIl3NI4Jz8/JH0r3j4k3i2+hzX0MIR4nSIB/49+c/4/nXiBVS7NJyPU1phMQ5K7JxGESeh7b8C/Gd/Y+I9Dgu9akg0iRws3l9X7AHgkguRmvrzy/mCFeelfCnwjjWXxD4deQp5P9pW6yFzgAeYM5r69+MeqXOj+B59QtbmS3mS6iBePg4J5rpc29TmUElY6USRySTRrIHMZw4B5FZusszXAXdkIBj86+YPgZ8TNak+IN3fazc/aG1eaCwkCJ6byHCf4V9QXkWZGk3DJ7V0JWMG+ZEWdwRalMf+jyblyD0xTBFl12846Vb/ANZGV7iqZCH2iq0DQmV9rJ1HUV8/+JbfWvDmq2+lXNhI8WAyXJ5BQ8ZOOhr323kWKRUPQkA4ry/41RLH4lRmXO+OMj+Q/lXFjMROjTvE7cJh4V52keP+I21C82oZp7jJzkgBBg9uOKwfGl/ren+F1sZJoJraVxGE8j5EA+fBP+e9dzFrXh5r+Kza8hMlwSsbgEIXHbJxg/X1FY3xLvtBsLK60XU7a9eS4gjkj8sAD7/BBPcYNePQxdeVRJnp1MLQUNDzbwRrFxpuorb/AGjYlzm0m5/5ZyDZwex5611P7P8Ao0y63rVzJGRJp4EKZ/vkkEfkP1rzKeTysTRZB3ZPHQg5rsYPEF94Z1iHWtGvHjlMx8+IIRHOn3wT6/fI9sV71B2ep4+JhpofdfhCSSTw9aecpQhMAH0rjviZ4svNK8aeHtH09pEa5d/Ox0ORj8SOtUv2fPHr+LvCl22qXIe90wIZ3wADGQSj/jj8CK5v4j/EhrPUbGew03RjqMuZQX3yT28YIIB6Ab9nQdh71lWqKGrLpwc1ZHj/AIlsL/QfEOoabqvzzCZ2SQHO/POPyqx8I/E//CK/EC0mWR4bK5kMVynJ698f57UePby+8RW51qaG3jYSDzChwRl+oHpk9/euV0O7sYvFenXmqs8mm2l1/pYiGXMXcAfTvURrQnqhSoThoz7tglSa0jkiyY5EDocY4PI/nUxXIqh4ev49S0q0v4oZIIbuESxxyAAoh6A/hir8nzIVrpi7mbQsR/cN3BFQIVycfwcfnU0ZXywOcYxTNuxytNMQsfIOemeKlQ7UP4VDGMqPfmnZbd7CqAmXbzXF/GHy5vCGo2J+QyweY+wfPKRnYnuMgn8K3fE+sro9l5kaB2KEjPr2FcB448YxjT4nm0B7vzOd73RjTOzgDAzj/GuOeIpwdpM6oYepOF4o+cbm11STU/OFufJzlHfjfms+7Fxp+sSW+1o2R9pLjAyR1r0zUZri6jgWLRLKCTzHkGwO5wf4Mk9B2rF+JM15f3kusXVhAJZBHbxwxxny49iAevtXPDF072Rc8DV5bs90+Cd3NcfDzTpZVIJBiHOeAa62IK07Q7sYzzXlHwS8WWd3YWWgyQvaXEbkohQ7HHXIPb6V6rBu+2s44yK9enNTV0eTUpunoxzlldWHXOakSQRyKu/5iOPelnXy5Vz0OfzqN418wyDqD+VdMTG1h9vtHm/Lyc9+tG5SQ49ciqyXKi4LFcEFwKTe0YVAvXkfWmkQ5k8dz5l+UXnCdavWzMZ2/u4FY8CvHcbSvPXIrU07mWTLc8DFE1Yqm7uxoxBQhYdCSacnzRlDxkfrTRx8u35cU5FXs3Fc50kNlbqty0crcEAAVJaRZ2oc5Of8aluSvnxt06D8aki2xxbx6ZqbhYbFGhl37evWh4lZNm3aaWMNgNyBmpjt4kVs+tJlEUcWHjyue1F/b28sU0d2iPCUPmBxkFO/FTHqvb+lPlKjax7jFKQ0j4vvvFWtW95eX3hzWH0uIzyKkYjwiZOAhyMAgdjzmrHgP4o/E7RtRFveXMmuWLyFTJKA+STkhJTxnrxnj0r6v1TT7C6sprW7sLW4t7g/vopIQUk9yMcn3rxL9qL+xdN8PaDocVikBi3zQLGgEUaDCbAOmeB26D3rFwUVdHNN1Ie9J3LfxX8RafrHgu1urG+QyF8AAdPkyc+nH86Pg/8AEBtZt18O6rayT3aWxijkGNktvjGHz0I6e/1rzHTNCTUfAzawb8WFrYER2ruDslckl4gRzv5zjB/AV1vg/wAZ3OmWEif8I3aTmOMD7VZuEcgDq4PUcZ4rkbmpXZ0xrwnTtfT8Tsvh94N03Tb03NxZyHUrIv8AZZZkJTzOdj8HnGeorirz/hLviNrg0u8voXhs5iJJAAtvAQMZGOecdO9bnw68cSX8+qWOp3EhuryTzIN/RAQRhB+RwK2tIsbnRtPMmmyWv2i4mSST/RjggZ4JGSe3NV7a8lFLTqcUcJGrG8WSeHvhxeaTLPqFxcWV7cRSeZbWycxyY/vk/wAvauK0Dx1YaT8Q7vVrywgjhuXMRMSHfECOdmexIyRXU3958UprO4bTY9Gm+f8Adg20m8jOAMnjPfJ9K8S8eaVeW3i24h8RX8BvCUkmhs8eWC4JIBHGeh/OtJ8ujihVcIqKT5kjY+KPjK117xBLcaTYCOeeEAwiTeQ+MZJHAyMV6n8GvAdxpOkQ+IvFTXd1O+9ksIk85NjpsHyDOcjP5jNcL8K/BPhjX9HutQi1YaO1lP8AZbs3GDl8BwYyX6EHoe9e528uj3XhefwvoHiqKG8+xG3tpo5wZYsjhwOM49u1XSgm7siham249T55hstV+K/xH1HT4dYnlitzJJi/JAjgEmwAIO4JxgVzXxI0pND8X6r4J0e/nns4bmAiIlH33PlAF+Bnje4x2+tdd8K/Ceuaf8TdT8Pv4tsdC1ZLfyPLhm3yXMZJJMePYZwcHkGvR4/g/wCGPD+sRa1f645hkkJkNyUiMshB/wCWme/XHU1oqd1oYcr3JPjP4NuPEU9jffbI7WCy0vy5LqRsgyDkJgdz2NeLaF4M17V9XvrfR7iWN7SxF8zXCFEYZHAPTnnGeOMV9MpH4Y1bULXwzc3FhJbgfubdbvDuRz8gBycc1a8eQ6Tofw/1xooTFCLUjES5cnPAyevNYzpSlNt7GvslJOR5cLrw3quntptvZ3X20WRVIzhSCCCTnPz/AEPAFcDeanJbx2tsEmntNOmkikDxkPFIeoGe3AOKxdbvNVNxbpa/a4LsnELxEo5z/tj2Ir0JPAerQ+Edbt4riDUrjVbeK6trgzHrGS8hIx/rM5Trz1rgpYZ8zd9DfA4u00rHQeAta0+28vy7qRLSeMh3R/L5J+/9Rk15TqtrJ/wnsVtNdSXeydJXuJDswAQ5I57fnTfh2txY6k1xeSSG1QyRFHP/AC17Zz2zXqni34e6xfaHo2pWdhbx6jZ3wmmSUiMFDgDLnjggcHsePeKaaqcvQ6sbz1pKTWh5Br+l+NPGmr3Gu2nh/Vr2KRtivApeNAOiKW5wBj/OaK9l8W+PvsusvZ6bZ20kUChGLbjg9cDbxjBFFdPtqfc5uamde8TRyBh9aSSHdIJF4J61ZDKrjPTGKCFBC7q97nFylO4tvnVhjngmp4LbBKMx6VYO2SPaezZqf5chu3ah1ClSRCLdokDfe5rSs9w+Zeg7etQouEKnnNW4FYAKOh5rCc7nRTVjkPiLpMOpazpH2hEMcsMsXK5IIKOMfrXinj3xJrnh2eO5tvI/4mE1wXSSPIDgj/GvdPiLceTqPhxBJgvNccY6/uxXjf7Qtv5nh7R7opz9ukV5PTMef6fpXzdZL63Z7Huwm1QTPOPEV5c6x8P4rm4d57iC5K3PsSeD+o/OuGRdxkjZCSRu54wB717J8JNFttU8Jagl5H5lvd3Txv24CAfnzXBfETw5D4U8SyWENxJPFLAksckpyQDkEHGO4rfDzjzuCCpf2akY3hid7YTKHOQQw+v+cV9n/FSa51D4FXt7bY86TTILok/SMn9M18XaA228lTZnfHgg9819sXdi+ofA6TTYVDtL4bAQe/2cED9K7nscJ8kfB60W8+MOh2JZI1fUEYjp9znH4mvuG4XExzyNn618IfDq5kh+KOk3EWcx3SS5z9DX3kWViz8HuK2jPU5+SyK1ou1Fz/dNOT5fLXdjJ4o6Jx+ApkgZ3Tav3OTWtyLDNPmW4u5U248uTB56+9cL8d42jvNFmC580mMn3ByP513Y8mxikurhsc5JA5+lcb8b7rT7rwvptwLiJil6n8fOxx/9avPx+tJnfgdKiPkPxnE2n+MNQtTuMcV6cAcZQkEfoa9C/aHtVNho94qEAGS3JHIAIBA/Q1wfxLlXUPHOorbxybjMkQQxkEkIE6H17V6l8c7S4ufDGjWFtG7zTagFJ5wNkT5P864m7TpM6Yq6mkeDRxPJYSycFUfafbirlzeNJpdksKI6ISsyO3JIAA/rTRazWemFJfvEkkA9Pau5HwvvovDc+t/boJrSJ3DpHnfkIH49eD+lehCouc5qtN+y1M74ReJrrQdYezV/LtNRT7LOgPbPmJ+TgfgTXptnr9tH4yt3m3mGONzMQmSSQexrxy0tUh1CxuY5EeFJtz7HBKDsePxrphqq3HiCS4hXiSN8b/pj+tRi4e0Rlh24M6Xxv4x0q8sp49KtriC9BGJQiJ5g6FOPzrydLhLfzYygLAYWul12RF3RxoC8a8u56kjmuMuyhkOOCMH69Kxw1JQVkdFSo5bn3B+zPbSf8Kl0aaZi8tz5k3Jz3I/9krudE1K11SCW4tJvMVJDG47o4OCCO1ecfsr6pCvwX06STeRbPOXwPcvgfn+tQ/s+3y3fiTxckcc8ELzpL5Ug6SHlyOcc7+n9K9OhC9Ny7HDVlaoonrScfLSv1LHrSuIwA0roijjk45J4pXVg3K9DUXBkZGNidKYhUke5xRL1LbunFGN2VXsTWpJjfE22/wCKYDhM+VIGPGevFcveQ2usaTpmizR74BbC4kKEg7xkDn0610vxS1CKw+Hd9f3EJn+zxowhD4MhDjgf59a+X/F/iS/t/ELXOlahdWtve6dJbQFJCmJI3Eid+Dwfzx3rx8bQlJ3XU9PC1oqFuqPWbfw+lrfGMTmRU5O9MFB2B9a8/wDiKY7fU445JhDGHESZwMnGT1/D8q5DxX4g1W71HUNSsdVv4I54ba6by5inzvGmeAexyKm+NEsltaWMMyv5kk4YvIcvkAck985rho4Rwkrvc7PrV4t9jNj1C+tb+OaxvCk0DkI9u/c/OCSO4/pX1r4evvt2naff7iRcQRyZPfIyT+dfGvgvbc6rfQ7QBIMgn+A54I/Ovp/4Jf2heeFvJuLh5orecx2xPJAABIJ7gE8V7WFfLU5DysWvaU1M9GcLKD82QHzmooB5sXmHrmlcfZwy7TjPOf8APrTYC7RlA2Ae9eomeSyn9mW4+YNhi5/D2qpJc3Ec8bSR/KDwP0rYsgn7xe5ORn6VUELzXjRyoDESAMe1a89kZOnd3RZ8pikDcYI/XNakcKgD5up6/SoY41B27eAMD2qaOTPy7u/SsJzbOiEEib7wOV6ZxTotsY29uTUUTMzFR2p7/wCqDe+Kg0HSbWG/qOtShsxRr0zj+dQIWCFT61I+0hWHagCeQsPlHY0RlfKXHAAxUcbLJ5nTIP500tiPn++OnpSAnzkMvoamIUIM854qD/loe2ecVLu/eBW6CpLMPxPrWm6DYHUtWuPJtY3Ee8IXJJ6AV5Z8Z/FOj6hpdraXGj6XrmmTF2huEuiZIiCAeBgo/vnmvR/H/hyHxNo8mnzMifvEZHdMgY6/mM1wf/Cp7bTNUmdTPqWjf2c5+zK2Lh50OURO2Dz361jU9o9Ecdf2j0WxV8Haf4I1XQTbaXc6hBYvcgzWt24ZEKc8EfdJwmX7jIrd1b4fWtl4XtbPR0mkmjYyTOhAMuR1A9uwHvXn3gpf7KudZltfD2s2NrqpENobq0MospIs+YDsOXIckZOBxzmtLQddbw5qNq0Hji58SQACQWUcm2M7+SMHv7Zx7VnOXLH39iYwpzSj1OG+FVzY2/xkstNnb7HLBfOIzMR+72B98bg9z2I5B9a9F+OPjjxF4D8S6fcadbW82kXMJPlPbYDyA42GT16EfyqtdfCfT/FXiyfxRBLss79Ddh04kEmTlDxgE9zjtVjQtaufCbTeEvG+l/b9P3gwCWRJdgx9+PPUc+uR2xU05WV1t3MLSprleh49F4o8ca54lWQale/2pcDEDxOUEZB44HAHrXsHiH4a2Gu6hb63HqQm12cRy3fm7zaySIgD7E52Zx06fSqv/CR+DvhfutvDUg1eXVP3+ZDlYYt5AiOOcnnr6V1MPjHT/G3hVZtAj1yO/trlBPFppTzos5wTnG+M8/iOa2pyWzIioO6erOf8Wz6P4It7Kw1nw9bmxvZtyC3w8cTjAd+cP3HGa9F+HTeD9Y0Ce/8ACdlBFAZnhMvk/P5gHXnnHPHSvBvF/gn4i+Irue/vPturNEwj2SuBPEhJwfL4AGBzitzT9UvPhJ4OtY5I3m1S7nkJt3kCGPjh3T06e9TzqLvY0pPutDzeTQtb0L4wXV9dqkM2n3sjNPDJ5gchMBxnuevI45Fdf8Z9UuvFFvoa6qzxtbpLsAwInfgeYB139uv071vfDjxfefEvXbzSvE/h/TbqMWvmDU4bfy5IpBjCSP0IPb6eldf428Q6L4M0OxQ+HrXU7sSPHbmWMSeXgA7zxk844GOlS5PvoKVFyV09Dx/4NWF5H43tb6xhjuDph8xEMwjR3IISPJ4BPP0GTXdar488Qa7p2r2OsabZ2EFvN5c6YJeMg8d+SDgehNct4A03w8wv9a8YXaWsF5cvLbW8ch8yQkZzx9wZ/E1ux6Xp99o97Z6FZ6zqk97cRs10LN/LijBJOCeSenNcft6kp8kdi1hanstjgfEHim1iitbO3WQDyzJJNMBlDv8AuAj1GPzrq/g/8SNOj0e+TXpLhJ9OvU8g/f8AMjdDnA6DBHPPel13wH4R0vw5aQ6gmo3GoSXaSPdPCQZIs/vAMHA471s6Vo/gPxp4mvbSC2g0q3SFDAtvIiPJg4Jkz1PIrspQ5Xpuc8IunO3U53xhBC0kr6Xsns5x51sX/jifnB9xyPwrppLaT4g+DrvSr/Ung1owIbY9ILkonGc9zjn8x3rrfF3heS88LQNZ20c5sgRbG2QcxZOQQOD6gj3ry3R9SubPV7VLZ3zHNtMR6kf/AKs1w14OjUufUwpxxVH3t0cwuijSYYrGbVNOtbqNB9ptpbkeZBJ/cbB642n8aK1PGPgi18QeI7vVJppklmf59jjBPY9PTFFY+2R4MsFUu9D3TKyR89qSOXM43dM0+KNTFyuD3FAixH93PANfUmlh8it5rbeg4yKsWzO1sWbGRxUEW8O23kD+tWrcZg46VmaIPOfO38auW1wzRj5eCcCq5h3PxVyKFVg2H3NZTasaQTOI+Nkkdu/hu5mkSFEnnDueD9wce/09q86+Ol8sngvS9Pjj86e5uftAQJzsjQkvj0+cV6J8c4rabTtCmu4Lh4YNQOTEM4zEcfqKzbCS3u/D6w3CI+Y3hJI52HqAfpXzOLqKniOZnu0Ic1BI8z+DEnk6Lf6fK+QkwmGOwcYP/oFcd8c5En8S2bKwPl2QD/8AfbkV7Tomh6boOj/ZbbBJOXkcfO/Pr9K8M+NOo21r4yk0+Ox3yfZ41kkc9ycjYB7etGEqKpXbRpVp2pWZxdpMy3iyHrgdOPxr7cbxRH4W+FGj6tcQpLJ/ZtuqRno7mIAD88V8da/o0Oj6RaXBuoJmuXdhJECUKYGBvr2n4y+Jl/4Vv4O0qNH3fZY5ZCTjfsjQDH616dSppoccKVnqeJ39zJpPjFdULC3J/eJJEPkBxyB6c8flX2L8OvHmk+KNGgaO5jN85Ebxp3fZv4/D8q+KfElzHeSNGqkKH3ID2Pfmtv4R+JG8L+MbS/8AMIjt5kkdCcB8cH9Ca6aC5rNnHiG4S0PuxFwo3dSKQDEnHQ0mh39hrmiWmq6fJ5lvcwiRD/TFTSbIsu33YwTnp2rTnsTyXOW8aatDY2xhlZEPGCT3NeS6v4uj1mwk8PW6pbREfJdORsLjkj/DPWs/4l+Jl8TSmOz3vZxTZzHn964449QOfqea5fT5kto5PtEO+AggjIyTjg/WvIxdbmdkexhKPKrs7nw3oGhyXw1m40oT358rZdzEsQ6IE+QHp0FaviyxWXSriQXBhP2Z1IxkdDz9ef0qxpRt7nTrG5tZP3ctskqAc8EetLqsyfZx5nMecOSOx4NeFTqydTU7+SKWh8vBfOTYXwHr1OzuteHwiiTdMNL3yh5IyA5wBHjP0445rgIoUF7JCE+VHdcfTgVev/GF/D4HtPCK4EfmSyTIY/nA3gjn8DX0EG+hwzhdanL6hpUMqH7DfFBHjEUp2Y9Rn86Zb6lqmlyNNcW6XAxtJOOB06j+tPvJH+0R3G0leknfjp09KktitnqAe3k4fITJ3jp9xx0rbndrMwdNPY19MubHWZPtDTeXKEw9t0OADz7/AIVy+qQvb3c0bLhuuPqM1o+IdNW2C6rYoYFBRpIxwInPQp7Z/List7m81nV44y/mXdwcdOpx7VdJdVsZ1FbR7n1R8Bru60v9n6xvLdh5c97cCYOBjGdmPpwa6H9n5rNdd8XTWvmFfMtowX548vP+H5VleD4odG+A+j2EbDyriBwQ5yXl+/vT078dKsfs/BYfGfiWz3lFkjt7kxdcEDHX8f5V6NH+BI8urf26PYfEcSN4fvvMRHxCSA4yMjkH88Vz/wAG9YvNd+HlldX7iS4jeSEyD/lpscgH+Vch+1P8QbnwX4DGn6Z50erazvjtrkJkQIhHmPn+/gjH59qi/Y/1WfU/hGFuXzJbajLED6ghCCf1o5LUL+ZTf7w9Zf7jN6inHt8vBFD7REc9eP50D/WBfTIrO+hZ53+0H4o8M6H4Lk0rxOlwRqiOtq8MYcxyIN4k5PGCB/KvlvX79tVi0uwtNPu5ru3kMswjgJGwgYf8eT+Fdz+2na3K+PNMuZJt8Vzpw8uIZ/dhHIP5k54q58LNF1LUtG0u+MaQq7gSZkyeAMn8etYY+pCjhlJrr/maYNOpiGr9DjfBnhPW9cj+yxafdQi8uY1MksJRIo0JMjkkfQAdSc1b+NMVxqvjeTSbSMzG3DrCSQm+QkDqfQDmvo2D97cysM/6wHntxzXzr8V4Wi8a3qj5GeckPnJGK8KhinVnc9hUFFWOZs9KfQ9Z8uSaORjDhCOmeD+pz+VfUP7PUqHwpDIefPvZTj6kV8y6rdLcSwuVAlEZJA/nX0H8BrmSLwVaNIhAWYk57f5Nenh23UuzlxiSpWR61qqrLcSKG9DxVYbI5Vj6Js/rx/Opo423iTfvkPU+tJGvST8Aa9eMrHitXZBb27rIPn6ctn9asbf3u5eh7UkZYSFjjGSKknjxOrbsBCCTTcrjSsLnb0XHalCss5b2BpE/eQRt3IOacgznPHGKm4x8UmJTjggGpYGHlc9Tlqr264tyxXnIGfan5zGFHPynFADyWH3vlJcc/gasDaIyvWq05Hm7f4R/hUzlliC7fmxlaAFtRx8tOfa2FxnJptuPLG7cCT/IUdAMfwgc96QEzn/SVcN2x/8AXonbllHao5G2uW6gDmiUnI9DQVccG3JtPWuW+JHie48I6dZ6tHp/2+A3SW08Ych0Bzgp75AH411GcJu/CsPW7q5sLaa/XybSG2HmySXMw8sAd8f4HrUVHZE2urHBfEjxxBqXgFrWzS90q9vH8q5ikXy5IExl/Th8gZ+teD6HZ63q2u37WDzJaWbhZJnA8tMDuT05z0r1X4h/EL4hW85UeE9MfTZQksF61r5glQ9Dly4H4gHjtXjGueKvEXiCwlto5Eggkn8ya2tYRGC/qdgxngVwV+aex59SPv3bPpfwvfWvhuzMOiXM+tYgObZ59oMmAcgPwOePp715hYaR428d6uiawbszR3UtvHdSwF4rRz87pkfwdMelYPwr8U/8I3tTWLWSaE4G8v8APGhIyB6/jX0NpVza31vHqXhXVkkyAxhLgSAHnBB6/SppyaXK9jbkVdJTdn+Z85eIfBOsW93LbXMN3BeWY+66EmQAn5x6j3FdL8J/GNt4c0ue102xS41qUgTXMnGYgcgEdyDvH417Jq/ib7TpU1pfQiyuExG0uzITnkEHlB781w9z4FsfE3iOO+0m8gMVvIcOFz5/By+RxjkflWKrz9vyxWgVMvnSXMjhde+OWvxau1xbalKiPiMg4aJD/ue350vw4Gh6Prc+sfEXxBbz3d/CZIReZmMh7nvzgADOO9Q/En4TSaHLK0P2qPTrfy1+03VriO4k4J6HhOo6dveuK8S+EtUOptGzR3VxJGZU8qQFBH039eMAdDzXZtuckXKD1Pqaz8LeG7bwVd6l4baSG1uIxdwPBNsBL854/wAiuX0vQNS1K5l3XExZbWRhJJISgfryTwBxjPvXnX7N2rah4dOtyTWt3qug/Z447myhAJjkL8S+WeowCCfcZrsfHXxRufE2oXfw/wDDujXVmfMSMvGcyypsBYbEHy9x+tFRLdG7nGWrdrGaPjfpOi3/APZ+oeH7SfyMRyC3gSORPpxg9K39W+NWntcLJYXouNHvrV/LHklZ7Nx8hR+evUjGa8bvPCUNv4ga88QeZDo8bp56JgSkdwAe/H61neI9S8O3N5u0PRZLK085wUSbzE2HnHI69s804TstDmqV5yVkztrm21XS9IXW9QSFNOu5jJbSJOj+ZGT2Gc449K5KWXStd1EeU0cJxzJgjjvz+Fdt4o8Itb/AjTtQt7yee7uY4GtLLPzpATkjnrgemB3rz/4f+Dtc8SW2qSaTGqQ2NuZ5DK+N5z9wdsn3wKbjdmapzXvHo+jR6fpumaXZaB48v5nMIkuraPzES3zyeBjPORxXO+KdKudK1qO5h1KeCY7Lu3uLacvwTlCM9wQa6bwl8K7jQ9VjuNd8UaHaWsunvHeoJAXiclCEGTzyOox0PqKw/HGj6fYG8h0Ka7uooJzcRyHo6EAEAY4Hp9KxrUGj18JmEoNRm9BV1W6Ybpr6WSU/fcIPmPrRWVpd9Fc2Mc0ALoRwaK4uRnve1gfTGMAKV5201OPkbgEcVNcR4+Zd2euKWNVY7R719Jc8KxAitEWUYIqez2iNl3Y54pLkNHL904Kc0xx+4GG5JqQLlsysSfQ4qzEWOFLd6oWzL5UiDIOMVaSRoz933rFo2g7HB/HG8uLXw3DLFv2x3KeYQvAByM/rXK+EZWbR40LByS53jp7V2/xjDS+BL19uQNknsMOK4Lwovk6XvZB9/GBxjA6V81m0LTPdwDvTLmoSfZoSocg78ZPYYrwj4xypL4shkDbysADk8HPNe3agXaMMVHl7+f1r5z+I7OPGOpLIxJ8zg+g7VOXQ982xDsjOl1OSa2i0+ZwYYi7Rg9t4GR+ld38WfFGla7YeFNP0mweOSw0sRXTsv+sc4xgA8dDz3yK8108/6ert86gHNe0eDvCWg39hFqbWpeb7PGsyO5eIk+o7HjivUr1FSOKjB1mzj/D/AIVXUklTcjyAffdOnWsfVPC2rabcy/aY8ImCkoxgk9BXv+jeFrCSCe302BLe7CBkjt0x5oA5xzgken5GsHX7OaNJLea2+0W7xlZHxx+I/rXJTx04zv0Oqrg6dSHL1PXf2Y3vZfhDY/bukdzPHB6+WH7nvglx9MVX/aO8TXOm+F4/D2lsUvNWBE0iHmK3BAc/VycfQPXmvwo8YXPgi8Wxilmk0R3LTwzEny8nJdO9ReKfEEfjDxpe6ksgSO4kjtLTLcJH0H0PUke9dNTFqcbo5qeEdNpSK2h2yW2kNIUO0Qi3tgemOMkfy/Ook0oSrdT7Q620O7ZjOXPT8q9B0LR0MV7NcRo621sY7ZHx2Tl/r/ia5ayEi+HtYuLeMGcOSIz0ICf4Zrz33PQR2VnDHDo9k8LggwR89MZjBx+tUvEMnk6ZI4UHPf6c1Y0qPHgiz85jlIE356k4H+NY3iwyNolqu/CiSMuX9MkD9cV5NFp1mb9DwX7SwdrlmwPM3kZx71j6tK02pQ4QpmFBxW1rdjcWhu4VdJCm/e8R3pjrwfxrPMSS3du55Yw9fevpadlqedU10HW6/wCmi3kU4zgg/Sn29r+/ksLrIzmPPQg+o9+9W7a2ZrmRujcSjNb3jTR2h1AXMijzLmGO4QgcHIHNQ6mo+UxdNuJpEFrdQxzSL+7mEhwCn+Bx/WsjxpoX9garY6pYSGTT7z95CehjcdY8+vvW4IXls0vrdyLiI+XMB1dCev4H+dM1m2bU9ENmz/vYAbmMEAAkD5x+IGfqnvV0alp+RNWnzRPXvDfjewl+Dnh1Lp4YY7bz1mlY7yZATkADpkcgdeah+Gnju1s/Hc1zNfWsP2uA+TdAkR5B/wBW6dicYx7CvEPDHiBbTQ9U0G4QTRXBSWCJzgCTn5wcccUnlP8AZ1vxceW2ULoXAR0wc893zjj39q9zDpcjT6nzmJv7Q+mv2wZPt/wi0nUJEGftoPy9ASnr7irn7Heh/wBk/Dy71AsX/tC7RkPQbBEnT/gefyrgPF/ipNf/AGc7phcQvcG6jt54T8/3P4x6EgpWl+y/8WdNtoLHwDq0MNgDIVtJjJxLI7nCex5xyeaucH7JxQ4STq8zPpk8xFdvzUg4fceeae/7uTYevpTdvzlT0zxXEdZ81/te2z6l400K3VnQW2lmUOF45l6Vr/ByNYdH+z/ZnhWLDIXm3mQYI347fc6c9M96yf2mNUuJtYu3tcYiAtQH9EjJOPc9fwq18C7mTUNHnujGYQShjQ4yAc5H5nH4Vz5trgncWCf+16Ho9szf2hIoz5ffFfPnxbjQ+OS6u/z5Lp6HeR/SvfrWVjqEqH73lgex5rwP4qhR8R9QSNeIkGPyz/Wvmcvep9LM5S22y6/FCEG3yZB9eRX078Ko0i8PyIq/uvtTgdugH6V8waWyHWhcycDy37dOR/SvrD4SLDceD4Zo8OshkkBHcE8V9Bh/4h5eM1gdlbM2A3sKf8v3B0CGmn90Bhd3QGlPBVexBr0zyRXHl24bjJ6+2aXqAvoMUgZRHNu+6BkUkTclvXn61RI5F/dqy8Y/x5qQKnlq3qOajJZQEC8jt+NSptE/l9QeQfxoAQnEY9OlL0Ax702D5TtPPOakjCiP6H9etMB21TC0jdX/AP1URlw6r1IHWossEKCpnH7vf2oAXoOO3NOHDFT1OOKZGcFl65JFLIG3ll6jGaQCkqHKt2pZDkbg2cGmvtMiqO4pYgwkb5e9UB5v4rsPilD4nu7zwnqVpdWNwiN9luiFji2DHljOeTzyMZ712Mlpa+I/DjaV4ks4Unntka6tUnyY3xzgg54PetccSFRz0zXN+I/Bun67rEWrLc3Wm6tAnli8tThzH/cPrWTha73M3C12tTltZ0O28Co2q6Zp+v3sAtjDIhukmg5/jeM88du1cB4X0b4aaxrRabTX0eSR88XRRHcnk7DwAPqK9vsPD/2bw5e6Pda1f3ccuZPtF0QXiHBxx2GM/jWD4W8JeBTey+XDZazdkljK8OUjHXp06j61yVKTc0lsc7jJTXKVprW/0qOfR/8AhErXW9Ptzi1llgyXQ9MuM5ri7vwn4ysymsRaVJDHC/m7I5B+7HX7g5wPevbY9Y0pdX/ssX8H2p0yIgck9/pn2q1qIs47dnv2CW8SEyO5wgGOc1X1eLV77G06ftd2eU3HijSvFWnRWerY03UIIN0lznGSBzz6d8Vjp4W1y+0+9XQ7y/t9NnQi7ljj8n7QgGcGM56+g5weeOKxPE3jTRrr4kR2epeHnstAtMR20ttADKXPWR+nbPrsx65ruPHWqCS8iTR7iRdONoghERIjdMZJ9+ozXG9+bsbPFKjQdNu7MbQrW2kS303xg2o3RRA0bpck7MZx+759M8V3GhnwAJfO09tOkkKEu8gzIB3zv5/CuP0KW4tbuK6ihQmCRG6ff39v1qh45tNYU2d1Lp+naZZxoZZ44i5xJklPnPt2relV5oN2PMVS0Lm/8KvDGiyeP9Q8ZaHqV1DDsktfsLpgpvI+cn+4cAgY4/CuZ8f/AAwuZvGOqeKvDmrR2MlzdH7SZZvJjgyhyUI5JJH15rE+HviWbQPFw3apHa21wkiyO8e4SHGUT2JPQ9iPevXn0x9e8Dm22QXV5L++KXXyEZPBynTjv9a1U/aQsi6TjUpPuYXg3VfBsNrBolzZ3l9/oSRXF1fxpKj89zyRnP8AnFUPFHw68NeEfh9q+qNA9yYjLLNF/BKJHwkeB9wDI5FaXh+4sPAfgxY9SsLKC+imdrqLz/NAQng5JOMgDCVZ0f4q6Lq1lOsd1a2U0scn2V7niPgE8/TBp88OXlluSkrWkeW+C9E8W+MPF+i68boWGky3cePMmAMaR7MRoh5PAwMe/SvSPjtNfWM8Vno+myIt5BieQY8u4QvjBHqhI5PrXnGs/Ea58L6ZaSaFfabfy3MKCCGKHP2QdC4PAD1uaP8AF7xJo3huJ/FGlSatBfSGO1uLg7F34yUPHz9j7VNOaS1IvF0+VmJ4W8LXmrW09jDYbLrAyTgAdPWu30Pwg/h3xRNef2ta30E1qVe2eHJTBGwg5wCD1x71Zl8QXWu/Cpda8MaJ9h1SSfyRbwoPnA4ch+Ds/wAMV5doGvvpqf2rqc11cRyQ/wCjWaTkJcE85fuAO4HelVqJbF4bCrnV9S/feGdH0+6kg0XUrRLYuzmGZtrwMWJMZ9cDGD6Yorl5PE3iZ7ieaKOB0kkLgRoCiZ/hX0A9KK5tT2vrGH7n1Ait+G3FKY/n3LxU6RQrFzmQe5qpEyN5nk+YAuMZOc161zK3ckuwxQOMEEYwaqIWUlH6d6ubmkiKHqD1qqmDGylucfnVIhj4+PlHOepqwGURluucCqcR2gb2wDxTw2V2huc8UMEYnxJXd8PtZRsnFlIRgZ5HPT8K808JTvcaWEWH5QMne/OT3r0zx+W/4QrV8fe+yS4/KvOfBQf+wI3mT970cgdcGvms50kmj28sejG67JHb28TyRnl+qdvw9K+efiYFPjHUWDZXzOCO9fRGoq13bybnO6TgA/wYOeK+ePiGd3im9UuH/eHlBxnoR+lRlr946cSro5yw+WSR+eIyRX1j8JrW407SpE8uGTzrHLxyJlMEb+noO2a+Vni8uRV3cEEOPavq7wlqVzpcGmagsCSyx2camNm4J8sA5NdeOlsZ4VboZbhhL8uAR2PTHpS3FmvliQSedFInz8dCRyD712GnaPa6xpw1PTXt4vMJaS2d8PDJnkZ7jpjNULHS7q6uHgtljcnJPPycds9K8x02nY7I1IvU848ZaKlp4W8y0aPi7iGwJgnecYz+R/CsH4daTeD4iQxi23pbzGSRJOCOgyO2ea7j4g2NzCLewELib7bFLJF1IQE88ds4p3w6t5hreoX92j58gFOxAzyaEnFWQ5tWud89gkVpcJHgsI5F5757VzXh+xt5vCGsKUGDJKqZ7fIK6PVdYVrOaNbc+bjAQ8ZJ6fpWPpUy2fhpre5t3Qyl3k7YBPf8AK2qfDoc0GRXbINEMaqE4HHp6CuO8SCa50hYVcmN50DjpxnOK3rKT7ZbyQqrkRvtjdxw/HH1rwGX4ia9JrNu1zdbLRCFe3iQBHGeT9fevOweGnVm2uhvUrxpJJ9StrMaxW86SKSrl1xkjHNJ4Ys4zcQQxcf3ATnHIzU2vxyW+lNcnJmBHUcZPU/Wq/hK4RntEkkXcJzvLnnGK95X5LnM2vaWOktNPU6qY5f9ZFHuQZrpdf0+S78EaZfWymSe0m+ylQMkh+n64xUWny6IL/7TfGTAj2v5SE5HUD3rO8SeLYbXTrvSdCS9ktZYYy8sltykgzwOw6isIJyZpNqKMzTrSYXci3EZjEZe3kBGCCOoPvVfULWS11Ty5beaMSDzELgj2PNZOo+MPEOpanNf311dS3EhGZQEy5xjnjBqLWPEGsaosT3N5M8qZVMhAcH6Ct40mmYfWEc9c2qW2sjzU2xRTkSAddgPT8q9Bt9JVruONocxohYIncdcfyrgp7lpfmNu7kjaChySQOprrbfxnf2+lLDYwkXrwmJ5ZMOEHAyB64FdqkzhnBPY7/w14dstN0ubzI5rhriQTTAJlIjxkJ7YFcD458PpL4zt49HXy5tQ5jgf93iUcg56DPr6+lZJ1X+02+06lJd3E+Nro8xOfoOBj2xUflXF+WeKaeCNEd4RvLhAg6ev4iuiliXGd3sc9TBXjdM+z/gV4suPFXgqH7esx1HTwLaeWQ5MuOA5PrwQfpnvXoEkqwxGSRuEBLV8s/s5/GbTdGjTw7r1rHa2b/cvETmJ++8AcpnnPUe9fR3iW7jGh/aluIfs5TzTLvygjxnfkdRz+PFE5pzuthQg1G3U+dPjJYXGp6/Lp8VuJMRm8klL7NhAIA/EZ4p/wkhuPD/iGx0kPcPBd2JkzsfYNjkxkk8co+OO/wBK3v7dt/EzSWtzCLe0S5JtpIuJJU6HJ+grd0qS/mubW4muZprWztTDDGTkkJ0z6dBXm5hj6dTDukkdWFy+pTqe1kSReJdHbx23h03mdRktjIiAZHHOzP8AfwM4rxP4lll+IeuPsO15MjvzsTt+FUPC+spefGXS9UWF41uNRLJGTkgSF+vr1rd+Lixw+KGmt1T9/GJJCf7+SCfxwK82lQVCaS6o9KnUdRNnFaJM8V3KwfPycg+mfWvrH4FKw+HeksyhPMErAexkJFfK+j23+h6hcbOA/lg96+tPhfD5Xw/0FQhBFtnnr9816uGf7w5MYv3Z1YG+QKe3NVCzeYMk4BPFXYymRjrxVO54JYfU/nXqwPJmrEmGCOg5BGBT4F8uNUPYYqLzN1yqjgA5P5VKdsmNrdCCKpkEn8CydcZGKdG2fnC//WFIOUjjPAGKRDhOFpAOTcXOVwRTgWyj7uMZpQubdvcUyDcIP3nagB8gAuVYc76dKzF1j6AYqIjaBI3XGR7cVI7fdbqZAAaEA4/JjPQc0RbxcMsjDB6AD+dPQ7gFOM4/lRIcFmpgLEPn39QO1OLIJ39+KjdvkDDvyfpT4wrYct70gEB8uRt3d+B64qnrOm6hcwH+z9cm0ubGRIIY5EH1BHT8asSXtjHKYZrmCOUIZNjuA+B1IHU/hTDqGnahoNxc2sialZyQkE2biXzEKHITHf2qJy0sTKz0Pl7xL48+Isolm/4Se78qKcAfZgkQ64B4HPTPet3wH4i8b3nhtLi7vLuew1G9khSSREHmEdQCBn19qzNH8L6l4p1SLw7JYajo8dyHY3L2rnyEQZBO8AZ6DHevdrHwfHpGg+G9BsJPMt9PheN5HQB3fGXkIHckk/jXA4TlFs8+nTqSuzh7TStQs7+zugwgljnjKCMbznPYVu+NbfzLyytvF/jZLC1vGk+xWrps8wjo8hHAAyOvFdBqN14f8GxR6x4nvBCu/wAuEmEuUz/sICeByT0FeYePtHi+K/i9b7w74s0a+tLa0eOOIb4zCM59PnySeR04op4fli+ZnVyOlG0dWLJqXhGPU3sby4AuIsLHJHB5iSjvsf05/nXHeP4bz7ZIr6l9rtbOEi0L7BsgPICBAAAe3Gcda6Dw9YfDfwneWUPiPxFHrt2kJhEQtfMgt5AfnBI5Jz04rlPiLpuh6DrI1zQr6HUNA1AgtamR8QODjHTlOD39j2pewS2OGdKdmz1v4X6totr8Lo9WmSOaOwkceZnlxwR17gOB+FQfEWWbxP4GOvaPcRyaegEsyeWQ4QHnj1HeuMmabxL4FubzwnBpmlWdlcLcXVla2+1ZHdAHkQg9SAPk/EHmqvgv40+H/Cvh+TQ7vSbuSe3yiGPpJl8OHJ6Yx2Bqmm26fQq91yvY5zSPDuoeMr+4Wwj+0LpyeaUPyb0x6dz1r2HwF4P8N+C9fsr6TxOlrdTwPbi2mmCJc5x2Jzwf1q38MPHHhPXHghsdJFjcEPGANjpGcZKA4B5zXE/tD+Fry41Wz1rTZo0N7D5flnjfKnQA98g9ParjBUY8z1HThCMeZai/HOw1yPWb5yhNmZwwfYeA/fPtiuD8QeCZLrwN4d1CF47WS4e9iLueHKPxn344r3f4f+DUtfh1p1j4wv5zc+Xgwy3PEef+WQz7f54rqovBfhmHwvZaXeWMd3Z2W9o3uDkjecl8jH50Qp6tlfVpzbaPjDXfC/ibT7ezhuNLvfLuD5cLpCXEr8E7CB1ya+gtG1K30z4LaLbeJIY7632eakUx34G87ASeRgAcD6VueONe0fwvZTRw7Jvskxkg83pAShy+focDHPNeAeLfHepazYbZL7/RxITHEY8IDjAIHX86wqSm9Ino0KFOguep9x2Vl4k1Wa8ktdBt4LGzuHEcdvHlAhwcZ/udDwKxbbWUs7P+zbaxgF9cZhnv5PnIzwQg6J7nGT7VwHgvxDqll4pstuuXtl5lyivJCPMKeh2HqQea+qNN8F6XrHgqLT9SfTb9pnAj1GxUpK5JzI756EgHjtnpVww72uc2IxEqnu09D5Xv4ri2mC7h8wLfMxz1I/pRXbeK/AOpv4ivrfTpI3itZ3t2LxHJKsfb0xRTsedySPowtMrlWdyPrVyBsRB92exqvJtM7L701W8uNvXB6V6HOj3eRkkkrB9qtgmonZ1kDFc4/WndQGP4VIVUkZo50HIwkDCAsq5+cHFFvEzFmHrViP5U9sU+02mQqvHFS53GoGD48VpPCesRqoJNpJ16dDXlcsMzeBB5NxPBdJC8sJifB3jJx9O1eweJGhPh/VoZWwPskp9/uGvF5Gkj8LwW0nJcFT67CMnHvzivAzC7qK57GAXuM8esPG+uaZcvcWt89wsh5juSZE57/X6VzOs3732uX2oMgQ3EzyFOoBJzTJSyxhBkEHis+7kbzCxbJNejSowWqRz+2n1Lllc/aNRZXQbcYQHtX1ppFo9x4f8ADdw2EF5ZQByg7j92f5V8f6c2bs7u4P4V718NPiFqN3e+FfBEzR6mZNNN07rGI/sW9DIka4/1mAAXJ5y+B0qMXQ546dDXD1rTPWdHFhY+IpbXVFzAshidxxsIOA/+e1ehyTaT4dsGknkjtLTOS5PLn2A6n2FebfFl7PQIrbVAVzfxk+Xu5eX29Bz1rmIV1jxzefaLueT7HboI3dMgDA/1UQPr6/nXmKqqF00dk6ftbSvobHj3xhp/iJ0bw7pt6bu3mG6/Q+WQg6oQPX0JBFcjYeMLm21O4vLsGGCdDHmPOAQer/rVT4G+NtQ1/wASajpN/b2kFn5D3VlaRAZsgkvlmKTjJJ6nfz3712PizwvpV39ruLe3ePUXRzDHFgCSTqN4PBB5HrWFapKFXlmOFnH3diCz1978RLC4uFDkGSNwSAOxrZvL+6h0i8+0piEwuORnHXvXk1mzafdxXNu4t7kA5jPBx6EV3Wj+M7LUNO1GCaGNZZbRwyO5zB23x9nQnGe4q+ZMfKR+A2mktLhTM5UT4hTrsGMfz5xXzNq8cgkm83JmBcOffP8AjX0v8Nwr6fO6smBMBn04Brwzx/pdzdfEnWtF0y1Mj/anZEjOdgfBySOAOe9PLJ8tWomYYyDaViTVGkuPDESyNlXEcgLmszR7q20oQXV0+IzdY2Im4ngZ4rqNTt0s7CawljGIEK4fjH7v/GvP9dt3jtre4Rn3ecDGB36c/wAq9OlaSsZVbxaZ7Hqdvby20mFKNjDRl9hI9MVyeqyzRPAsVuBax8EIew7jtgZq/qEdxdX8l5Jl7h85TOAnrgVPBp/2gFLlXjikHz84A5wBXMtDbVlJrGzvpZHhh2SrsOdnGO2frVv/AIRxLqwNyyvHglQRyh54fjmsvSJYdL8d3SSyfa9MuLTzPLjOw70ITuOMZP1ro7vxPZ2s8t+LNfskf+riI+SQeh6df/r1c7q1hQhzK7OIvI00fUFWO5Tch4Kcn368+1bngf4f6r4otjdROkcL8R+bkZ989eK0PDmn6f4ggvr+6tTZQPluBgdOEDn0rtdMtITr9peNcH7FZyJJHbRT4GETCDAPI6frUV60oq0dxU6Sbuzj9d+Eniqxjlkt49Okt48B3t3Jf67CAe2Kqa54P1LwxYQrqUc4juMje8ZTGR0wef8AIrqvix4zbUjFYxM9ukb7pAj9XHQj2qhbQ+JfFVvDDceJxrdnEDJDHdXxLx5Hz4R+QR6+1OhOpyXqEVPjsjyy809raVpomxz8nv36133gf4kakvha68EX1wXtLqaPyHZuYsHJjB/uOccdM59ax9Z0eSxkkQXEB44ftgdc/hg1xmpxvb3cS7DHIOQTxwa7IT9orGM4eyakeweGPEVtqFzc21o8ji2m8ky8Yc+qe1em/DC7kuNX1CSWTMccaAc8D5yT/IV89/BqC2jN60MkhYuBgnOBjg/zr3/4NxMItXmZCFkvUjG8Y/gFeNj4Km2kepTqOpTTZ4j4c2SfFjSZLSTzI31gGN8YyhlOOPpXZfGCNTfwOEGRAd/bfhzXM3Xh26/tzxLq1vDPpWm6Sk92JJEKSRoS/lBEPOen0rX8QQ3F/wCD/DN5K03mvpUAmeT58nHJJPXOK6Z2k4VE9tDmw11eJl6RGw8LzyBsEzk8dxgV9dfD6F18BaTuUZFqjEpznPpXyi8LW/gqCM8ebJITj9K+tfh0Vb4faC24kHTohnpzs5/wrpwms2zLG35Ei7bdTnjBA6/59qa6/vX+XIxVt7XzJ9sfY5o8tlcqUBxnOD1r1YzseVOFzNjX/S5WA4FTWhMkrRheUAAqaCFhKzt1fHFEZWM+YOOe/rmtee5jyNAeJNu7+AH8Kl/5YD65qNFzIc9EFJGZJCVC9BUcxVjPtvEmiX+t6hoen6hDPqen4+12wBDxDjrkc9R0z1HrWnJyg9TXifgDwh4v0j9pXXdYvryyv7C5tpZprkNtl8ufAhjMeOqfZwDjggZ6mva4JFJZtvIJ696q5LQ+XmPaecHBpY/4c9uKjJyJE5zjOakG1YyzduSR2FFxDz8pKjr0FJKdsYboSdua4H4L/Eix+IulXN1HDFb3duge5toi7eUjvIIwS4GXwmTjgE8Gu8c+ZbLjqHyfyouVYf0T2zUsZ427ehPFQw7jle/9aELL50m7rkijmAxPiB4cTxV4WlsN7w3MWZbWaPG8OB0z2B6V5Ba+DfiB4blN1ptpfbwN0hsXyW/2+D8546V7/Gy/ZY89QTmnRyYG0dyMGuepTUne5jUw6nqYfhhdd/4R6GbxLeW8l8oLiWNCmIzyN44565rkvHfjS6t9Pu4dP1YaXOEIS82CXys878fQdKT4kaV8S7m5lttH1C3vtOn6RW6JbSgf3HJPI9wa8g8Iazc+FfHsS32gwanMkslrPby3cUYilP8Ay08xzsfv+tYzm72RjVqun7ljtvhFaXkuqRXUuq6xr7JDG0Yl1AERgnmTy/MJKH3r2FdPumLbfLgUIVTGOB7Y965o+NtH0Xwm2tTWFjBNARCljZXUEpQHOwb4+AOKxPCnxVk8YNqMNjpM0E1vdeTDaRuZJJYygw5OABzv46DHXmnOyWrudWH5b8qZqSeEtJjnkmk/sq1ujIjO8VkkkmfrxiuH8U6rqv8AwlC6Vb3yXunNMInsprQESnIJwOeeMiug+IemeJ7HRP7SF08E4uo1NtaxmX93g78nHXp0rmvEfwt8R3lppHibT0uDrMkG3ULHzxF6lHBJHz9MjNczo1Km2g8RVjB8sNX5G14zj1a28PtpNvpsafa3ASSyGPxxHgjGOvtXAeE9P+Gun39vYa9Yw3V0BtNzIkhfO/58gnHXuOo966bSPhXfaBLZ6rqUtxqId0860tJnEsYPMuCDzjjnvitHXPBfhnw/ZNJqE0eq3yTkqZScohJOw889eehzzTcJ09SFevJLlsU9e+GvhK2kkufDPi6PT7t2eX/SHNxG79jx0/DPGKsfD/xO2h2kNnrqWmoxpIZkltkcmKTGOA/H5VJpVhYXelmaOOTSg8+IQ4GXTHGEIz+JPes3U7nSzenStDjn8QagjiOe3s7aJPLQdXyeDgkA+laqrNrRFywlKlO73Ol8UeKbDxNo6Wdxp7wYkEsDJPiRCMjt2IJH415/4o8dapptk1v5zzW8cIitraRzjgcc55+ldpBpiWunC/m0rUredDt2XEMaAH2Izke9ea+N9KuP7Lt/Ft9JbSWaah9nhtpAXMrjJI9NiY79f54y53PXc6bU6VN1WcL4n1jXtQsppL6+d4rgIyRvGiZAyR0FdZ8J/h1o/j3w9qklxqc8eriNPs8KABI8dXcHHXoO1dd4M8H3Pi6yvNS0/wAQQWF7LG6yLNa+YeSAHT/nmOCCRz+danhb4c6h4O8WafrEviaxSVCPMtog48yL+MDPXjsRXTCDtqjw/bTqPmeweGPglpunxwTaqtlfXm8sTJC6bBgYAKOCDnnr6Vwvi+PxV4X8Yw6pZ3llCRMBajTrkuMA/wAaE56HneOa+gfFutTaZo019Y2b3UsSeaVPGwepryafxHqEmsi41rT02xzhbnzrZH8jzBhM/wCweOc1tUVOmlFaszquz0NZ9STWLa11NfEmq2M1xFvuYEA+SXc27OO/f8RRWbfQwQXLTab4bfWLa7/0hZ4b5IUBPDIEY7hgg9aKx9mzLmkemPMu85bpRLfW8UQaWZIxk8ucV8o6p428Q3+bgsfKfGD5jnGR3xVCLxV4ht4A0jl8NhPMQkHn3PFYKoz7T6su59aS6tp8VuZPtUJTqCHz7dqpJ4osGhDwtJIP93BH518iX/i3xFeXLTB407EW3RPb60y38R+LIXaO3mkj+fDgufr61TnPuJUIH2ppWp2+oW4aJs+oz09qvxXC/aWhiYOw42R8/rXxbpvirxzEWaHVuuCI3yea39O+LXxRsLgyf2hayAOA6PaDnHbjoK0hUfUznh+x9TXNszaffTXUAMf2aQGLrkBDnjvXiMQ3aBshSSSUfcwMEnYOM1had+0N4sjkkXXNHt5rOVipFr8hCEYI+cEH68Vr+D9WttQ8ONeR3CPg7QHTYeBgZ/TpXnZje6kjswMLXTPA70vE/ltlJkcq6E8g5wQfxqpf28kRjeVQPMTIx6ZI/pXuWsaDoN5PHKdKtzIjl3dY8Hk98dee9cn8QfD8lzaQf2VpskkqZjQRx/wf/Wroo4xSsjOeDauzzawGLuFlwSZBx6+1fQ37Mdnpum+KfG2oa0NkmkadbafC8f3EgOSQBjk5jHP1rx7T/Ct5b+EL3WtUjew2XMUVsLhChl679nrjjmtOzms7bX7yGbWy8V9YxzXXl3WTJKj/AHDz9/BPFdE5810jBQ5LXPT/ABRf3njfX7SS72WlvF/o8AlkA8qLOd5z3PX8q9Dt9a8M6NYQWMesadDFENqYnBI9zjv3r540+a1tjI3kwTg85NyC4H9adeC3lj5uDHySOe1eTUwXtd5HW8Q1sjq/AmveE9L+OnjTVpLiGOzeH/R5Yo3KEkoXIAHfB5/xr0Cf4leDJIwzXF3Ng9rQ+nvXzhZ2scOq3l5JcCSOcfIgy7nHr+tXDdW0UW1bPfkdTW9fBU6ru2c9PETirJHtmqfETwPLC23R72RpeZHEEYdz2O/fnNee6/rmh3Uok0zT720liIzLlPnHoQDiuVj1p7eNc6bG6n74GAfz+la0HxGsdPO+18OokgwYw9yj4x7eXUwwkKesdTSNebPSPg3cr5WoN9pEcUkmRE4w4PT/ABrpPEFvYRzyXSxwR3EqbZJUAEjgdAT1IrxO2+KV5He3FzFo9vAsr+aIokwAcdsdKk1H4pX1+48zTEDDqQTk150sJV9o5LY7oVqdtWdD4t0N9SuZLiN4fLkgMc/zjfkA4I9+grl/HmjCPw2blIdiWnlbOOgyBj9ahj8cagyBIdHdhnnCEk1LHrniebT7i1u/Cc99BcFGKTWsuODkcDFd1Lnha5nUdOWx1Gp/2VDpVvdWfiS61G9JAnimsvKTZs67y+SenUVymp3OpSyFlvIwuf8AVx85rRuNa1W8JRvh1pqE8Z8idPx++KQ2N9NGytoMEB7iKCfjPuXOKj26XxW+80hBNaHLSTPbeIba6mYEfZ5FzzW5ZSWt1cq0t0DFAQRDGjnzT689APQ1NL4F8RXUa3At3MZ+4JJgHH4Gq6eDPEVs5Emm3oCcZQg9vUVt9aoSXxIydOonobGo6TfS+FsrrEcy3Ny8xhi+QgZwMjpnPPFc3Jp9zbyxRzX0iKhBYOMEV2GmaF4tm06O3jj+yxxYVElCIT39P1qtqPg3xVf3C3N0jyNEcjEiYcdenpWUcfQWl0RPD1G7nL3tizYVLgySAHomSR7VHaaVrMdszx3EaRxNw4kIcZ68CurTwt4uwzjT4UGMnYY+efrVR/CfjMFnjs7gAkjYjjGPzq45hR7oh4WZjRyapb6dLJNcvdfZxuAKZP0J61hT3SatrlpiEmTIymeuOf5Cusl8OeNLaIt/Zt6MjnCb8j8KzbiLxhDbm2mt9RjhzuGYHGT+Vb08TT3TX3kzoVLWZb+DmmtcXFzeLMI4zcpCUIOADyXJ9Bxx15r3/wAL3Fto1pcwtc29xLLOZi8LnHQAZyM5xXzhoV5r2lWhs9Nub2CLeZSiA8E49vaun8NzeOdUeX7BdSSsh3Ok2wDH4iuDH81S7urHTh1ywsexfEm+hu/h94hjt7cSSzafPGACOTsOCee3WsEW1hqHwp0S9hmJnXTbdIYMZJymCD+RNYmlReP7ML9p0CzvgDnmYDH5H+lTaiPGFzfLMvhuyRo0OEFzg47d+fSuClX9nD2d13vc15Pe5ht7pseoaHb6TI4smt4BIS42b8YBAPrzn6CvqDR7/R7XR9Otbe9txAkMUcZ39ggxXyvPY+M7qR7mXRCJAPLQJdjYB6Y6HNPjvPifax+Utg80a9AUjk47dD0rqpY90/ht95nXoKr1PrWC/sJJz5d9bkjriQUG6tzI376HOf749K+QLzxv8QrRGeXQzAcglvsLkY/Xis4fFTxMbgW8v9mx+oktT+uDmu+njas1pFfecjwa7n2hHfWLXAVry1PP/PYf41W+02MTiNru3BkGRmZPX618r2fiX4gTWn2zTdA0PVIDx5tr+8I+o3gg+2Kgl8feNrV91/4JjIz3glHHscGpWY1Xoor7yfqa7/gfWXmW5tnUXEZz0Icc02wmXI8yRATyeR618uWHxfs/MiTVfB81uF++8MmQB6gOB/OumHjrwlqtsWsNSeGZY/8Aj2KbJSSemO/4GiWZ1o7w+5h9QT2Z7JbMy+P9ZccJ9ks2Bx1/14PP1rYfb5e6Ns7DnNfLdzruqS6ndX9vJ5IuIUiAclzgFzxg4/jNaOn+KvE0V3LtvpnJO54YQT1xnA59K3jmfkJ5a+59HPcoAJN2O+KlFwvkMxbqAfwr58k1zW5rTdKusJ5XBRw4PPP5msq7+IHiS2klSK/mePBiIlkOU5x+dbQx/P0Mp4BwV7nsvg7wzouk+K9d1bS7FNOzHFYiG2+SDytiS/cH8e8vz7mu1MiKnysDvPQGvm7TviDeTQGxivBp0s5E00u85cogTgE8DjHrU174z8RQ2ccn9sTeRk7DkFyeTzx04oeOadrGSw3Mrpn0eZP3X3gGJGaYZV8uRBh+30r5sj+Jni2GCVrjVIJSZPMJe2Q5GOMYFXtP+KniyVPOj/s3yiX/AHb27gnHpzgmreL0FHC36n0N5yEqobgAFyfen+dGH+ZgBnivmnTvjB4nukiTbpsbu53mTOQOcJV5Pi94hv1ZG0+0jwgYbAR+p78fyrF4t9jeODue/wB5Hb3+kXFndPIi3Ebwu8UhRwCOSCOh5rymP4MXNtp8thaeJIZ4ZCWENzpySAg5A5J++OMHpms/T/irf/YPJvdJeSSREw8UgD5PsR6VqN8YNPhtxHfaTqUe8GMlADjjrwaz+tJ7kVcv5t0eb+M/BnizRvDhaW50O606S5jjcwyRpLvTPP7tAMZD8En35qn8HF0XXfFl/oOo3mo27XlqhBsr14vIeN/MIOPvgjA74/lseD7TSrrVo9Sj1r7Xa+fGxs7qyPkSoH+cDnrh/Su2XWPhn4R8Y+INUaxdL7VJoN6R2gIjRIEHyAAbMkHPqea6KNeD1Z5n9nVXPaxZ+Nn9uaL4S0mOxmvzp1n5drJM9z+8mc/c3AYzwDWF8JPiXcWuqXtv4g1Cd9PkgEiPKDIY5d4HBHOCM5+ldH4i+IPhHxV4YutKupLu1tzJGZHkgDuQDxs54OR17c1w0Wj+Cbc3CnxDfCKcEh4rJOPzfn8KHWXPzJk1MDiFUvBHfePfi1HoGoxx6bY2Wo28YDfaPPODvTjZiuK8HaT4h8T/ABEsvFGrO48+aSby5o8xeWMeZHs/LHvXJ+L9D0mf4IwzSXVqmr2+qoZ4dgf7RFLcBE+fGeEA4zgDPGa+rTCkZZY4cHJCYHb0/QV0017XVsn2Vday0PNfjj40j0PTl020Xy9Uu438ubgmBDwH9c9cHt1r530bUn0rx3Yw2lxPatK5iN4ly8KY2HOSmTjPPP417x8QvhXfanrMuuSao8jXdztnEkOPs8WMZHOSBwMema4/RPg7cyWGrTXeqwwa5Z322Dy/ni8sxxko/vg1NS7lroclaFaUrtEmneIL5dHKXnjm1mhlk3Jvjlmzx/HxlPYGuh+F/hhvEfhKW31DXE1GxfUJSbKa1SSI/OCcHh059MVg6XqV94dS80O8vvDtlao8kKXFzAXnd8kAB0+5zj1xTPB9vfeGfDw8V6pdXCM99IY7eGQ/O+R985wQcfzrJYhc99y6UrUnGR6nr0Oi+AvDl1eaLptrbzSHbGec5PXGck9OleG+I/EGsXWsXbTXJsri0tXuX3/fMeN4Jxnk8YHHau7+J/ie5uNNMwk02SCeZPLSTLvAcAnp3Az7YrnPAfhbwlBey6l4i1b93ewltjyFEneR95fI7ZGMdquc1Vduhy1ZcztHY7P4farPqWiXaak0GoyyeaxiGfN8rGwZQ+voDWR4l1nQbiK60ua/vY5xD9mmjltgTnIIBzzwQDXMSeItaiuTp5t3tPIAxHDZCPzTn+MjnkE8msPxn4R8TS2eoeJbq6gEMdy8skkc6SPJ5nIzg568dPSk77I1hidOVo7XTYdmnW7WniDT4oZEDhZnKOCfvZGPXNFedaX4b8aarYRXUVjqE8eNiMkpxgdqKV6hPLS7GDqkX/CJeE7CaSzFzJG8cV0xkwgfrx39s1Lc3Takw/szRrqBcuSZoxGYyOgwfWvWfGlpodtZxWdxcWUkQIYxyxjgg8HB5yDXMRa7ojoN1z5kucYMLlyfavN+sRautWfdxg16HjOn6fr0lrqN1pcEiXEOoP5lsBlycDKAd61zoXi7+0NwhL21zDyeP3Rxxx1HJ6iuqGuwaLc6mdPtQGvrk3L+c4znp8iDt+Nc5qeuXl05ZtQuNo54fyx+ldH1ht6Iy9jZasboOnySeGrq21iykVoLglHNxsyg6nrkjvUDmObTpkW8jjnjkzGm/wAzfjHXFRRR2zTq2y3cg5OfnIrb0r7fIdljDII+pMcGf5ClOslqONG4eBdN0vxJGU1CPyld8Z5AB9SR0H09a9G8b3WlaUtgum2enadp0cBhjt7GbzC5zl3xxk+/Tsa5drbW9J0Nr21hmSJJAubiARx5f2xyeKreHtPk8R+II7a6kFrNPhnMUZyQg6IORn9O/NcNWp7S8m/dN4U1Cy6lU+PdRe/knihsbGHL4Q5yBnjqT+WTWRLrHiLWPPe5vL028SAl4hsGCeMkDgda+hfDHw80OwQyR6XZo5HMtxCJpT9Sen4VzHxTtLeLWdNsDNI6iH95jCAxyOEI49QDXPTx9NztTiW6be7PE59Nmu5Iods9wXIjjQuXyc8Aela0XgHUlgkkutEktYkIUyXJ8vPsOcnv0z0r3Xw/8PfDelBbryH1KXzvMjkuX3+VjkYAwOPU5NQ/FSPdpdncBk/d3oH1BRxiu76038JHsV1PCNX8ENbaf9qsFsb0nAaJA8ZQ89d/UcHp6e9Y3hCLW7jXINFW1uLiGUuPsuQER8dQScD+tek3AjHlvcMyRymSPPtv/Kn/AArW2tviCLiRAVS0uJI0TsQn+Ga1niHTptnDSpurN30sYdn4J1u7dW+zw2MeOs0n8gKfJ4T+zOFbWEkPQmO2IH6kZr1C8229uWmuBBGEH3B+8P0J4H1rlrzUkEpa0s88AiVwZH+vpXmxxlWWptUoxjscafDKxjcv2mcZ54EY/rWr4P0O8M/2m1021njQ4QSwhwH/AB7ityHS9S1N4vtKXAklk2pHJ2z7dOlem6Xo0On6PHYWbugQ4POC+eSTXNicxdNW3YUcM567GJpGm621uZtUvLFITlZIZLUZxnHUYp76bpVuTbxwwOd4ICWyEc+5roY7GE2x3RksTyXOahNikb7o8eWO1eJPETmz0YQ5VYx4LfT7dC8NsYZeyRjA/wDrVcszaqTDcs+4g8l+47VopbJNJv24IGKTUbNJXHlqEwcnA61k5ye5rYl+yW0cg+WRuQRl8ircdmk4+WHJJyfk/WsuCO4hBfchGOYz0J+vatrTtWsls9twtxatsxgfNGTn16jj2qqa9o9zKd0UTH5f+ss48D2HFTR28MkBYRpgnOMDtVi7sEkNm+k3T3byB/MXcHz6e1UEaaMOofy2jch0PairTcRJ3HyW0alXWNNobPSl2xkKmwYIHb60uXW2VmUEOOx4quflAYZz9a5ix32eOPzF2DAGDge9V7iFRGcYxnOaeLpmnkVlGM9KgkkZoynr+lILEJZ49pwMAjFSGbbOWjyFKeuOcmoxL5gKsvSkgOCV6nGBmqux2JYpWDntkYPvT4ypy546jNQI3mSRuFHOeDS3EvlozBMAdKHKTFYuW4U+Xu/1hJIQ9/QVNIV+0tlU4TqRVC01OFZ5El2eYPvnOSam+1pcFmt4ZCQOCRisrSMmXbcxnd8vBINTOYTJtihQnqTis+NphiQ+Sgfgg1LFJIzl/OCe47VXJICaXcLlXDbD6DvTdQsdN1KPbqOn2t6Cfl8yEOR+NRXEUjTxqbzeSD36YxSx2F/EZWkmdMnjnjFWlUhqhWH6bp2lWJNrY2EFrEXziOMAH3+tWEtLfeWXO3PAQ1CLOQTlpJnIxmrFnE0cnl4OCePQUm57sRMLCzuEltpIy8bx7XByeOlcn470bS7fVNLxpVql3dfujLDwZMHA3gc988c9a76ztWNyz3DBIxnOfQVzfjE2/wDwsPwyGhkPzowyP4ycDPp1r1MuVXmMpTsbeh+FfD1rGGt7G1jZI/L3hMnHuTzWto2h6XpNuba0sYLePk/IOufWrNtbIqSrsHHy/gKl1CVoYkZenIPtXq0qbtdkznfQ4r4kwpJ4O1aSxj/e2+GR+nGRk/kK+a9RuLi4vWuPOLiPCuAcknPJP+e1fRPxXvEt/Cd8gYZ8v5x0+TeD+fFfO+h2y3+qXklskyRpHuTPQk4xx19a9LDWWpnXTdOyMoskeryySrmGGORo8jPfg/lXq2tWljaRWl1bXX2qFIRKEMYJPHTg+v8AWvK/EEa21tHNMjGPDx8HnNdbbarqGu6hLoen28aafJN5cbxp/wAszyS79SOBj69K6q6ulI8qhpdE+nG6u5w8ML3cTw7DbpHymD19xjt3rq/C3h/bFMkv2uI/PiJxjGe4/Cug8P8Ah+PSdKgsYt/MxZ3d+QQRj9BXRQC3iEknUySGPjntXlVsS5aRPQoYZR1Z5vP4NtlkEixvNGA5KA+vr+v51pxWFrysliLeREBA56Y/niu70u08rzfNeDypPlH5d6qX9jarfmYyb2PzAO+ccdvyrH2s3ozsUUnoczZWlnH5eLbfFO4w47e3tzXRyaNb3aSLNbAiRO/elnZZJI/LZHUDjHOe2a2VkZQIypOe/tXn160k9DVK55/runto/g69uNMtoY5YHEwyM5JPPHuCfzrB+E/g638Wfa9e1y4kkWSYqltDIUAIzkk9eeMYruviPILPwVqDj5w4CgH1JFcH8MtU1LR7aK4t2T7LJdGOeEjIPznD+xwcV00qk/qzkt7nO2/b8vSx6hp/g7w9p0EkdnayQs/GHkMmR6c5qC/8A6DqpVpbf7KyRn/jzJiBPqRyP5V0QheS8Dh85cgg+lXiqiNvm2FMVz0K1R7s6nFHkXjTwP4es9DusLexxjYBLvziTPH1HHet34O+Lr+28OX1j4gaHUZbIkWsy+YZXQg8yc84PHrjvT/iXfRx+E545E8xhcpj/vvrXB+HNd+waLqN1HB5gR0MgL7OACcZwf8AJr28PXrKGjOLFwhyNvoVPG9346/tEPJ4g1TUQ8jnZDOY0A/65g4A/wAK4jVtT8aWOptefb9chkl2B3M7nfgdznntXXP46uYb1ZGjtAsh6SJwiH3/AK16rH4Ns/E2kWclzqVoNOjBkje2g2bw4759Mfzrs+sSo61Dw1WliVy01qfPaf8ACZ6mkdwy313b3PGZYwRJJnkc9+a2x4q8WXOkDw3d2Bu7QYECGBwUcE9Me3Feuav4S8I6boV3pdxq0/lS3SXVu8hy9sQNh2EYzkH9ar+E9B8N6ZAdSHii6nEWyWPzU/eQEHJ3kcHtXPPGLeKLjgKjfvRPL/7UuLS5ktTpV3aafPCGkjmkMhEiHqMjJTrx7966LSvHng/S4LR7/Sb+6mSbznijcCJCOgwQM9BmvUNT8P8Ah7xBrMmsXnitbiKXhIvtEWyMD+Ac8D2P41xfxI0WwlvdHXw/c2Oo30cZ4tY4gQQeOE9Tj8qqljOZq6FUwdKknLkLP/C+NEuruKJtFvdoQ5TzkwT/AIYrgoviAkVzdteaGLiKUu0ltJIPLkQ84yOmDg8V3/h+RNV+GGsyX/h6yuNUsC9q5+yoh6A7zwCMZOfpTPAXhv4f+ILMW0uiFNSiQNcx3Dn5+2U56c1bzDlTuh/VaFXlWzZyXhP4rWmladJDBpNwnmzGR1+0EhWwBge2FFFe22PgTwpZ2kdvBoOm+WgwN9qjn825orL+1aXma/2Z5I+Zr3T7mbUpI7e8+z28km37Tckk7P777Bn8BSS+F7dpYI49au3k6vstQiE+2SSfxxXQG2ubeeB5rcoLh9sYfqcYycenNeh+AjZzXIs4dLtSLSD/AEm8kGZJJc4wPb/ConW9lC6NY+0qTtcxfB/wx8NXml/btasGnnkfCfvyABxyQO+a6+y8D+DLGQeX4b0vKcB5IfMP5vmm+JPGOj6TJLbSOZ7iMgeVFyQfQ+lcxqvxCmhsjm1ghZzlEJ3yEZ9OleY6lao9D2IQstT0OSzsLOAfZbO0gGNoEcCDj8BUySxi2OXQLnPXHFeG6n428W6tcxrazSadax9kZC8nuTio4PiFrGgzrDfzXWpSGEskcluDGcHs/GKuODrT6kzmqauz174iaLc674E1FI1fckP2iBO5eM5/UA/nXj/geb7N4k0a5icjzJEUuOPvjZ/UV6R4O+Mmj6w8NnqdqbS4k4MaHnHfg9fwJrzzStMa18XW+kxqQsWopHGSP4PMBQ/liur2EqdNxZFOtGbPdLCRjBukPOcV5l8VLdbfxbZPNvSC4hiTeP4Nkhzz9CK9QVW4QdM1z3xL0U694Umht1/0yL97bOfUdR+IyPyrxsM+WpqdBuW8ZtrZbeRSuwdOP6VxnxDi8zw5EwYYiukY+4II/rXReGHuW0KwvLlHLTWsZZ2JO84x1PfiqvivTY7zw5qCH73kGSH2dOR/LFe3T2A808S2zR+B9P1VUD5eWFxjPUnH6jFcV4buCfFGnvDlGkcBAMDIcbCPpzXrVv8AYT8KJ3v2KARzlHHRDv8Ak/UivD8Lpus28iXLTRrNG3THG8V0fFTZxq1Oq/M9kS0tvs0UjIXlOeZH34q5ZWNvd3EdjG/lkoW4TJOMZHsOvNS6rGv2m4eNtgE8uUA/26LXWrPQZZ7m+kxG8AGB1L7+Bj86+fm5Ne6dqhqdSFjhgCyMiQIM8nAArnbvxpo9vIyRLcXskR4MQADn2JI4rgvGHjC61MF7nzIbEP8AJboOM9s+pPv0ribnVry5Qr5xtYiD+7i7/Unn8sV0YXKZ1NZE1K8Ka1O/8RfFu+ti8djocO13wN8jyOOOchOOvFc1J8atbiJjltbIH/nmI+g/E5rz6CO/uI7hba5eC1/j8sEFwPU9cU7Q/Dkep3hhkuTZRAZMzjeD7DnrXt08rwyWqPLrY+aeh6toHxqtSC2p6bcA+sJH9TXbaH488Mat8n9qTWrH/n4/d8+meleNv4c8P6ZiNbi4upO8nGPyqxp/hiG81CJdPuoEkOVdLiQW4OBnr07d65a2U4efw6E0czn1PoSNVNsfs955kb8iQ4cfnTPuoylhINmchcEGvn/T/FMnhycfZHEyJ/rLdzjI45GDXr3grxfpniOMPZzoZY0zNFnDp74POPfpXhYzLqmG1tdHq0MVTq7PU0LYNHKLi1keGX++h/Q1clmuLlhdXHLI+2RgMeZz1I9arXZ8uVpFXA6Ej0z1pbxrhdqxSJtxnZjgk968/Vqx0W6msBHDKGm3iEYD4H6/yqSe2aMbt4dQCeKxLfU18gJeOI5OhAzyR0/StjS5GIkhZsg8p/hUOItitPbsXZO+agkhdSVweea1J12+Y27v1qExsXK7f4fyrILmZIqiMtF1GMGpbcKx2so3Va+ySNFGkcZcnk47c1TuBIZmjCYGefrTsMryyxxTqsfznngcCmyCW8Kx7iFHb1q5Bpkk043I6bByR3/Gtf8As77AYUXaZ7jiPHJx3f6VrCncTaMC00pV1AqId8pHT2x1Nbul6VcGAtLI6AnOxB1H1/wrQ0qzhUttUiZzt3n759axfG/jq10Pbpunx/btSIH7sH5I/dz2Fd+GwbqvQ56lTk3Ogjs7Gwt/MlSGGNeXeUgAD3JrkvE3xI8B6BbSTXOtQ3EuwlLe1HmySeg44H1JFeFeO/HWsa5fnzr4ztyAEH7qP/rmnc9eT+FHgf4dNrtsNU1O8NpBJnA2fOcd8njHvXvUsopwV6jOGWJnJ2gXL/4zeM7/AF77To1hBBZHhLQ2qSO4PXL4zmtWL4ifENpDj7BarwQDaEEe3BJ/Suo0zwxo/hxLO2urlNJtdRnS3tbqT94ZeQORnITJ+/jqfSsT4u654PuN0Phqz1Y6hZ3IinvpLnERIBBwAeofuMDvXfHC0pbU1YwlWVPSUtQ074ofECPy3utD06+Rx9wJ5ch59Mg/pXoXgT4n+E76S3tfEzTaHqU8xikilBEaHtyegPTPr+dfP2qeKfFWpaWNFvtSe6iQgCUwp9o46IZQN5H413XwqtvBOueEL3TfFCXljfaejypcpKJEu4yeyyf8tB0xnnjHem8tw8nrFGcsVNLc+qH+x/2VPdQeXJF5Z2SxnIweOv415Z4zlQeO7KQO5FvNECPQZBJxXnfhLwrqDR2t58MfGF9JFJcvBqEbgx/YIChIMsLnOCUxkZzn1rq/DcGt3XiXTn8TNFJelxIUABMaH/lmSOHI6b+hrGvho037vY0o1OdXPW4ZHkgZ14MjuT9c1W1tmNiUDbcjjPHerF5BcQofKT92Du+TjH4e1VL/AHzW0XygfvOQf51wwdtGdyV9TzH4zxxjwpNczfvJshQHBKZ7ZHpnFcB4WtM6B9pWG3hkkQY8k784PPP6V6B8ebtbH4eajGFDTOybCfQEZNcH8Lgw0SGOZ4zEmABnHBx1+prrgv3VwU/escl8S9MVriOGN8RcykHjBJwf5V6z4UjtdMsIrextxGqYBkK53kAcj8c15148ij1LxnBZjoNiuOgxnNdH4h8TW1tpVva2kgE2/PmnjYARyB3JAwK1qQnUhGKOSnyQnKR0GueJEs7P7XK5nMczqbWPOdmRyfTAxUOp+LY5g1jpaJatbu/Lg7yjgc/745/L3rzrUb6HBdWkmupBnk8n65/Ss/wl4c1zxfqkklzNJYWdvDOJrlCUEeRgBCMbznnHTg5rSGApwV5syqYxrY6rXdUkjtxbtdX9xGH3GMnPmuB1J6j1rlI/FetF5XNnfT/Oi5L8bMngj/CrPh/UtP8ADmuxyQ6L/bNlBdD/AEy4dyk8ee0fQnOevpXXeGNTsPFHjO8sbzw7p1jaSQZghtc5QB/vk5+/g89q25aaWxjOvO1zn7/xTci3+0xX1xbw4Mozx5WTkjPoOnTivX/h34nsfEmiRSx31vJeRJtnRH6P/wDXrzn4h6H4R0XVdR0/XL67tLhI3EccMfmDzM/IH6YQ9M12Hwe+FelaV4b1W4ur17S9BS6F4R5ghjAwYscZGTn1zXFi8HTr0vd0ZrhsdKDXNszoPHtpJc+Fr9V5UQiQj3Q5rg/BVg8vhCeNGIZLmSSP0J4x+td1NLc2+hNpequJIL+N47S/TPlyjODnPII/uHmub+H8bWvh+RVYO32mQGQY5INeJyzp0HF9zvXLOuprsdloXiKZtVWHVIzbtIQIZMcSHA+Q/wBw5zj1rqZ3zBLnjIJFedPKuvapZ2phmT99ukKDpsGf54FehazcJb2zSFhuKYA+tY0TvaPKPjLcL/wj6ouAxmjXGcE9T+NcZ4GjuNTF7pdi5824Ty0GOOQRvroPjLcZ8PwozEM9ymz8M55rP+CMsen61PcywCfzLUFFQ4JIOQh/2D39hivfoL91dHBi4e0fKc98QvBOq2Zt7DRoTqMgkjtjImMDIJO/0A56102gXWsWfhRrHXL+4cW8hxCk+ECHnjH1rr/EuoJpdm1wGjLyO7OBgDec/wCfwrxTxB4ge5kLzK+C/wDAQOa66cXWhyyPPjQp4Z80Tb1HxTa3NyIY2AldxveQh3CAcdaztX8Rb7ZYV1CZ4yx4HGenU9a5iztJtUu/s9pC5kP340T+D1J9Oa9G8PeBbaS8VJtFN7aIglf7RlP3YxvJd+B9at0aVPcTxctjmtE1PRNS8SxWElxhZZCv2hOQ8hBOPc128XhbzZW23QjJHDygEHp3qvqeueH9P086VCsF35EySQ2drAJESRMgEvwB+Bz0qnY+N9bs3le3sbCQhCAlzH5yJ/t49R78e1ZThGW2htRruXxG1b2uraCGiimuhFIX8zy5CEkPqR0PFbml3l8uoRalHfXX2qBDEkknznyzzjntxXIaRqniJpyu37dM53CN4Tj3wBx/npXrvwl0qHU5M+IoFSQw8RAYxj1PrjmuWdBzdjrc4RV2ipb+LvEXlBWksZiON7wDJ/KivTY/DHhdVwulsR2zM/8AjRS/smfkZ/XYdj5s8WXVyusWsZmMkttbCNCBjLuMk4/EflUseq3OjeG7ew093RpCGuZk+++ecZ7Dn9KyfFF+0N7qTFc3sgCpIRkImAOPT/69ZN3qt1NcfYYZCYRGBNjuSOg9gKy5OZJG9Cik3Nj7m4d70ww7HuD8zySk4jPv6n2qGVVF4cu8kh6yE9+wx0ouI/swha3yFI5TGcc/rUOralbaVp8tyVDz4/dxZA3k9K2hDojocrK7Ha9rkOgaashhSSd32wxZ79cn2qjb+M7/AMU3ljbXcMFvZ6XaeRBGndy+Xc57n+QFcdL9s1LVPtmpMEO/AHZB6CtTwwdPXVGhsy00u8NIHxs68Y9a9CFFRj5nl4yblTfY6S4tI2O8gkodwI6gg8EV2uhy6prVzo/iEJJdakNRSzvZAB+9ljKGOQj1ePg+8ea5aVMYy3zNxgV6P+zfcXNvr+uWix5hEMdxM7ryHBKY/EEn8KmUVKNjzcJUlCpoeqS8Xhwv7vf2qvqBjhglkMgRYwWJ9hVi7P8ApM3ltxv71TlCyJJGVBBQqQe+a+QtabPpo/CQ21xNLbjzpAVP7xE/uZHA/Ks2cNbXLbZPMVxgoTkfl+FLHcP9gmjHE0blSeucGmiRCgaSPJ34zXr037qKaOV+wMfAGu6PIx82K5lHH4SAD8K8VvQZbuZWfgogQkcjBzzX0hf3Lm3CbozH/GP75xj+VfPWoWyW+sXlht3yQeYDJ7Dp+mPyrrpO6aOSpD94men6z4mt7bS/7U8vf9sfzI0B6ZGa4m7urq/xql8xkK8+UOAnPAH1/rW7qEcd5aaJbho3Een2ykmEIQ5QE/zrB8aapDYWLaKsL+dcA42DIAzgOffjj6VzUKFpWtqdM5Whc5rVLq61C8lebHyZwifcTPYf1NVtPs5NQ1AWIciJB++cdcelMuLry7RlX/WDpjqTjrXSafF/wjfhy41JkR5ygYCQ/wAZ6A/nXsS9xWR5i953kVfEk8clzFoen4WOAbr2RPYcITjrUdmqyhYYcDCZI9vWo443htvLuFR57kGaZz1JPPHpV7SLRgY7lXwfX07f1FTtocFX37yZDeeXb2weRCjYPAPUCsG4vm1KCZJFjAKcA8EfT8K6XxJZrbWVq58qQXcckkeHD4w5Qo4/gPGcehBrmYNMa2eT7S7+fjcV7YxWigcUKiTsVrexjij+0MuVDjzCz5IHTFWIxeaPew6tpchglhfEcqNnIPY+x6GtDRjGt+bff5e/I39SR7U3xDfwtFKtvsY7CAydT7n2ovzaM0jzKd4nsnhjxTb6hczWF+ot9StziSIHeMjrg/jXQozSblC/6vGPcda+Z/C15NbazDMtxJFsO1ynJCew749K99068aGOF5LhJFeEFJOnmA/xj27V8vmWWqjLmhsfTYTE+0jaW5tCFJHOV7HmltmmjeOMsB5eTG/f6GmbmYfu26g/4VM+xgrD7pHJrxJHdY6G28m+3ZmSE8Y+TIz36dKUwsHZmwVD4yDkH6flWL4faSKTYHLqXw+eeldBIV8tUH1OaTasZ7MmtiI7SR40w2OKpi0hkuDNu5JLY6DBqWCRiDH2Jq7HaTSQBoo3Jxg4GcUKLeiIvbUSXZa2jTNgnIAQdyap6cGlu5Lwu7y525Pt/LvUmtn52h2kLAEUHHUnr/L9K5Txpr83h/w/O1ow+23Mxits/wB8jJJ9gMmu7C0XUmoRM5ysrsh8f+MZrW4/snQHT7U5zPcJ8/ldsfU/54rxTxnqscQk0rSmeTL7bu4B3vPKT/qwe47fp0FanivUI9L0IfZZD9uuwS0j/wCsJfO+T8P8PSsX4aaOmreMLeHc7wWaeY+Oz+p/GvsqGHhh6eh5M6jqzsdr4I8G2umxw3FyiT30iHzGcB0QY5RM8fjU3ijx1NoF5Z/YbW1u1+dYY5oBLGSg2HjPQbxXSeJLiSOKKxsELzyvtREHrwBXh/ii8uLrX5pih8q2LwxpniNEcgjPqX3n8ayp3qzuztqxVKnZHd+P/GD+OtTg1BrY2sNnp0dt9nTGBLjMmwc4QuePYCuctoVa0EcX7tS5yBz24/pVHRBJHLMsbYBcMMHJPuP0rvPh/odt4i8cWOm3CubeTzZJ8HogjPp6Ej9K7Ers+aqpqZwOoabIr/aI1EmHAIQHJzn/ADmtTSbCaOULKiCLGTnuevI+ore1TSrzQdZn0nU45PNtjiaREPluOzg+nQ5/CtW98O65b2FndLpN89rc2yXMcsMBkAQno+AcHgH6EUWG6jtY5W4sXJm+zO8Fw6YLxSFN4Bzg47cA/WvWPgnqVzrGo6TdTNJPPbwz2lzM53l0TIjJPc9Oa8zcsbZlDB1JIJB/WvU/gRplnpcFlcWlwZDe6cbubEn/AC3L4kGO2CmMVzYi3Jqb4Dm52j1/VJFBihD4LjJI9KyNVkSJI8sEwD1/lWtqB3QKp2E55GOaxPEAjuNOnb/lpECR7mvLm9T3qa0scF8Xwl34TvoRgl/LAJGcf5xXmXgs/ZDe2DIEiJ83I54z29q6X4p+IPsNnPp7JvV0Qkjrwcj/ABrjNIube4iaQeZnlRvHQc100daY+S0zG8T3dzFrs9zas6HHyHv2B/SubguppMrudyMZ3nOMe9bXiiVTpavtG55gA4H1rM8EFbfxLZahLbC+gin8yeHHEiDl0PqOOa9ehaNO7PKr/wARpHongv4cX82n2OueIo3t7K9z5EIfEtwBzvI/gQ8Y7mtjxTrM1vBqOi2iRQqI0toZI8YjH8Yx2wKv+OPjcuveTHpnhWSM2x8zzJrkEcjGAEHTp/8AWryjUdV1bVdVLGGMT3LmTyokMQOeoweSa56q9pPyOX2TdS8ti2IZrfTlVlIiBITnOB/Suw+C8dvYeM7rVtUm8u18iMcoSSN+T06/crM0bwt441O0ZdN8N6l5PBE0iCOPIyOCe3qa0NV+G/jS4kW2ur+00pTGm8C638HsdnOeen0pwozk7JHRU5HC1zE+LfiWHxZ421rXII/LtrhxHaySAA+VHwnA7k5OevNdK/xb+yaYYIFVPtNuY51lPD5wce3I61z138JvE/7q2sdQsrrTs5Esshi2euUyTj0x+ldh4a+Deg28W/VZrq/vHQGPyH8qJD64wSfxIrp+ozlq0ZylSdrjvg38SvFOseN4PDV5pFpdeF72fFzE1oZfLR+Fkz6E8HPFWvC90mkx6vZyRkW9pq9xCCecfvDgV6JolrHocEWn6VJPAoycQ5TJ7njr0rzi5E1nrHiq1uWMwubl7uORxjzDkh/xBArz83w6p0Fc7MBNOfuo2bnVP7P1A3lsrR3eSpt5YzmQYyRgc9gciunv7v7TZ28k2IWI8xkP8GRnB96y0ksrzRbXxDC8E91MhhuHfH7uTGdgPXHOBn6U2JWlKsEJ80DCe/evmYLlZ70NVc84+MKvc6ZZX4bCi6CgP/AhHX9Kh+HFxDYaJfa3seSdD5MKAZIBPAA7nmm/HiRreTSYxlI8SlvQnIFLodteab8OItctLye1ljQzGQoCAXk8tMH8c/UGvosNHmpo4K87NnJ+M/FF1f3ZZZsNIhDgdMc4+lcg/wA4gSOHzJOw9fanXYYAue3QV9D/ALI3gdLi7vPGmqWqOsX+jadvAOJCP3kgHsCAPqa9eEOVWR405uTuc38P4fEHh/R77T7S2sXN5JHLcPcW4cbwPkxvwRjPA59aTxJpV9Mkb6pcXWpXkhJSFC5GBweOgxxXsXjjwXYXWozX1j50N2g8wZmJ3+pPvnmsjwpY/wDEz8l4Z0GzbvfpvyM151SM+e0jZO8Lo830/wADpNqAlk8y1gJx5cdsXeMFMkZfAznjpXY6N4Z8PaZdxx2ejyT+Z8pkvI/MwfUA8AfQV6tFbKsawsgcA5JPrQFs7U+dKrgP8ofGRmumOFb6nDPne7Lnh/7BFpsFvLYWX2qP5XEVqAnHAPQdsVbTaZztjQY64QCqumBDG0io4BO4ZHXiuYvdTvVkkkiubi3BJ46Dk9uK7qOF5nYp1OWJ1DkRsQx5PPJorhpNVv3ILas7EDGdyUV1fUJ9zH60jwTQ7dNSiheW3YDYmJCPk9QM+vtVGWH7PPJhYRscj5DkVJ4Pkvr7w5FZx27vLF+84xzjPP4CrV3arbRlblkSTrtJH5n0r5R6Ox9aneNyoi4fexwETJz2Fef6prLalfzagtsiKcLCCCSABjOfU1F4s1ybUdUmht7p305DtjCEgP6v785rL3KBsjUkfWu+jQ5FdnDUr8zsi5cS3V3AWmYbUHQDmuj8CaW8QlvLm3AU4AJHJx2/+t9KwLDasTKeT/8AWq2+qXEcEMMbz4QHknHXvx1q3fZHPXhzI9Igt/tEH2mFCVjIDueUQnOAfc4P5V6R+zsyyXPitZlxL5NuQfY7x/QV4Tonip7WP7PcXzx2keZTEX43nHQevv1r1X9mzWE1LxxrUcUmYn0rPB4JEqYP6msnFnDSptVD1+7b7Om77wzz+dMLRiESDgHJ57VZ8QRLDcmHeHXAII9fSqkUMivGxXzMuMoemPSvjppxquLPpYNWTMN7m1JK20zTwyDJJBQ5PUdBVWeZLWJnlkwEB3g9fapgY1iEkKoil5AEAxsAcgCqd7Gl0hhkxyMb8ZNe1D4bFyM+8v5IxGoXKlw/PPFeaeLWhk1w31u4DEGOT6HvXU62bi3uGhFxny5HEZJ5AOOD/hXD6xbuxlb5DmHceeD7/SuiCsyHG50WiX8cdnbQyQiaWOAeWYxgDH1/SuHFq62c1yJMSSyFiUjCY69u3Sux8MR/JHJMuMwRqOOwQCua1O4v7G/1SY2F1PGL47JfLPkfPyAX6DpWtB++7GWJXuIxdIsXudVtLaRC5eRC4xnjrXc6zY2upQyx3kxtbewAuSQm/wA2TpHFj3J/AAmsDw5LYaPexavqHnGaUljsTIBPoB2rsLfWbPU/B9zHHZ3DzXdzAweQRoiJGTye5Jy444HvXQ7ymjgqTVOk092chJZyTXm6RdlvvwhPOTnt7fyrasottvKkS8YOAahSG1tbuV764jEHVA8gGD7Cqtx4g023kbyb5JgcARgdByeO1Pl1PNbvCxbQxtLFcXNukyxzRmSMZBkQPyAe3GcVXkEAuGeRMQB+IynITJwM+uMZ60lpqlncztNucRE5Yv8AcGBzz71S1XVtNDnyrqGQoM4z6dK0OT2U7mbJHDJqs1vbvjAJBcY7jirM1h5scjlU3PDw7jkDrUFxNokd+00uqRu2CzmGN/nOOnseaux6zosNhD5moR+YU+dOSc/TFS730O+jHTVHNm2ktLuJ4lYXAk8yMYznvj6GvYNADm8vPDsrSIschlsZJBgpv5Kf7h4x9a5TwH5MniiHVLq2sp7XySIEuL0RRE/xiQ8nJTIAHf8AI+n2mkx3Os2+ssj2pksQPJ4OxzjHPtxXDjqmnKz06FNrUTQLtii/aUMcw+Xyyeh71sQlT8u7hMdelZuh2b6nqt5ukIkxuz2B45/nXWeB9PtTKyat9keOI7sCdCcdnIz0618zPDTnU5YnpOvCELtjdCt28ueRUysnEeeOatTxPNtV1MbAFTsfr+FZPjT4ieH9Lu5U01xfsjoOH/dgl8EZ9cc1m3nxG0c3dn9jt5pInI88yER7M9vrz16VMsDUi7HD/aNBy3O9RWaeKQwxAogB2JjPv6ZrTtZmhTeN2Otcm/izQZdQi0+1vHmuJEzmOP8AdgAcgv6/0rd0i8trorDDKC3mE7AclOOnvVU6c1Mt1oSWjM+8ZbmedNpLPhtmOc814L8RNYv9c+I8+j6bcLHDYZtvNxnLnHmv+YA/CvePEtzbaBbTeIr+6EccYeUGRcmR8cAD1z2/GvnVLqw00XmoXUJfUrwlhCjgmPeSTvI6dc17mTYZxnKbOfF1LpRRg6hC01zeagsk0kVnsiEsh5eTP6dCeOwr0L4DaUlvo17rcse9p32pzyUB/wAa84j+3XVsthDvFnv81yE69s57+leqaPqtjp9lHpMTiORIIx5UI3uE6l8DJ9Sa9jEz9yyIwlP3+ZnU6Jc2OleI7i8uZZIZYrYlfMGADsJzkfhXzsPMFnHHMpzMNz5HUnmvQtb8RrLql1ol3a3T3TmS2ARB8j52Dkkevf1qxo/wq1a7gMmqXMI8o4+xxkZcYz/rM8/h3FZ0IySDFVLzsZmsWfhzT7PQ7/TEurRbqy8y5e8n3/vMjIHHAxyBWl4A8Yw+HNR1C5s7V38218uG4aH5E+foD7/J9cV12jfDp7oLcaprCW/lYAR7YSyJ2++DjpjoK7K08GeHYtOlWG6vftckYjNwIx+7HPOCOvTnrxXQqdV9DzfZQ57yZ55efEjxBNEGmdI4TH5f7zo/tz16+lYXha0+JWqaIdB0m51i6sYztjGTb28SZ9XG89T+XFes2fhfwn4dt7WGbSv7SvACxuX4kfJ7n8q6a01q5Z5EhsRCN2CRgZ//AFVpTws+rNXOlF+6jx7w38BvEVwJv7a8Qpptvszm3Pmue+MEADHc16z4d8O+H/DctnHpckZjjtvs8hMmXJyHBz7nPHvUl3fXN1btbCFAZM733kkD2qOa0khkj8tESL/VyAnGOMVnjcOlQ8ww7TqXOo1CVBOjKyFZUxkHPIrKvObeZB0dMCuc1DxBNph2XNnNcCNwySR870xjOKj/AOEu0+4nAltr6GEjOXjGT+ANfOPmb0R7cFoeZ/FjTRNpYvxCUkBwZM8/jXAeHNSWzRrXzELTjcifQ+texeKZLDXZTpsP2gW7j55iMJH9fwrz3Q/BsOteKhZ2zj7HpxLT3Eb5EvPCZHd/0Ga9LCbcrJq/zI57VLdr8WVh+7EU84xvyCCQeeK+jvhf4N8JeFfh5pGpX1nZXmrSQyb76WMb3JyDsB4AwMfn61heF/Dek6V8RIdbu4Y4dLtITdpsT5PMxjywh75JPHtTPGkb61dvcW6H7GfmtbXlEiGT0H8H/wBc19FgML7d2ex4OMqcjutyr4k1P4a3V6LZfCMEMeSTcpABn345x1/OpfDmm+GFuIn09bCD5xwABIR2zkZzx161h2mljzVkmjJOOQDxn0JqGSzSK53Mm4/Oc+pr3f7OobRPK+tVOp6OliuyaGNy48wkDJPXnpVdLR2lZfLTBIXJ6gVznhfw5fXki3IkMEBHEhzyeeld3BZx28BhDu4jAXe5ySfU1yTpxpyte5tCbkr2MoW8y/KqAhAcJjjAz1pba+vIRva13gZX5OD1960jG8YjZUBLjGOx7VI9o8Q2BQSQcnPJq9CdS58PryG81SBtk0B2u3mbvTtWDrmgx6rrF5DNYvdBr2VgUyChdyByOlaGhaxZ+G9MLy2c886F95JAQZPBGAT0q1feOvs5820cCKZ9yuLT7/qQT1/KvAzrCfWHHWyR6mX1/ZJ9x174dbQPDsFhHDHJBMQuyOEny34IAx1ycjNYtvHbxksVSMREx7PuYPQgjtipJPHWtzXMcUGpSAdWRbZMkeue1cnql9qV/rTyR6k8EzxneEQBH6nJwOTk9a8LEZav+XbPWoYtp2kcx8XbBtVsI4RIElti8kI2ZzkDj/PpVbw0z3/wM1jTZre4aWN7P7NEAS7uJDggeh3/ANa6zQPDsNxPcLr1iLpnTam+RyIxnkjnvx+Ga7Tw/qi6TdxyWlvHujhFuE2cbB0A/pXdhabpwSZjiKinex5fH+z/AOJP+Eb1LVNQeBNUVUFjpsLh953gP5j9M4J4Hfqa928A6NceFvBGkaBJc/vLO2AndSMeYeXwR1AJIz7VtSagkUkb3UyQkjo5xisHxXqSLBbx28iSCQ5cJz6Yz6CvZp0+ZpHlTmonPanqupfaS1jciK37JsBJ9SSQa5y81rW7edXhvEkUO7DfAnf1rZvZYygcLguSCPQVnMtuwLqAQ6EYr2IUKel0efOpPoyC28eeJ7a8LXVvb3AQ5IEITfxxjHQVr6J8R7iOBm1LRIyUOf3UnT881nSWsLXcckajdkHB6VXext/s00ZwjhPk9TXR7DDv7Jj7Wqup3dh8QdJkeNpLC+hBBzwj5z+NaD6hpPiBBZxXhjkJyiEYfj615rBY3Agt/s1tJIDxkISAPrWmmmawLhmFpJkAHkYHWuZ4ale8XZm0a07anWXHhIrJtdomIHVk5ormXfxQrsq6jNEAfu+ZRV8tT+dBz0/5T5n8F3ckVnK0Uknlo5Bxx1HNanim6jm0eWPUmNrJLblY5CMF8jjJ79q7P4UfCl9MuYtQ8USTYST95bxjfG4D+3Y8ZPp2r2i9j8Oy6vDqS6JazTRRgQ3Bt0OT7Z6Y/OvkHhJudz6h4uCVj4UubC/tXf7Tpd7CIxly8LoAPqR9KjszNLKEtLYzS9RGoLOcewFfcPim1/4SLTbiz1UadLp8vM8UloH8wA5HJOc9K4zwx8KvDelXMLxxk7B5ocSEOT36HhPau1xnbY5FOF9zwzQ/hp8RdVgWaPw6+nW0iGRLm/It04/3+cn6VkWnhLxRqTyW1vb3UkkbvHIgjGMjnh+h6cYr67g03RbS7aH9zNIcEC5kMr/+Pkn0rQ+zW/kF47eONi5OQgHPTNRKnOO6J9vD1Pk3T/g74tury3SS1mMLnLm2hMsmzjlAcBzz6j3r6S+DHw3s/BGjXj2zGe81COPe8qYdB/c/z6V0yN5dnEvOQeo7c1dTVvs92GvmjjtzHkFEdzvyP0qJwbiKNaKMrWGjjQvcyJCDkeYTjBqjHrWnqBm58wJy5QZ4qj4p1zwrJciO+uoyQ/HBBz6c4rHN/wCD7czNK8xU/u9iXIBf8zxjFfKLAVPa7M9T28OTcf4nv9NtNXMmnxXElreB5FyANkmfnA9uQfxNZCawhjP+jyI2eh71sXOv+EzZx2baVaPCHJAe7O8H13p0NZh1/wAOq0yWnhjTZ/MQKwi8x9gH+2X4PuOa9qODkTHFxS1Of8Q3HnXi3C2x853GwA/fc4H0zWIPCfiLWNXsbOTS5LKC5kdZJJHAzwTg4yccV01tfXEMwmt9JtLecArHKY5JTFnugckA/hUU9pqWrGOG/wBU1KS3jcsY4yIs5GD0A/LNaww9tzOeOS2M6TTU0qOL7Xc/fjOY94RAgJ59fSuL1TxBHq0kenx73gt8eTFggHt/nFehjwPo9zaRJ/pYEmC5L8kAdMnt0/KtR/DOi29urWdnDD5eFOwdR/8ArrWOHSOWeMmzk9KtNN/sLy7Hw7dTavjjUL50xAf+mcfT1657ViQeA7m4TzGvp0Y5PliTj34r037LuIUJCijofX60x7N4Xk2ttx0zW6oN7HJOs3ueaT+D7Xy1WW5MYkPzBxhz+PfiqaeC7aO8/eXHnW/Bxs5+leqx6P51pLNJJk45Jx39/wA6ig0qzjdVLDaBjp2x1qlhX3D6zbZHmkvh+1sLny4ZJEbPyAjIPsQPQ9a0P7G0v7JI00IeVExxHgE5wMV6ENNtfNEmzzF7E9KtW+jWDSwtLNlnB2Y+lVDCpbsieLk9EeTXPhyx8xt1tcEduwH0qhe+G7CK4jt2hcq7gunPB6ev9a95TQ7dnW1jX7wzhz7dax9b8OpbWxuPs8ZYYIxyeP8A65oqU4paDhiKi3ODPw/jj08w2sklrE/JkCABMjJznk8emKLvUP7Mlt7fRr4BUjSJ5JA77BjYXA+nP5VN44168WRbYWzospIjjIJyQfT05riLKK/utQNzNG3kvgA7OCexz2xXn1IKS1OWrmVS9kd/oXijStJ1SS/hm1zUbr7aZMxoIYpYxwBh8kDHbjrWZr+valr0m+30+1sohkJGjv075P4dBVuDQ47cRNd2N3IRsMz24yUHfZjqcetaH9m6fc3pjtbXWLUbNwa+wEBAzkjHQjqPWuW9tEck61Spqzibm3vI442CojHphsgVS1NtQluR5yIYgQN8YIBxz6c13VxoelR6fNHqWrG1uijmOII+wpjMeO/fGMdBXMXrRtBsW5mKp0JBIB+uOtSn5GHNJFZNQv18lVt5tzgr5pnKEpjoPTitLR/EVxpJlWKG4t4DGh/0qTnIAzk8d+hHY1Rvrho5JZrHVYbpYyF8wQlOo5Iz3rJktrmQm6jvEkaRfkfyeD68nin7FdUXCsbvxL+Ld54p8P6bo0WnxwJaFxJOJnd50449unXqay9C0tPEl/JZ6W5QRpucvII+nYA9TTH09CxeZBcXEpG+RE4Hp/n2rQvPDevS+G5dQ8OuHkCE3IhfD7EGT34A46V2wkrcsdDpWOnfQ9M8J/Am+vLYQ6nqr2toX24juTMZMdeAAB+JP0r0+XwH4M8O+GpLHSbNbJrjEbyRPmWTnBJPOfx49q8c+D/xK8ZNcWPhhLH7bGYHM08rkTv1Od+dgxnGK9guTPLb7Bbume/863irbnowx8pw0OW1nw3oJuIby10m1ea2JMck0IId/wC+QOCeD71oRTTKkrecOf8AVlECYHpxVx7Vms5MoQBnjGe9MMuLQMY5CR/cTk10KVtjGVWU9wQTY8ySR/nIzzjPvWqkTTRCQM+MAE7z16VmfarwgJFp8arxgyzj+QBq6kl/Hbsqx2pYhMAu+P5V0U+Z7iuWhbpKVVuW4qa3ijjLOO+aoJNfHyv9DgJPUpNgdeeoqQzXMgm/d+Xg4GSD/KteVjuX4rfbJ5kbfN60+7t7nUCyW8Nq5TmTznKD8gOa5v8AtXUovNVrbgEtkDpkViarqHiAkva3JQvn74yQOvHYUqmElNBCqky8mgKbtptS1uGOQZARMybxjg+30pmoeHIYovtEWrBwAOXgJNc//wAVE0QdtWLnGCDbJVHU7/xjbJ5cuoIIz8ufsqccZ4/SsIZbN6aG/wBeitdTeuNGeZNixmQPsBRP3ZcZ657Vf0jTE0uNra2jdBIc4QZPocfl+lecHX/FiuUXVZHxwCI40x3q/Ya/4yiljuRqt0kqQEnYg6evSt6eT1XLoTLMonqlyupeGHNxJbRzSzDEzuQRsPp9OOlYCXywz3d0yF1AyE7nHXjvWVp/xGTxTq8mj67FBbzyYW2dHJSV/wC5z0J/Xmuns9BcuXuZHKlM4Tjn3r1Iw+re7UVjhnP2usTzXXfF00lxL/ZmmlxvyHlfh8+wrJisdW1vxHZxs0cDPMVEicPknsSe3Ye1e06f4W0X7RNIbYTlwBiVA+B7cCtew8O6LY3JurXSreC4xtMqDnp+ldUczpQjaMTB4So5XbINGtZNPsLezklkuDEgjMsnWQgY3n61ckto8nLAFwDSxtI0Y2w8k/KOlbg8PqyRyS3MiS4G4DpXkSrW1Z2RgYtparL+7bsMJzxya8k0j4yPq3xNsvD9r4eI0u5unsxJkvcmQEgSYHATjkckDknivctQ02O2sJ7n55vKjdgg/wCWmOlfM2iX1npevyeIo7aC11GSZ5ppY48OM8kfQnrjr3rjq49QZ6+X5NUxkJzi0rHv9zoEkkLdpCBgoc4/zxUo0C3lcWst481rBnCbwHD49MdK8o8QfG+5kuZf7Gjf7F/BPbwiQnjOMvXBS/FbWrzWIbm5W4tIXmxNKXHAJ5JAHOPb8KalUr6PQ8qdSNCWiPfrjwveWlz9o0+aOZsjh0CPjP5e1Z8VjqV1dyvcae87DI5AjA5rhrP4o6xEWttNkmnt4pPL825TO9OgdCe31rr9P+INxNB5hjtZm7knZj681nPBVVqjSGOpvQ6zR/B8kpFxfXOxSceXFgnHHetqLSdL02QtaWoEkf8AG/JJ9a47S/GdzcW3nx6T56h8ZgckfyrTk8UTNhjpNxux82DnH6VHsWt0a+1T6lfXPtF1qEtzKm8vJw4H5fpVOCObP+rmIP8AsE10dtdXPlyKdLnQnB++KuaReLcQMwhnjKY+SRCD/wDXrrhjHTWqMXRU+pwmoRoqN2JP4DH/AOuqV8Le2T95IiJk9TjrXptxbW8m77TDHI2zJLoM9ah1DQbG6tIUa1hdkOd7jJBx/wDXrpp5jB7mTwj6HnFkqXyK8d1HDGDgyPznp0x/OtW20ywW4L3N99oCQltgjI5/wrp/+EXWKcoFhCgAYx0qOLwu7eazXAjJQ4wmcCtHioPqZqhNdDnJ/FOhxSm3OsWSMONhmAwalufFCxANbXNvcZHBjIYYyO4rWufh34b1As2pWf2iU8CXOwjH0/rVK/8AhH4VuIxb2y3tqwHWNxz+la062F+1cmdOt0M628TaiyErb2zDcef8mirVn8ENC8n95qeqM2TzkUVv7TBd/wADP2eI7fiNuRNF+5jeEfPjkevpVC90/VJbePybjZwTMAcFOe1LLqEc2p+SyjYMEP6kdqlj1RvtcSK2Tsw4xgdM5ry0mtbHc5JnDa/b+M5HNjpaTzWkknMjkApxgin2fhzxlI8DrcCEgEuXmIwD2rtPtnmJu2kEEtkdqlgvmDspUYKYHrXV9bmoWUEYexV73OIufh1qVxqtlctrchijnSSdDnnByADXpM8qROU3ZzXPahqzxv5MbhNhJdyeB0/xqjqOu6a1mz/2hb53kcTA5PpWNSNbE25uhUZU6Wx0hvl8v5gOOfrVCS6eaKdh0H54z0rmNT8Y6JDtmWSRxITwg7evNUNV+I2j2CRNFDPIvmYd0GcjHX88fnV08BVe0SXiIdWdxHaw7wzQoQUON4z2qi+n2Jj3NbwIZBg4QA8//qrmrD4o6HmSS4/dwjHljO/PqCK7LR9Q0rXLA32lyxzrx07d8H9awxVKtQ1cLGtOVOpsyimkrbQC4/1aoeoGePpUVxb24K7V56nBwK6a4E32BWi+9kh+f5Vi3NnIZA7L+7HPtivOlWlLc3VNIzJJH8or0I6/Sp4yuxWZPmIP6d6LiPEq+W2/e5XGORUsY/cKzAjPGPeouOw140NpvjcFUOfoKpgyEFmT5X5x6GtGLcIGhPIOCc96aLbc/wAuRH0x34zWsHB7kO5TkGCF8vbkVDIbhc/u/lQjBxXQadaNcAPIpQgnGfrT5IUWKRDyBmumjyGc0zmSLyMt8x28bxioXtmkKsV4PHIrr4LVZbc7vkYAq/rU8WlW8tsG5MoPHz/St+eC6GfI2cZZW2x2Rs8kEHPTjmrlrpUkhDwoZNmcHpXYHR7MFX2E9+T781bjVYoFUYwBWM8SlshxpdzlbbR79nWQsI2jQ4Lv29OKwvFP2ew0qWaW4/fIn7tJJMZPYCvQ7xdtusgTgnA9Pxrjdd0Oz1jypLvT0eVD985BIx7dq469dyQ3BI8k1nxSt1p0MYsTPepIJYw7/ICD/HgcD8RW7b6nqV1Zu8Ph2y3EbikkEgjAzjjn37+teo+A/B2k2Gr3DCzhzcWW13xkEeYDg54rvoNHs4vKVmBWPeUyANmfp9K4pQv1N6VKnb4bny5aXlvHcyvqum30YkP37W5L/Z+udmOnb8K7WPWre/GmR6FNPdw3Ext5pLrY7xjfvJkQjJ6DHX+VewSaDpUxO7T9OkOeX8sBznrkjrmvPtU+HEcd3PIfsgnjmdrKRI8lIyTwT9DjHqM5rNu25UsFTa93Q4nxrc+HbTxEY9T1ZtZkFySI408ry4uPkBTIJzkZArjUiv8AxFphmuESx0y0ceeYhJvKOcYc+xBGSK9SufhvbR3EbaTqGswAI6vsKIM5BGeAe2fwFcre/BvxMLmSO31uQ2krkzb5nBcdcHBIPPrRGpSRwzwM2zzHRtFiuvEn2e2vwIGyAbiZAEQ/7Z4B68123ijVPAukwNp+lNYyAeWZLZQ8rvg9El7cgk44O+um8B/BVFkF9r62VwN24QlCQmOnTGeP1r0TS/h/4eiwq2tpH5bho9lqm8YPGSe9U69Njp4CS3Vzwzwxoet+Krs3OleG9Ot7RMxxm8k2DngPsJ5OeP7mT7V2Nv8AAe/v4Bf3eq3cd1KMTW8ciRxAf3ARnI4Hb8K94sFtbfEYV+APn9ec1oRXFuIwu18jOciiFSle9zthhbQskcB4M8BWvhnRLTCg6j5YW62H5DIMDIJAJPH0PpWklzbwwTJc3FlHK8hbAmA4z/hXbPHDd2kisokVx09a5yW10+MF47O3jY9xCBj9K1nbcj2HJojm9U1nRNPsz5mpW54yUjJcn8qwZPHnhspJte7eUDHMPANbviG3sL55Fls7SYoNok8vkVXstHsbeIwxWtrHHIeQidfrXZRVJrVMwfPfQytK8R+H2gieS/kyUwU8t+/4VrHXdEXfcNqDeWOS5Rz37cVqR6VZ21vDCscYGzAAAAHXpWNq6iOzlSRCVKH92T9/1BrvhCmD5y1p+s6bqDNNbPMkcfAeRNgf6etTX+v6bY3At2852fghI81gaYbXlAifIg8tB/ByKNct7e8uzDL8jAAJJszsJ4J/StI04c+pPO7Fk+KtK3sh8/7nAMNZsmu2NzcsirPjPcYzj/OatxabYRpHDw+MZc8nPauO8R6ZfxyeZZ3LuBJ/q4nOR7jHX6V1QoUpuyZhKpNHVjU4RmHyZDgj/lnnGT/n860dL1W1t7yVbu3JYEYBg3/iK800SG+vJIkW5ukmeQByXIyenP5Vq+IY/E+mzwOL/cuUUSYD7HPbJGfbNFTAQvy844Yh72PUND1Wzu0kjjs5oSj7R5kAG/jJx7cVsXOn2eofNc2sbsRtMhTD49jXzfK3iKSRS2t6oBI+eJiAAe/Few/CK41AeH5Zr+/u71XnKp9pkLlNnXBPr/SuTFYGWGjzxmdFKv7R8rRIng3w9a+IRqkdm/2uNy0ZkfgdRnHT6V0ACi3bcwyRkD6Umo3cLZYqUkxjdHyeKrT6hpdrG00kN3dtjCRpHkkntXJPEVamstTRQhHYnglaKVcMApGQC4GeevP1rUsg00hVtkiuMAo+QeD6V5Z4g8R/a9QP9oaVcWoIxGfkdNg9xzn2IrN1HXobPSr15nnhit4xcWt1akum/IDiQdUBBT5x3rmdd7Gft0p2PV/FIj0zQBJ9qsrWNDkvdch/RPrXnOn/ABO1TQr2G5luBqOmyfL9mJzvGc5i9D7dD3rynxn42XxBPFZ6bcTzCeZFe5AJeTPoDyXz36c1BHNpuhyx3FnDvIJXMx+frk4/HPFaKLtdmVStZ3R3Hiv45+Nr+9urjQ7O3sNHBMUdtdWwklIA6uexPoOnvXF3esfJDb6b5N9qHO/ZnCHHL44PrUPl/wBtW8ryTTQr5fmiKFB84J7kj/PNVre2voo5EtrcpLIOLhpjnAHI61M6dOTV+h3YLPquEhUhD7Rv+FobOHR5bHcHa2JD4OcYHUn8q5eWO31iSWfzMsZxGluExj0ceua3LNng0+GzWNEkIEcwGOuSf1pNZ0G/vraG4s7xIJ7dBE/8DkI/AyOQeR+VdMakIs8WdZzGaVDcNey4kkEklofIj5BL+aEAx9QT+Fd54f0OG3vLc31uMywGQvJJz1x+HPX6VyekWDSSWM+oTTTXQjCyP5hcD5zz+ZrpLCLSRGbe5VxOE2o7+vPX8xWWIxN9EZ09ztvh21hpfiRroyeRamEjgnYXJ4JFepyESpFNbyB1fo6Hgivny+N1YfPavJGSgwAfkc+471rWHxI1uKzt9NlaC3ji/dyG3jxJ1yeSeDk1xJykerhqsUrM9b8Qa5Y6U8S3DkzSHHlJ1+tUtG1231S4a3CvCyYIDuDkV5rd3Nnf+TNqV88EEmCZR+9kL9egOSa6DRNL0rXLK+/sPXs3EAQQ/aEMRBPB39umec1bjFrU6lVOykutNFpc3U19b/Z4kOZvMBQYPqKydO+IHhWK7mtzeXhVDni0kIz3xWPpng21tNLjtfEn2vTvLny9zE/mQXEfYZHCEetat5oHwrmMbW+sWlpsJAkivuX/AN/fnP6VnHC03ua+3kdnbeIfDx0o6odbtBZ8AySSYKH0KHkH2xXN658VfCFpDMbaLUL7qN0cQiTgeshH8q5KLS9H0a3udRsZNL8UbN6yRzRkAR5GxwQD84wQee9Oi8Ux2NnBNH8PdGSGQuUkkRyCRwcOUIrspxSVkZub6kR+MerahZsmgeGIkkGdhmd7gkf7iADP41z9z48+KC6mv2jWobIADfGmlxxlMgHkOM16HYfFnS7a3P8AxT0kcMYw/wBhnjIQH2wlea+J/FDeLdf/ALYmt4bHKeWkQ6lBkJvPd8H+laozZu2Xxf8AGUNssF1penXMsRKGY5Qvg9So4B+nFFZPhK+8Kw6dLHrvhe71G7Fw/wC+trwIu3jCkZ4I5/SiloF2bOpW1zMkbRKAynKVliTxDZ6ra28lilxG4BMrnCP6/TpUMPjSG4N0ttazS/ZoQwAxmToCPzqKy8dXWq63p+lSaLJbCTfG8v8At9Rj8jXt0qFVJprQ4XUpt6M6a7t76SNreG6S3ZACSgyM84wazP7F1QIbpvEE3kbySsaAP1/lWxh/L3LiZi4wD6cVC9xcRTfuo43iByPMBOceorGMmtEaOCe5d0jQrW4BeZEmWdPn3jPmepNUD8NNDMcqQwpDKCSCBwP84q9Ya/NayRxtpVi8USBeN4z+vFWv+ExjV2T+z7eOVwccH0965+fE03eBfLSa1MFvhrocumGOWS63Im1HB+59KyY/APh2L/RZkmkzgmQk/Pj6cD8K6uTxFMzrHDbwDeeSkfSmXGpNdCJLe3g++6yOQA554x6d6qGKxa3YnRoPZHNWXw68H2YuF+wGc3Bxl3J8vI4xXReCvD+k+HLe4tdLSSM3D+Y6O5cHHHH4Gk0eWRbgI1u+UILnPQV0NvGobcuQEJwfxrjxGIqzvGUmzWjTgtUiSeNmj8s8ZOAaa6pxbnIYocfnWhJZ3UtvuW3R+Qc+fjP6Vz95DdSEtJp+peYM/chLjHsR2rhhZnSyGS3QYzseRCfn7k4qvBCqoFL5B+YE9azY9Tsba8ZftWzZvaQScEHHQg9O1RpeW00hkjv4ZFj2ciQHHpW31fmMXUsdBZwxy3m4r/Bjn1zT5AkMrbWAKdPeuYi1Py55c3yGQktHyOn+FUdf1tcNu8yYCMMHj6nI/QZ4zW9DByk7ETqpandzXcMNtvXAyM9c1U09lkmjmLE5B6964lNVjufs9styHLgEducV2GnabeS6ZvjdAdnCf1rsjhvZL3jL2vNsXJbhbeBmGCXyDg1Wttdt/tf2feSOofHftWTqKvbiOGVXBB45rnLma3hlDi4DgcEJ3/ziuyng4TVzGdZo9FGv2n7rEw5yGz268UsevaeHkty+9u2Oc4HWuOtoPO1hY4kJMiZ/4BjrWbq9k9nLLcyXHkqAi5EZcj0/xpwy2lN2uJ4iaVz1S0uo76J0GMgZI9+hqLy48yZxuHAFeW+CtZmmuZVkkDsCAHyQMZ/Xqat+JL7xF581xapmKOQnGTkoQOo9eDxWFTJ7VOW41iU1ex6jpcafawy7MxDcR9RitVI2LiQtxjFeR+DvCl5qmsweJNa1K9kEQ2w2YkdEJGeX9evSvWYJpFi5TOHIxnpXyuYUFCryxdz2MLUvTvaw942HzRdTiokifLPI2TjrUkVw3nlQgA6Yz3oSZpI23R4yCuc9K4nQk0dKqDLaFs7uD1qfyVlBz2wahtpWhEieT09D7U0XTiSNlQBDwcmpVK24c5KIlUlVXjPNIdgjaTbgjGaUrITsC9cYJpZbdlj4YsSefzpchXMOiCb+WHNPvZI7CPfLvcH5cJ2rlvFPipdG1mz0uPRb6+lu03R+Tjkg4xg9T3ra8X3cg8NxXNvp97cXRIEdqiAO5IPD+mMdea9PC5fzWcluctTEWukWI7tbiMNC8kcQ3kgjGay5dVSK5mtfssz+XxvJAFZ2oa5rGj+Ereb+wSmoEiMQvOJAN/T7nX6Vzyap4uuYGudU8NjyYxwYRsl5xjAyc9fSvWpZXF69PU4alcl1zUL6K5k+z6fGY5HymZsnGfYVTk13UB8sVtbp9QT/AFrQktvEEtmrR6KI5TyEuLlBj64/Cs6TSvE8VwijSNNfIAJF6SB9eBXp08NRhvb7zmcpkdz4k1y4to3/ANEhI9Ic/wAzWbrup6xcaePtNycYCny4wD1q0mk+Jr+/W2ht7AAyFUkjclMevOD+FJqOlatYaoul6n5E2QjZiB6c8HnrWrlQhta5H7x9y74Y057uwZpnkcwF1J/xx9Kz7mw1Ma60y+cIZNmwFz8nX/Cu88P20MNoVVOJCCX9TUt2M3AgiUbc4HH615U8ZabOv2Ghye54YpGPLfTpxWPBa3Cyb9z7UwR6k11WqWLiKby2xN6nv/nmqxs2Nv8ANnBxjtnBrSnXT1MZ0zHtFkW580KMD5sn++TXSR2z3Ei5XeowQB27Gsx9MvP3UcKyOZQ5BHHf9K6rw3pM1rpZW6yZs7kB64z0pV6yS5rlU4N6GPJFNFI3yADYQmPUdKu6ezLYFPMGC5frjFa9xpsNxHL8kmcE8Gq13Yx2turSWz+QCAZCM4zWCxKnoa+zaK0cLyiJlYdMk9aak2n2Pz30rAAFiBzxmq7xQiJvsl3CI8EkbzlBnriotP0X+09Zne0uo7gSSYkmCEAIPbtxW65EveM3foUfizeWOpeEobrTLf8AfWUwmEoT7g6OMjsQc49q8h8Qasltpa24upEa4SW0uYoSUOJI8Z98flivYtS0vxP4VsLhLO4srmbUJvKt5GQlEcjgeUEOcp3PHSvnXxTqFzNJcOdNwSQAYIymHHGRnrkflXlVJwc/dHiMHUspoydDsLaEyea2yYoSJN5zjOQRzxznNWtAit5Ls2900w804Q8YDnP3yegPT8qgSGaa5ljNrPbzQOgdJU2HDkdq07jR7+zF291avAsD8Pjg59PypufmeZNNOzJtOv7bTLtJFuJI1KGInGQYwe49RXWa7Z2Elk1zbyIS8AYEHgj2+o5ry6dbjmNc5RyCCPzq9pGs3+kgWsqQz24fy8OMbB7elJxbIN+z8R2VtrBjkt/vgGGWQZ8uROOf8a6OW81SZI/s1rJJ553ZSMYP4/nXm2plZN2EAGx8Eex/+vXofw68RyQ+HhDcR7zEcCT+OCQZMfHdD3HvxWdRO10FrlrTLK8u7KK5juobeQ4XDyEb/n/ue1ad3prR3MVx9onM3mBZOODlAen4fzrFudcsNWtr2G2hNp58JkCHkR/vEJA/FAfzo8N65dWs/wDxNUe7t/kPnI+TGIz1I7jBIrC0nuVGyO4klsbm3XTblEE8CD74CFAT6jtwcf0qrr/ge+1aewutHaNGgQgBzgP9D2pNdu/Dcun/AGm3vN4uXAkkBzLbZGElA7j6delT+AfiA9jrd9outRwE24OySHjeASDj16Zx6VneaV4msJJPUh0rwP4mm2pcW4tdif62XZjggHGCSe9dhr+k3mk+EJ4/DKzxzx4OIiC5TPz9sk4yc9eK5SPxU2jfEjUMTTT6dcPny95Kc4cEDoOprt/Ekv8AaugSpoPib+zb6LY0M2cIS/AR/UHp7GplVqXVzqhNNaGJea7qN54dsLhLbV7d50KyxnMkUqjjeI8ZQEc4NYdna24vLW8Ol2V3GJjLsIljQj7h9OlcS48Z6pd29xf6xHdwET4kvbnEQEePM34xgV6v8MPEEd5ocOj3MNjaTxFxbW9s5McsY5yM9OpOMnj8q0qVakVdExqOTJI9d1W1EdnoyW+l2pJYpagjJ9/asrWPHfi3Sdsh1S4c+YQBjKEAd816VLbWsnlpJDDyOuwDmub8S6BpdxOUNsfL64DnH1rGniZ82rLfPFbnBTfFnxVb/Nb38bydSiWUSDqevyc9Kzx8TvG19FLHcX9pcWpBJiubSKSOTIHBBTpz7Vr3nhHRbiRnjjnGG2lvMPyVJF4P0qRzbi3SaNx1cEn+dd8a5h7eZz9n8VPiFY2sdraXGj28MagKkWnRoo/DFFdO/wAN7fdiGG3CDgcPRR7dl+3mLpWgabFeyvZqE34OO/0rZtorO3ljZoUjkTJBxyCcgVfS1WJBMqb2AAwOtU3jS5O/ePMD7SD+PSvfVeVTdm3slEdIzC58yNOOAMdOKJLXzot0LkZf5qsaVbySwSqUcqhBJCHNakenzZLxW7hUPfjP51zTxPs3Y1VNsyBoqsAxkIY8k9eaiOl4liW4RJlL7QR1FdQ9tJmP92eeMEjj6077C7HySgOD1z0rB45vS5osOctbWCRXsTFcxFByPXNS6fpqW13K3JaUnj0roYbCZbhkjSMAv3PvUk+nySy7jJGhQ4BFQ8b0KVAzbmFV8qMKdw4z60bpIw1vuAYjcD9K0nsbgyby0ZwB3pyWM0wG6NM4xkGueVdNmnJYvaPL52mBgpGO5755qQHAVdp5OOO1M023a1t2j42nkIDnA6VMFz8wrnkbQHuuImVsHI5HrxWdcaNpN9cx3V1pdlPOgGJJIEJ/lWkT5m+M9fWoXO0/L0GOP1oU5LqNwiYl34V8O3aTwTaJYEOQSEgCHg8cjBqOz8GeErVC8Ph7TkmD7hIUyeue5PcVpy2DtKzrcvkuSQTVNtMdScs/Llvv1rGrNbSM3CPYu/2F4eMcq/2TpwE/M2IUG/64rOs1S3gMcZ3hCQPp2p9xp8kYKBHyT69OKpW0DrcRpsMiAjIA4PtXTTxLt7zMnDXRFTxPp8d04uSmY0HHUZyK4fWND+yXa3NsyFOA47V6yZUknlhmtsM6AIdnb0rP8S6Skui3UdrZEXRj3I4HJI/yRXp4XMlF2uc1fC82pieFLRZbvztgwOPp9Ku674fh1KwMMjFFkkBmwcHZnpR4GjmksomhRDJKc/O/HFaEi3VxL9njT9/P0QvjHWipjfZ1dGRCheJj3Fj4Y0u/sma+tIbTyXiKF8uOPb061Uu/EXhfTHDW7XV8cjY8UYQfqa6w6S19Y/ZtSt4ZFA4w4+nBrAl8BaetyzssxhzkR+d09s1ksxp1P4jZboTj8KMW8+JLG5dLPRI+Mt+8mPPvwKZF8Tpl8ya40RDjk+VOcH8xW5P4C0uWU+XbmMj0kH+BrPf4b6fKNrNOJHJIIcYH14rndTL3uh8mJWxmR/GLSTclLrSbtN75LwyCTZz+H6V6DpHiPRNW0z7TY3kJikBIDkI+RjIIPIPNefWnwl23rSXNzA9rvyEGd5+ta5+F1jJK0huARv3eWclMenalX/s9x9xu5VN4m/vI7C31OxfO25jcH+4QfbBqwQk0RcMMA84rn4/Dn9lwNHaLH5ZI+SGADHHXrVUy30O5Lf7U5yCSdgB9O5rz+Sm/hOnnktzo5Nfs4rvyJLa6yuAXCcCq0/ieGMF/sNwRjoCK5s3mpSyFggE4B6nt/k0jyyRIXaORwCFK56fSq9hDsT7WR0UXiN5YxJb2IGCY/wB6cnr7dKk1HXppYhhRAN/TGSRWHpckbedGISkgO7pjNX5VWS2ZpWPHzD6+ldNKap6WIneWtx8utXFraFd+YwMoSg9ail1lVfYX5zg7PccGqclr+4lXaWXPGf6Vm3ivho7faZR7Z/zxW6rN7Iy5bFy/8QW0Uq29u580gHk9PrVZNYubiUWzSSJ8/l78YJHftVS20N5ruOQoCYhgj9T/ADrc0y0U43IgyecVU6/KKELmgkcNpbwrb5jaPYQ46giqssTSXkkkmXlfku/J7VYQ4iDM3QZ5pXimZAyrnPJI/SuNzbd2b8pPY7Vigx1PHNTIUa5lQYymPwqG352ovI9u1V7iR4biRl6dX5xWfLdl3si49sk2plu2ATnnPWrUumwyTwsEAXHIxWVZ3LmTczA5IxjjA966eIoyREd6ipzwCFmVRaRxXccgUDAwP1qxefuTI8SbxGBwPrUd3dQw4aZ8EPxxVS4umupTbxL/AK3nk1Cu9WXojN1DxG0UsccLIhkQqEPrWaJtU1ycwq75A4xwMfyrfttDtY3imuIY55oySCR+VbSbwq4XAHQY4rqWJp0/hRj7GUt2YOkeE4bO6FxcXUk0uMYwMc9R710Gn2FtbyS+VbwxnkZjQJx1xxRLI6jeMZxx9akg8zAc8b+MVhPFupubQoKJZiOIAp+9xmsnxL4Z0rxBYfYNVtxJF54kGRnBrScORw3HWn/NIVY5I6Vn7RDseW6h8G4RZ3kekapCPPz8k0OQhHGBnOB7du1eb+MPDfxL8MylZIU1KzKFQ6IHB9vc/rX02T5RLL0xg1C8KXMQWZEmU9nAI/Kpcl2MPq8Ox8U2eo6fbTtb65ok1uS/zyxE5HGPuHFbunxeAZo7jz9UjFwTiN5UeMDPrkYP519Q6l4T8M6g5a80OxnIBUebHnj0rAu/hX4MbTIreLR4ITEMRuRv98HPUc4pe0YpYGk9bWPmmPw4tzcT21vcRuBbP5BjcHfyMD36VJBptxotpew3CEh+rk4A+cbH969o1z4C6HeSK1ndW+nFz/yztd/b3ce1cT4i/Z/8RRmRtF1CxvokACRzExOfXqSKuNW+5jDLE/tHmtrbSHVZ4Y3RzHC8qEY5xjj9a7J/B95d28c0U0f2eVMjtkEZB/A1kav8GfiLaSDPhn7QEG7fbTxyf1zUmnaH8W9BshJbaJr6WezKAwecgHqE5xVN32Yp5V2kQa34dm0lFs47rzsB7mOPfnYDgH3GT+dYcUd0L0vIz7kkeI8ZKHGcY9OaZe3fie31VrzUpLsXm8F47izx9w8Agjp7VpaX40uo73zrrSrC7kM3nH5TE+8DGeP8KuOi1MXllVbFfTtamkkW4umaSMp5YcHBjfZgE469KvW/irUrO7uI/tLyRS20kUkbk4Gec/XIBqSz8bW1rai1i8L2SeWf45i7gc9TjPeqs+uaHqTytqGgvYz7H8mW2bKAkDkg4z0z+NK190ZvAVoa2N3wJriWlzb3M1mL+M2UsboZNmN5y/5/SqI8fXOh6jDf29jltgjhzPkxHJOQCMd/51h2F5pNjJL9mubraYSuZIcZc47Z6VRupoZI7eS3ZJpI3SU+ZCdj4PQ/59aapwe5FHDVVNXWh9HeH/jH4bl06G41Dw3q2JP3Zlykw3jGeOAOf6Viaz8VtLlvJFlt763hkOQkcaOAPzrjvC3xFsNK8P6jop0XT0F7NJLHMkbA228AELnPZRVVLiw1O0Mdt9nOw7umSAa46nLT3R9fHLqFaG1n6ndW/wAQPCsjtbRLqREg/wBYIB/InPTNMj1a1ubmbUI9Y8QWMb4jtY4RF5aJs5Lg88v+QrgH0+zkiaYW5TZ8pMZ6Vc0PQU1zzbe1vBBdwfMRI+DImOSO3HcdaI1FuilkeGSvJHQy3mn3JWbWfE3iiW6KjmB4kQD0AB+tFcMsmnWg+z3msRQSJwAyP8y9mHsaKv2jF/ZOX/0z6YtoY2uNskKGMx9x3zVTXLaH7fDHbokfljdhBgFz6/hU0811GVkhRFkCf6snIJx0rFvJL+bUJrhpHR3xgYxgAf8A1q9OnB89zxJ2tY7Xw/sj0aBWYBnyznPGST/TFMu9a0q3kbztUso1J5zOnp9a801C0v8AVJY4ZdYvm09MZgMnBIzisG40CSzuQotSkLuSHL5cg479qznSvK7LVS2x6jP438JLe7V1uCRkHIjDvg/gKry/Efw2JysTXsrEZ+S2x/MiuAufC7rOuWjkiGMY649P/r1ei8N23lBhGQSDl88mo9jAPaM6B/ifZ+eGtfD+ozAAnJeNM+vr6Gqj/Eu8mCta+Gx1zmS6z+gSmWWkxxziM8Q7MfWrMWjJFOwj4XuPUU/ZwDnZUl8deKJCUi0vS41kGRIfMOPwzUY8W+NJIiy3NlAY34CWQO8fjWz/AGfbt5SrGMHoR0qWCwhPmIVAk8zIGe1HJHsHMyPwn4n16bW1ttWe1mtJECiSOERlJO2fbt+Vd8Dhx29a4iLT7dQuI8bwScfXNbKXl15YU3GTnB4Gf5VnOnroaKZvTnyyM+xzSIrGTae9Y/2y4KbWmcnYNhwBTJbm58veLh9wHB9PwqFTbK50bVyfLuC3YGnXC7n3L3Fc9e3l/cYxdMmzg7EAz7k1WMt1JAWN1Pkcf641XsWL2yOpTacq3XIxnvxTJIfKQsqAfNnGK5KQyBFY3k4jB6bz19etJd3DpGG3GQP6knmrWFb6ke1Rs392st5G1vcfNwCUPfP61Q1fXLy0cN+5m4zhxjP5VQnLyRHawQBM8cYOeKZfl7q3t/M54+f610ww0epjKq+hd8LyfZbSOaOM4EjuIwemevNa41O1iuPtEdnP5rnq5GPw5rI08LFEIf8Alngjr7f/AF6SRlAjTnPtU1KClNthCo0jUudWZZN8VihITjdOcflis651zUh922tBHjjl8jn69armTMZcqThcDHpmq0hkPyjkAnimsNHsS6zNIazqSvHIGgC5+fCc/wA6eNTvprny2m5IJGxBVFFdoz8oA5/TkUtm23dIGCNjIJ7ZpTwytoio1H1Z0IkuljiSW55feQdgzgfhU9ubkJFmZyJM84Fc2NTumuIlZUdUHHy8dK1pbt1iiZV45Jx24rlnRcehqqifUsWbXUsDN9pfzM+gp8UXmXDPcNnIC1Qjv1UR+U2R1f6YqC/1mNUjwhPyDt3zgj+VEKU+iByiWzboEkfYMgY4ovbO3lAVkBHX8a5y98T2tqAxvo4VGTh/zx/Os3/hZHh2K3/e6rGW8vtG/b2xXZDBV5q6Ri6tNbs7NLBFARcAnjOOg9abci2htpvO1Ky4GSm/npXD3nxY8KZVI9VI7P8AuHGPbpTvtdteWkVxbXcc0UmCjpyHFa/Uay1kmjP28OjNy71CRftTIuYgB84TnkdaPD0LGeSQsXUvkl+ucday5b+Ek+dMBGRyM9cDmqI1a1t5Whic+cQSBk8CtFhZtaIn2yvqdzYRec5dVx8+Mipra2Qf6zq/PFc3pfia3tdCnmlYFopMdeTx/wDXrS1fWrWz0CGSSQJLcDaEJ5TPr+dc8sJUvaxvGtA2ZbaOOIRhPMJGRzyaVAqhYejFScZ/GrOn6npOoWkMn2i0EpA3xmQZQ4q3cXGlxuvnXFqAnHLjNc8oSTs0a+7vcxreRPLZdwRxyc8flUkNvHcYeVPn4H+/3rWt10+7QPCkE0ZbAIGcGi5axsJY/Mt9zYBGEpq+yWomupnR6XH5gwo5HX0PrVklrcCOK3eZkzwPaj+2YVkKLbPjpneOuadFrtuM7baTD8dRUunUlugTgtiOCG6u5DJcJDGoc4GMnpVqwsUt594J5GGJqO31a1aMrIskJBJ6Zx3pbjXrGJA3lzSY5+QAf1pezqPSwc8FrctpHkt8vAPX2qwY8xKu3vjpWFc682J0trV03phHdxwfXArnZhcTZ864mcccO5Oa0p4GU99BOulsd8yoh/gzjjJFIg3KPLfIHpzXnsUMfm/NnJ5B9PpUgiaO8ZVkdB6A4rZZd5kfWvI9AxJvChsjPcVJ5fljB6k1wNvLMx3G8nBLg/6w+lMvNT1CHy2F9d+mEkPJzS/s59w+sp9D0HqNp9aSPcA23seK4WDXtSDlRecAk4kAfp+tdP4Y1C5vkkabyyRyCBjI7ZFYVMJOmrs0hXTdjURVJZj9P0oQKbYbv4KCfkz6vmnOMeXH6jNc/IacxG4YyhvTigrk7QvOaJftRu/3fkmP0PBFRxyXgcZtkI6n5/Sj2Vw5yQrklT0yaaI2M+7p05pEaZjJut9hHIG/rVO41m2t4iksc4kBwQV5xSWFk9g9okXUj3Bs85bjNVNS0PRL6QtfaPp11uTyz5trG5IHbJFIdZs8qyrNgH+59akn1OxkcKsxzjjg9a0WHmugvbLuRab4d0HS32WOiaXa8YHlWkaf0qh4g8J6HfW0iMsdrLI+eQCPyNa6M808fk3DhgmcEUl/a3lxKV3whRg10U6C+0Z1PeRx8Xw38Atp/l31jZT3RJJmjcRu+e3pXkuofBLT9T8R30zX72mm/wDLpFDGHkQZz8/IHHTPf2r2q/sL5ZRCttJJnkFOQTVG3bbcBd2AeOnQ16FPCUzjkeR6x8EtJttOgfw7eX0mpJJ++F1NiJxjsP4O56muT1/wr4n8I3sOqxNaX3ngLiK180DI7jYB+PevorHlThVbnzM8Usiw3Bljk5WRAcEds1NfAwlBpbhGrNSum0fPfhvXNRk3pqPhO41W1jdzJHZK8Lx5PI+4ccgGqfiDX/DRvDJo+jXdpHzuhnmEpOB1z379q+k7K1+x2ZtbPKNyyF+cuRwT614F8Q/Dl1r15PqFutrBexnDpHCIhIQed+P4/evNqZanTV9/I6vr2I25ro5RbjUbpFnt2QRsOFMe/b7ZNFVbD7Rb2kcdvrLQ8ZeNEchX7iiuP6kzT+04fyn1GDhl+Umq12jHHX7+OKnnKtEWLEbSTkHGfaohJhBJt3qMEc17KRlcjtLRI5WXy02oM575qS5to8buCAg6/WrSMpiDjrnmlswk1oyyOCcHB9cHiolAdygYUERbYO2SOwpiL5gWFuD6innfD8sa/Lnoe/tTNoM4Uf8ALLnJ9e4oUAuTW6r9mKydAeDUvzRSMy4JJxUKbfLMZ/1e4sKdlxIr7R17d6OUVxIShQeUxynPIqxIyMA/AkHpVeBVFy3o+cilkkjhQvK4RfU0+Qdy1Ay+Xt7DgU7GQJFUdR0P51zM3i2whjljKTyYPyPsxmmWnjjR45Nskd2gPogNbfVKj2Rm68O52MgyA+7oAMe1RyK3kDdkHecVy3/CfaLJJuW3vXwRlBGM4/OrqeMNHurgRjzwA55MftUPDVFuhqrB9TaSN9krDqelQRLxsOPv54qawvI5LeKQLxKgYe1JGVVG6g/wms0uhZBhjmPBx15pJImEh7hB0PrU8bRxgebwXxhz3NROcSnzN4yOeK1USCOKLEUj7TuwccdB6Uw27SRiPZjHH++M/wD66uZTLOOQvAFDyxgQzMxBJOw1okZsYbfaIk2kOEz9ak2r5BYfPjBGe1HnKDAxkwXBHIz702KXiRpMEDGRVJCGxbSm1V+gK981ChUmVSuQOlTC4hE+yFsg5pLaW3FxudcHk/hVrlFYgBk850HQDFNgVWQKer8EdxVzzbWO7ZpsAPsHXrUU9/Z227aoLIMgDvg8/wA6bqRDkZPHDiRsrjOOh6HGKlkVo0KnrjOPwrNOuWvmSAIQOozUH9vRtmMsN3Qfl/jmovFjsWbSHKbt2GfjmuU1y18RRXgisJrdohnJ2ICM9ev+eK0n1qMOIWdEZ8EAduah1PVk/tCN1uI4TIOXkOEHt+ddFBxg7mc1J7HnmrxapdSF7lHBj3jPkDAHOcHFcZf2yR/u1uBnkZOM19HwaDay5aa+S6ikJPkiYYJznoDzWnbaFYAcWlpGozx5aDPFepTzWFPSxyywc5a3PlF9MeWMorbuM8jg/jXReFLXWtNJt/sck9nJyCkgHlvj39c9PavfrzQNKk89prG1dpPl3+SDn6moX0bSrFBJDZwBSBHIMcOD7H3raeawqK1jNYKUXueSpI5njkkieFhliJeR0PfP+eKtBrfU7w3ET+XII9o9QMYNdpd2Gim4k22Me7IBCEgH8PwqSXwmgjs9TD2ljFK+DE3ylwOfvgE8/pWLxNOxapTONv7F7mUSSokhGOc8nAx/KrGo2lxceTGygtMT17YHH6V30OgaTNOyLrdqh2AFDJgg+xIGatv4LWRI5LTVI55kIKZCHAx9fx/CsXiqd7FRw82cFaaWwSH98EAPOBwDXVeH9GeS3mmlmLkjyxInatfT/BlyCV1i4RIgSUkhkAJP0xjpzW/aW2iWdgtsNVgJQ8l50yfXNceIrJ/CdNOi1uZ3h+2uNMuTcRyF4JQP3cnQEd/r2rRv5WvJ1aRcEJgAfWp3v9BtyITqNkVD45nHWrcZ0+aRWieGQ4yNhzivNnvzNHWlpZGFJFuzng44NJBDgSNzya0Uv9Nk1KXT7fT7i4ljJ8x0j+RPqSelbEf2eK3MkdtkjqsaCnJtbohRT6nLXC7YJGKkEnHT2qpcskca7uwH4iupnMep2Ulv9nu4TL8uZIcEcVg3OmRyXuxbn5UTEh5POOwrei11InCxl3FyoCtGuVcngdTUwikYBwuQEycdTViWG2hOxbmeRgOMQf4VpJJp62Qxc3BOMEi2IxiujmgldIys2ctIZJDtiQk4z0/KppGma7C+X8rgfrWw5sGA8u5nLEc/uMcVpHTLaKC3k+0SbX+YEJ29aUsRCG4402zmfLkFx8qkjg/hxWjLo8lx5M23b1Az6VfniSG7M0MxePjII79+au3l5HFp9tJC489zjYR271yTx0OhvHDPqU4vDcZilWW3hDEjpkA4q/p+n3NnOZIWh27MbO3tTo9aha3LSQyBt+MJzgetWrDUIbkNDtMcg5wT1HtXNPEOpozVUeQS4luRGqi1JBIzsNWJGdh80JRhx1qT/VlWC56HFE7KSV56Z6Vk0n0NBzj959P8KEOEkYdcVD5iLE3mNjGMnNQi8t1QfvIwx7GQD+tL2YrmDqN1qUM7ILmRAhxxjmqmoM8zxrJI8jY5LHP0roZLvSbkspurcjuRIP51zmv6X4bv7lo21CeEbEYPZzc8EcdDXfQlDZ6HNUjLoNSaO3RfMmQZOOT3/wA5qzAbMXK3FxcgRp1CDPH1rh9R0y8i1GJ9P1bWZIQ+UW48g5PIPVKytV0V7yK6DWc1k0hI/dXsmMZ67PuGu3lofzfgYr2nY9bt9e01ZfJs4XkIz0cE496txaw8pGLcAnAPU14Z8P8Aw7feF/ti2dySbubLy+WjuUHQZx06/nU9/frcXc6ahrdw6+ZjahfAx7dK5atOmpe7qbRc2tT1HWfFVvaQH7ReRxk/KEjcE56dBzXOnWI7qWP7JbyEEck4FeenU9FWIJp9tMgQ48yQhAfX1NIfiRoujaZt03T7jVJwh8/nYkX+2T9aSq8mxMorqeoQfapJC2AnPfJxxWbrmuWegxSy6lf2MEhj3RpLJ5eU3479/avBfEPxO8W+IsW+mzTWpcgCGxQ9D2Mh5NVvC3gXVNelN/rs7wQkfekOZHPTHPvWVTF8urZVOjKo7RR6Xqfxm0WGKVbe5e4liOFjhhJ3+nJwMV59b+KNc8USXkNxLa6XBI+43Fw5QlMnKY6k8joO1aWsaHpPh29tdN0mHz9WkjLb8B8J0LkHq/PHQDGaj0TQLDQ9ZD3HmPKYzhHcHAP/AOuuaeOTQ6uGlF8r3LmifDzwvc6ek154+t7WZid0RsW4/PFFdFNeWHmH/TPKH8KY6CiuL62+xy/V5dj0KObEcilsq43EHtmo/OSHy0iRAOvPrWXcTZ0szLIEk+7Nk9sdqqXFxcySW3l2ZkDxpInlckjoQf517ipm7mdH9uT7PIsjY+f8KjjvEhEUKtgkkYx2rF1S+e3gjS5t3Bn4GxsjPXrVWS6+0RxybvlAPWrVG4nUsdC90s3lr/FvyMVMfMPzn52ziuWtLx4pYpJV8wAFuO/NXJPEcajbbW0kzZwcnH+TR7B9A9oup0nl7gV5y/AqGMyLGqk5I/jHHSsA+JpJnVVsXTyzk4fnFSx6+svyLZugK7fnPep9hPsP2sDeLOZDIF5HH6VX1AfbLAxxthnQHrjnFUrTVFktGby5Ccg/WpJ7yEvHMsZ5AIJHSl7NrUHM5a50LVpXkU6bGYyCQfOGT+FSp4dvjGrNbB8jojg4NdVBfxygJg565piXgjRvlBAAz2xXV9YqdjD2UGcPFoeqZmU2E29DjIA/OtbQ9Fubi82SwvBEH3EuPrgCusF1G9urLxvJB9sUmnXlvIJMsAQcZqZ4io1axUKcEy+kSBAiphQnAqMbhGVGSMjA9KnG03CqrZVx+tR/N5jYQYPI9q8+zudVxkqzSJFl/kySAB0phulmCx7yMEgkjB61ZQR+UzLwQCQBVaD+FmUg4J/SriMozatYWYla8ukjUl+SD2rnbvx54ettM+zxNfXUgJb5IDjv1JrqriJJYnBwcc5IrmPEng6G/jle31C4tYpCCY4gMP8Ah9f512YX2O1Q5a3tPsjrPx7pMz821/5bwoyZjACdAe/TJ61l6h8TtOs/OQ6HqqHzCPMlxGHx6Vq6R4B0W3so5pEu7uUDBMs3P5DA9K1pfBGg6hZyJeWJdQT/ABn/ADmujnwaezZnas0cf4a8eza4k81hp8AEEZLiS6wU544x6d6z7/4kSaTezWt/pMMdxGgIP2neOceg716f4T8L6P4Z0xbPRbGO3ic5kfq7/wC+55NO1Twj4Z1DWBfahotld3EXCPImdmOnHQ/jULEYb2jvDQv2dTk31PM/EnxKaxsLa8Om28hn5QC5ycY+nHBqS/8AGV0ba1eXR0jvJEz9meR/NAPQ7Md+1ejXul6TfXMTX2m2lwbY5gMsYPlH29Klj0+41A77aMiLr5hT9M/WplWw9v4f4j5Kt9zzLxNqfi2HRP7Uh8PxwQxx+bJkO74Ht29a4a2+IWt3Ee9VtQEIG8QDr7/lX0/aaKkiRrc+dO0mMB+BnHpVLUvBmj3OnSWEmiRw2uRJ+7jCYIP8/wDGqpYvDpWlBCnQqPVSPnOLxlqRuRdXNtaThACcZjPX8fWtH/hNEvjHu0RywfPE3B9untXr1/4J8DSGS3Gn2sd1xG6QuQ4w/HTPtVL/AIVr4bMrK6XCbCf3YPT8cVq6+Dl0Mo0666nmUWuzSaiyW9jbwK77jLsMh6dun+RXc6XruqrbgX+p3EjAceWiAOPU981s23hPwnpryI1s7lCeJSTmtiKTSraWK1tIQjEDCRpWM69BfDE1UKnVmTp+srdPFH5l7ICcEugIBI9h61q3FvIpj8yRyEPQ44NTytHI+xciSP5sAY9qabaS6jLW8fmYBGc4wR9awdaN9DSMH1Ko0tWy27Bcjk+3ao9Rs7ySy+VjcNbcwwjgvk+p4FaJs9ShJX7NIRGeSnNS29hf3Ns0kMc33+TnHv8A0pqsxOByklnql5AfN0spnAI3g1Z0fQ7wBri5cWpAxHsA39fat9o7mNBuWSEl+44pshkt4mjuGkQn7oNbfWG9ER7M5XW9LurrUf3uoPIokyCQcnjvzUSaUkdwHkudp6YCAce9dN5cMgV5FyDNkZ7VUeC3kl4xjnJrWFV2sZuPUVL9PMVpZk8rjA2AHGOD0rWXUrmWRkXUCflHSasGe2t451j3cHjFSXFsgMcjc8YA9OahwTKjJo3o5bnzWRpiS4IPz9frT0luo7eTLYJHBL/r/KsNI41ZpAx80L2OMU9pGa22faJsRjj5/pUOmVzmzbTXKkNJI556b+2KWB5FnjcZwOD+tZaTP5hZLqTAxw+DirL3ZjwyzI59SOlTyBzFkXEnnsu0gnGPzqJ5nmsZI45Cm9gQQvTB5BqGTUlVA8qIGKE9cdzUa6laqm2S3dA4OCCKpQYNk9wskot2huZB5fQnpk9jxWhpt3fTQLa3LBxHmNDjHHaskanpazwxtdRoSehkH61qRahYLtWO8t3AOOJAcH3rCrT5lqVCdnoTXi3kdmHVQZN/zgv1+n61W1S5mjshJ5ZIiBPyc4H+RVyTVNLEUscl/ZEj95gzpkD8643xJrAuZSlrcJPbyfKEhkBzxz35B57VjDCQk9jeWIaMiLxVdX4l+by5C4CbOPyzUhutUuX3NdTxgHjZJs4rT0dWiyDbx4DhSjgHjAp1/aOqB7ePYqcYHfnrVzpqOiRnCbe5kW8t1NJ5LX11gD/nu/8AjxViePVARHFeXZhnT50Mx5x71IR5LlSrg5zgjtxUlvK0pgzIB8xBz7kisjSwRjULl1RtQuuYx8hmJAGOg/Krdtax8Kxzx5eHJPHpT737Nb3ceZAGA8th27c1ZtRbyQB45PlAMhfsSaymWi3btNbPGsSxgAcpjFVY7+2MknnI8D4ySBnOOauAI0Svu3sAOa0tIijFvczG3jMmDyBzil7S2pfJcwNQvpN6rawuQMf8sycZ5pkdtqU1uz/Z50yccxgZHc8mt2VmljkkZAB1T0ziqdzM32cJ3xjNaRm2Z2sZt74Ov5dKa5h1VI5EBbYj8gd84ryzULTydOa5laRBKUaC5kTfGM9QefpgkD3HFd/41kuR4YnQyXqRSzBSLf8Aj6nY/wDsHH5159o3ieG7y0ljI9u+I5o0ufMk2ZxkZ43kfhXJia04Tsjuw9KnKm5SMkeA9Q11JGbVjIyAGMPIn2fBz1kyAOnSuNi1STS5ZtKlsJ0jimMU8ST4jkII4OOozyDkjpXq3jnVNLt/DDab4R028tbO4JF3Z3yB4wMf6wEPyc4ry/TtPtVuA7J8xk+4eBnHpWPPJ6M4pYiEXzRWp6H4I1WOxnhS48I6beJOQ28TeXsjB6AgYzn1rrtb8QapdRSQaHpunaPYz8TuYElkkx9OBx3rjNEmWGzi+Q+WQWwDzWtp2p/a9HeOG2kIjcxB0jL7Of4wBkAg5BxXJKT2L+szl8JtNavdy3d7K8bX13GiyeVbxxjy05CDA4/D8c1laZor69rENtaWsP8AaEpKgySYAQDJJ74HX1qe/wBd8I6DbWMl9cXGt30kKRyRBJI4ojv64+QjjA5yetXfA/i7wjHc3uqWd54b0DV5IfLCzRyDgAcZJI59RycdKuCvuaUsPVd5M6zSfhj4V02zEGuWLa5fMTJJclGRVz/AoU/dHbPPNFcPeeO9b1C4aW+1HwRcOnypJHrJhBTqPl38daK05Trsu5tx7Y7Mwxp5mIf3fqTnp+v6VuadZ3EcVqht/mxgDtWFZx+XAOzAZyOtSm5uW8pBcTFY/mCZ/SvopQ7Hhph4j0q+v8TRQybbblMfx1gyXSeW0bRvDKCQ+/iunsvOiLZBHyDB7Uy3tZBeSPKodJH3ciqhPlVmS1fU52K4t1MalwnGPqKcJVGTGmVPOQmcGt+TSYbu0ZJdhG7p071oy2sNvFHHCgCgEHHHNU6yRPs2co8uAZltpgxPQJ0zVqK0mWz3fZXOcgF+OhroTFHlexIBpt2WMa/MAOe1T7dvYr2Zm6VpskYP2hk2kYATt61dS0t1Ty9ofAyT3HNEomNqEVsHfnJqoIbmKOR3Yn3Hes7yZVrF2zsbcXAfOBv6ds0r2kJkZCvHIxjpTbC+Y+Y104hUgYMCAc9iaz59cWWORbi5hc9A5nAwadpj0NgW8cdxJDsBjHHpzgVBLpbfaB5ccf2fkk+Zg544A9DzUEOrWMbBpb+1dh1xMP8APapP7Zs8Fvt9ucYODMO4qeWog90taBJ5U4t5chkJwT04NXgyidnDfKEK/rXOnVLTzCy31r0JwZgPz5p0Wp20luEW8gPmOekgqHSluVGcUbkDIwk29ScVFPLG0/fOPyrMiu0jz5cyOcHlTmkgbEZYtk8g9qXIyuc17ho2KqMbsYI9aefLjBZmD7sD61kWkzy3BXdyRikkkmUBhvwhH0pCNc3cMcSoFCK/f05p32zbb7Nhw5xkViSwyzD5W/eAbvrzV4fvLZUZSjIfz96VgJ7bU2jDQtg+j+9N/tCQk4YZOCAapXEdxs/dr8p7+n0qskVw0UWfkIcZPfGearkFcuSXCTedDHIUyNuR15rJ/t7xVYIUttakcF+EuAj5xycZ9gelWp7Ro3O1nByeQe1VrjT0xHukk564PfNPkuLnsZ2p6/4nuQ0d3q08i5BIR/LAGc8YxjnHNR3OrPciNbqR7gjGRLNJIOvI5NWrbQ4YZWVpPMjJ6yH3qR9Kt49zR7Ad+c9gOtHs12Gps0NP12wsIlZbWYTZycAbEPYAZ5rp9M8UpfRyXK28cZztJPc1xn2G2uL2RdxLdSQaljt/7NulSNsRk7Xj/DrWc6KtoaQqG7f3Vrcu00dzbo0QGC8fTJ/wqCG8t/7QgvJbnf0Bk8k8jNEenxt5iKz5foTzjmtOz0SEWypJPJNnHIGADWdrLUt6sryazY5KiQIXI+fyevbrVeLWo1ywaQru5AQjHXNdVYaNpa6UITbBy/V3GT+dQR+G9MPnMZH2hMiMycH0rPQv0Mqz8b2EUDKzXd1IEyUEPQ56cnp71XTx7a2hlj/s2/IkGSMgFDntk1cvPB9gw8yG8dCgJ5wc+1V4/C9rIGb+1IySCRiRDgA8npWqSM3cyD47uLmBkXSrqaI5I3uAc1k6r4u1WWOBF8PoGTJyZsk5xweK6seGbFnCS6qCJfueWep/Ad6i8QaHYabBC+bh5JCdgzwR6810w8jF36nGXfinxAZWjh0q0QDEhBdyU46Y9ap/8JH4quk3x2unRtGAPnhfA5+vvXSG3T7SJhb3HzuC7ygRjJ+vNEFphI0jmRDKMPvfgDr/ADrp5JmTaOP1C48Tw3ME32hN0uS/7gDoePp1pBa+Lrr/AEn+0pgPuhDg8cEniuv1Gwe8njhs3gnkihPAkxznp+laOgWOqYlhvrVLePA2EPv/AAzSfPFXD3TzC/j16EtbXU000aDk7yeOOv51WnhmNuYzJI2DwS5OcV7D/wAI/JcXgmZgfN6DJx/niqN74MmyEDCZeTgEAjvjpzWLr2W4ch5T9kv2IYTXCKUTneQenX8KqiwuJnO15k39i55P+c16Df6EsV2Ybd5xEmAUcgZP5V0fhjwt4b1Z+dUuI7vfzCZkzx1xxyKyWLg3YlWk7Hjcun3jRfNJIZIwcE5J+gqRNMvJEDSNI/zkcv39cV72/wANfD0ckTtdXbjA+/OPw7fWmH4aaPG++3ubooCWAMg5OPpWixCNXRPEZdHkDhQxwAV+b86aNMuDu8uHL54AHevZn8Dxw3CzG+n8t+2xM59aaPBKSArHqhGz7o8sHP5U/aX6i5DyO90u6a3huVtnyeX9Rgc1vfDqPUor+S3ubbfGhxH28vjn/PtXolx4WhtbfyTffM4wDswAatafoCWOpqs1whh2Dtj58Z5/P9acKlmDgZ6NcW9wEa353BsjocnFXkljNuzFUQO7rs/XFaaWiqJFKnnHJqlq4tojs3Ek/O+McZqueL3Ek0Zkt9ZyIILpA6nIxjIHpXL3d9CtzNa/Z5PLjzg44x1Bz68VuXJ0v7JHcm4AjGckjBz1/pWBc+MfD1s80fk305DgnZBxzjvmrapMV6iLtsUubPzljLtvznOeKjt7i4D3ltuMJDguB0HAwP0rGPjaGK/V10pobLJMgDjzCO2B0H096beeNLebG3RZwJEy585N+8dvTGB169sVl7mw/e3Ox8P6kzGKGaZEV8f6wcDFdbBcrFbKnnQHHYcV514Tuo/EkDfYVkSe0G2eI8lH6gj1Q+vtV2XTdciYRb5gA56OayqYaNTVOxrCvKB113I0rlFZMbwcAjis9JGlBXaO/A6jB61HpgENx9nuUxLIm4A9XAPUH8av2lgfMkWK3aRRkb/6fpWcKbWlynVTHaIV/tC3mmdPLjkB24/CuA+Ifw9SKe71XwZ5NqpG6Sz8vkPvyTH7d8e3FehC1kjMirCQBjbjOajEU0cp3W8+Cf7nqKdTDU6i1CFecdEeEad4ihtDBYa5bz29wXMEiTQ7O3UA9RWKNLh1K8LWFwkkTybo0D7HwT0I/DrXvXxIudFl8JfYNY0k3cT5hjeOMeZBnBJDv9zOByPSvBL3w/p9pcyrp+talZeYoIMkIkOOeDg5HOPzzXnTwk4vQr2dOa31NnTItQ0/W9NS5s5BayIVkwAQgA6n9Kz4tTvLTxvBqGn3M1rOlyhGHI3g8YOCMg1WvLzxDbyfY7d5NRPUDyHBHIOB14wD+dQ3moeXcLdXVhNBNFwSemcY5I6fjXPyNPUzeHqx1iaXivxR4e1C987xHpeqGTzNwezuw4lccAHeOAOvOc9KNdi0CLTvt1vcQG4AKwbMAuT6genJrF8q11qW3/eIkaPlz0I7ZxXR6nZ2dzPDb2l5DJ5Gd6ODzjv9elRNLQ7MNia1O90ee/6HD+7+V8dzk0V6DD4fVYx532beeTlqKr2ge0keqx/vIt8WBwA+R9amsApkV2AAx2/Spo7Vbeykzhy2aNMh3Jv6HgCvoGzhSF8pltw+7J5GRTrCNslh6dDVklVj8nHHPPpVa33LJJ84LEZ9qQWFjDeYG+XBzmr21G+Y/dJzVSJkMRbpg9abBqCKfLZxtP3CTRYdy88KxyBeCqCoNVs7iQK9v5SEPn5yTn8BUUWp2f2028tzCC8OPnOB+dX4NTsGfb9utcDIH74VNpIejMC70/xDNIfLuoUAwP3QA/nWbrGha2sQaW6mmj6+WJicfhXY/bLGZNy3Vu7f7Eg+tTiRLqONlYHrgg56VpGvNdCXSgzzL/hHdUEpYWchyOriqdt4f1BUeP7KRvIIOB+NewdCrFeCgBNSJbKQPkB960+vSXQj6sn1PLJPBMindLcp5BHXAJ39hjPSj/hDPMJxeQycjOIzwMe/416rbW0Mg3MyYI3c1TkNlDHLM1zDGoTJ+cc81McfUeg/q0TzCXwb5UTILhM4wjlBzVdvCN9KUQvahgX2HnFb+p69a+eyC6EhztAjGc/0q7BeJJLAynzI9hJxXTGtV3Zl7OJz/h/w+9peNNdbDsyQE9fWtiOXzBL5LZkGcD1IpRJN5rKHwORyateGbfzpxMMAI5985rOpJvVjStohJJlj0+0uOksmDgVYS+jFuEk2nPHNc94luZodXKlSIicp2AxxxWRc6qy28kZYnYnX8etXDC+0V0J1uTc7CTUIfNjSPdkpxip59Tjt0imK9TiQf1rzvwzrFzea/DCFDxklXweRXU+I/Oj0yXyWDEAnn6GnUwyjNRZEa3MmzoLvVo2sDNEo8oYIx37VhP4gYSbTGOpPB75rA8H3f2qwuLeRs9WA/HH+NUZSy6hOm87U5GV6e1a0cIlUcWQ67tdHUP4kWUNlN7DgjNVotdfyygQHfk8jkVgvbtI42/I2RzjNaEltIBGiuPMJ5JroeHguhCrTY+XVHEccirvbOdj/AFp1xdTTW0u2QRnjBHHej+z5FlLSSIA/A/Snvo9xcWZV1PXOAffis+Smi7zGWeoX5kVluETEfmAEcDnir1hfap9v84TAmIBpPkGHwOh/x9ayLy1aF9nMEpBWQ+3/ANfA+mav6NDbxCVo3KGeP58HpxUzhC2hUJO56VaMl5aRX0K/LINw9eRzU0d5JbxhCrupHGI+hrz+zLL5aQzTR4xJsRyBVeT7VN5SNql2YnOSTMc9cce9cH1a8tzq9uehWmvzC4jsx5xZHz5ZtX5GegOMd/0roriWFYpJjK4AGMnCAdq8FB1S1lZotQu0UfLjOcc8dafJqmsR27Q/2g7yAHJ2J9fSqeXxlrFkrF23R67PrOiwxbZbm4GDyQN/X3H1/Ssq413RLe8P2e1vZid4d0OwHHHP515Rban4vh1i3aG+mnDzbTFcTZjI9Hz07812x1x7i5a2uYTpV8BuNvMAUc+oeq+pez31F9Z5tg1DUFv45WtdNtY978l0d5ODxye/vUMmpXJtlaazcKjiPMmfT3P1q/G15cRDMdvgSHmMYyKfqH2wRbxfR7Xf/Vvnit6cVtYh33Mm9vFIC7A5+n9Kwri3j+aQoDJKcH2we35/Sr9uIZUbzZEz0roP7C01baO6jmB4zw/U9/8APtXT7SFIws5nM6WLzT9Yimt0kCp/rETv9a9RSV7mKJh0dAeK5awtI5tSljCnDpuHfium8Lh44p4ZecPhPb1rgx9aD1OjDwaL8AlZIZFz8nYdqn+UyK68Z5NWIrdYXZOe1Fsq4mZlxjIFeTOdzt5TmPFMdvbvDdSeoGD0NcLrNm0NzNfWcMbw8SQoU+cHPbHUV1Pxkjkj8JQ3Ns0kM32pI/NTnYhB6juDjFY2lay1z4L0WS5hhfUQm0RQn/WICd+B345x1rz5zszlqYeU2+XoX/D3i7+0ruDR9T0t4NQycOj7I50Ge39/29q6vUruFZJfLs45pIpPL+d37D615rearpU2jrrdrIzwM/yOnBR/6Gsy/wDijql1cQw3dtG4LgF4xgkDAL+7mumhjILSZmq7hpLc9ijuvMsof3NqJpJAMGRxjjv6Cppbm8s8vJa2AjjjGW8yQg8/Tp/jXN3F0q3hh2/MmCCR14zVXWNZ1Y20LxXJnhgd5HiOOR3B/DtXqOl9pbGvtbHSapru64MJtbG44Gdjng1k3fia4msmRrMCZCVJRyfbPr0xWf4W/wCJzqEu2Q7pUE0b9EIz0x6jnipNd0bUtHEl4ySTwu+TFFGSU7HBH4UuehTV5Mm857HMm2160na/tZrueMvueJyeee/titKzu49Wv9v2eQTgDI9s81qeDWudas5JreFEjjkKMDJkjIyMj9Kdd+G74xXGoWqJBLA5WS3TgnrzxWf1qmo80HoZ+zmnc6Tw5YaesTWdytg7PJlInw55Ge9SXvgvwfN501z4X0qTzXDSMIAhB9cjkfhUXhLVLW60CK4MMc13bg4ACeYRx+WOlW5/EVi1m7QtIdhDGMjYT6jNcrk6r5onfTqLk1OV1P4O+F7y4B025v8ARoxyYoX81H564kzj8KxtQ+CttC8u3xdOkQKNGj2SFwemMhwMfhXQ6zrGl3EkT/2VdvcRwny/33cEnGc1lXPjqObc/wDZz7TAGjfzPkkx99H/ALh/Oq9+OkjVQVRXic5o2h3/AMO/Ha6w1/Dqum/ZnWR7e2IkQOcEEZ4AwDnmvWzr1vEBqQYXWmXKDFxHyYCenHXB/nXPaRr+lanpavc2J87HmWwj745xnufWsnTtZtri8uLnRbd0ikQx3VjKRslHcFB9x6wxEpaNHJNukzuvFln/AGp4aW50tUkuoAJ7WRBnJ7ge+P1FU/C/iq11C3C3cMcF2h2zbBwQejj8eD6Vy3g/X5tGkksy8j25LsqS8lOf5j9aqeJ7Fhd2urWbGFWd5P3Z+4+RkfQ9efWvOqYqa95Ap3XPH5nrcUSMdxXk9Peq13b2t+lxYyqTESVcAkEPjjp+Yrz3w/47uop7W3mmhm+zw/vodnLpnqh/Sui8Q6nJYzweILVjPp84TITq4/xwf6VtHGpq6NfaRsY9/FbW9vI+qSPNbmykjkilII8+Lt/wPr+Ncb/wiOia9bLf6ZDf2jP5Z8t5EdBk9Bx711UlxDr6XDeWnk3pMkYftIMgfmCR+VcHLd3/AIds9F8q+n+xPd+VIneMoc/iOaX9oVIy3ujX2MK1JSjujvNM8D3Gl3Mb21jI84Qr5xwXOT046D6V5x4jhj1XUb77fbziZyY0kjh5QoSAD69D1r3LQvFtrqej32oDZDcWAPnx7sjOzKEeoNeITmS6iNvLn7W8Pmxyb8ESZz1/OumvjoySVjgxDlQa5XqU9M+Ed1qFpbahaNJamTepCZiJI74II9fSo7n4P+LbV5bmx1SCRTy6XGYn/wC++RnrXbfDTx3Do+n/AGPxA9x56IQTyS/OcY9RXolh4z8O6kYbYyTwmQAfvY+Bkc89MdqyhUp9VY6aOMVSGr1Pmi58L+P7eUxt4ZvCR/zzkjcfmDRXtereIbWw1GeyOmrcCByiv5nUA+1FP2mGOtU6/YdMqtbGQkBcdabaF44O5/eAhPxoguI/KZWyqk45qWKWGOeNt48p0wp98169pHHzIIo3lj2t9/kY9qhtI2M7MV+U8GrEdyhkLRSITsfj1qIHyj5YbkAHNMkjnixbSMu4sAd351mxR+ZAryrsJzxWpIWWORwxK5wR65qOS1WVFZWKEoG47VonYzaMC/ht1uC3VQMY759qgttLupJZHhs3OD3UDNdRe2ltGkUioMvkdO2KfZfu7iVhwCoHStvatIlxOZOj38iSTG2/jAxxnFW7PQ78yhWhCAknIcYFdA7Zj46Hnj0q3HImzjqDjnvxWTqzZSpoyLPTNQWIp9s2KehDk/hitOPSkCK0t1cSMDjhyBRBK3+qK8jnNWbiVldo9xz1FYTbZrBIgGhaW21f3/A4/eGo7jwzpRRdvnJkc/NnOPwq3bSsp+9hsdakjl3RSZwG6VN5o0tE5SXwRbRztJDcIV2E/vE5z+Bq5aeGI7d42LIVRCCUJG8+tdCT+4Mfc8E0yMOAV3ZOc1p7Wfcz9mihJo9rEgaGOHPQlx2qvp0UNnfm1CbF5kHGODWyBuj4zmoLmJfPjdmG7y8ZP1qedvRj5EjE8QaPHqRgeNTuLnJzjA6/qa5bxTpSWNvvkUuzgKERM49z7V3sW/7Wdytt3g1NcRQ3QMZCEk4J9q6aGJdPQxnRUzzbwJpaf2n5kS7PLkM0m9B84IwPyxW/4lt3ZDIjCMEAvvHt0rXsrWOwdl2DzUJXI7jrUBsbzUbjZKx8kn95zjjnAFaVMR7SpzGao2VjkPAmlutld5Q8YOc8Edc+1YeoR3R1O42shG/AATH+eor1KS3VZJ12gRpCkYSMYFaWnaTbRpBbsvyhOwxycE81ax3JJzsT9VurHlL6Xqshgktku3D4yRH8h+lXrfw74gM+/ZgHIHmP0z1r1aOxtim3YSoJwCelSRwxyERiFAck8jvUzzVvZGkcCurPNz4Y1Vv+Pq8hMYwxCZPf6Vs2WmyRpIpceWP4P/rV2hbMdwwX5hkDFZ2obWnkZVBIQAuO/euZ4ydTRmqw8I7HL67oX2os0bnCHlPXB5NaNpodisECbAjbOeMZrSQZw/8ACOtTybZbjfHxGmCPyqJ152SKhSW5Rg0q2hSRIo8EoAT3qa00u3+zx7kBMR+QH0zmrW5QefvSDAH0qQxsEjX1rB1pGigimdLsZ0VZrWJ1QEcj15pJdC0e4xmwh/d8cDBrQSWERt82AM5JqnZ6pbF5fLfewfBApKtNdQcYdSteeH9HD7zpsG7fjOOc460mqaBYX9sqzWqSFB+7PTYPY1oS39sxDbif7vBPP4VHHqjxzmExx9sZzjHNbQnVvuQ4wOe1XSltyfsFi82AN/z9PU+//wBeuF8QamtnEse+6852yS+AnX0/Ou48R+Jl025NutxpsZIJWWYuUQZ4z9RXmfi+8utV1yaS6mgkCAJH5KER49R37nrXt4CE38SPOxMkvhYx9Uky0bW8ZB9e5zwa6jwZ4gewzbarC91aSg5jTkg8YIzXKW0MdvbtcXO9xHCAXJ+ROep9q7/w94E1K5gNzLD5MO0kPI+N4x1A7114p0IQtM56PtG/dO8t7/wrFaW+tG4tdOWceUBIQHBPYgfQ1TtrrStU1CH7BqsUkE7lY5Y+Nk4PQg+v+Fed+MNFt9Nl06ax58+ASSZOSJO4+ntXN6vdX+gG31a2m+zxSyRl43TeDySCfevlMfh06XtKcrnd9Yadmj6Ks5LiOVbe66jABJ6etPuZFtpQky4jn+VHHQP6H61x/hrxRb67o1vqtywjUgF8vyADjJ9ev611ttcQ6npV1GW85VJjOO/Hb868ahXv7p3QnzLQ4/46DUDoemWtnbx3EFxdRrImwlw/Owg9h71zniO1XwrYK7Wz3A0+2dQiYBNw5KCdMfcwemeeOa6/W7ma7tLfSb+M/aI8v5g77Cjg5o1zzNVu5rhrYSQXloLYpnegl2FwX9Og9sirqalYdr2rfdHz3ZazeeHcaTcw74dQkklMr/cf92SOPXIx+ZrJjv8A7TdwYbZI8g2jHHPX2r0HUdLs77wx4Rub628xpL24t55fueWCcBz+Jz/wCvO9Z0y+0HVJ9B1bCXVnIVQ9iBx/LB+mKxkkceLoe0jzrdHvGnaxDrGkaRc27IJhaJDO4fOJU4P8s/jT7aaMPcKyENE4Y7Ezjg8/pXlXwnv0sPFE+ianMfsl6TLHKCcpIg6ewI/kK7CPXbjw/wCNZVtrkeVLII5HID5QkEE//Wr3aeMUcOjkhUulc73RJLazgt7y1aOS3ik4CPy9vON/I6jB6fXNX7bXkW3vNP1C8Bk8/baySHDvv4wf9sHFcnb26Q6xq2nyrcC9iTzUdnJDx8ODs+mMVxviTxRDqd2dscdus6fO4OA7gcP9cAflXhVp+0ujojW9nZo9D1G1udK1k6xo8iWlxyLqJyI0uE75zxkH/PNZt346uF1SPVbaMpZ3NsIr2IjIkcZyR3B7Vs3mtWPiLw4+oW1zHIbuxdy8ZziRBgg/7fAyK8qNpqVvoUOrKrmF8rI5ORkd/wDPrXn5fKcebD1Ohti52tOHU6qyv1ttTK2NxsieYSx4ONhIzjjp1I9K697S6vNPDx4Aljx1zhwefp2NeQRSPa3CufntpUOUHUDr+lek+BvEEk2nz6b50bzxp5kbjguOu/I+g/Ou6hXlRThLYxpTUnczRqTWuttpt/mO4THl7+M8dR6im2Fox8Rt5duJLG/T/V7MhJQcnNaHiO5s/FrWuk6nDNYavZyZjmRxkJjg574NWfhnqcNrqdx4b1yFINTtgCJX6XcfZx/9atsLm1Oc/ZvodVnTd11Of8HQzWuoXmitiS0M7rBvfYYnycEHt0o8caL4g0GObxB5JBgwZLi3AxOOzkDp7j2zXo/iXwe91oFy2mTCDUUm+1WlwEAOe4P16flXOeF9eh8U6JdeEtTkkjuCgWGRlxJFJn5M/Rx16dq2niOjOyrhlXg7Gf4K1XS/GmntJbLs1hEJCb+JSOoIPfH+eafoWssL+70O63zN5fnbHHPlg4yPp0IrktT0HUNMgXXNHk8vU9Lkdb6OM42YyRInsex7EYqhrevveXGneKrNxb3kDj7SkfUE8Px0weeOnNcNSCep5uHq+yk4TW4/xZI9prJubOQ7oMskgPDjv+GO1d58I/EdvrumXHh2/kHkXmWtXP8AywfGcfTIyPx9a8d1k3NhfzRs7y28jliPQE549vaneEdTktdTZY8SLJg46Y64qFGyujKScJN9D1/Txcaa8+m3TeXPE5GR2fODj9CKyfGNtcRaRo8l3JDMx1XcZE74AByPU5BqS2uY5nimL/vJDuyTnn3/AErT1+/0uTwaV1CGb7RPfJJbCP8A5ZSRgck+mOKxXvaGuGxPs7rocP41v7jw74jvE0t3jsp0T7VCh4MZ5I+nHHpViC4ha8tbraZ4EIyEfBcZ6Z7Vz2s6quq67O0lu6NnySH6DCcH8ev41Hp1z9htLebf/odxnPrE4PB+lWlpYvF0/awUuqNn4k/Z7iWPW9MYeRJMd8Y6xSDg/wAufcU/RNYjmt4Lm2ZiYyA8R5Ix1H0rLv4YzrMlvKx8q5KXI2dCf4/r0Brn7C5/svWCt2n+iv8Au7kDn5M9R/n1remvaKx5E/cmdppetpdRS/aIzuimaMfTqP50VwkIdLq9t5NTiiaG5ePLk5kHBV/xBFFP2CPdjj9EezxW94dybDzyT64qteWl8LfjI2J5mK6GWVVljYLjueahSVjH82NwBUfnX1irPscrgU/D9pfRztNKAFIwDnkkitbc6uI5GjDPkpk/f9aoC5kigKx9nz09DUGsXP2wWi7fJ+chnz0zUu9R3ZUbJWLlxdXIEsYVNueDnniqZurq3JWN/mJ6E+/Srw0CzifzpLy6EZ4xnfxx/KrMmg6VF+8t766nBydg7fnVKpBC5Js4rWNd8QC4iW2tpMoMjKZ49awrjxndWh/06S7Mg+QICOK9PlbT9Mw9zbXrxEAbw+Rzn0Ga5jV/EVjLbFrrw88kKE+X5xB8zBxx8h/yK7KFaL0UDGpTkupkaf47t5oNv2fVJ8uFAPl4zjpxWy/jrRfKiab7Vaylw2Hjzx9R61W1TxBqVhaTLo/h6GS0QoxiMPyHIJGQE6jj6Zrz/UbjxDq0s91H4VhMlwRv8qN8cenAAP0rop4anVeqt8zGVWcNnf5Hs2la1Z6hLLcWcwuAMBxHyR6cehq6Lp1vf3qSIXxwwwcfjXi+j+KPGnha0aG08LvbwE5clJST3+/ye9ep+Dry51rSI9U1COaG4nOSksZUpntz1Hv3rjxeFVH3uh0UavPp1NyKZjucrjZj+dCXFwBIptS/B2FB3p6RssEvy4HB/Cr9lCptg57jgV57djqSuYmo6nqtmkT2+lPOrZ4CEkcH0PrVP/hLb+Py3l8PXBkAPmCJHOzBGM8Z5B6V2VpExk+ZRgdKaVdT+7U5zzjvUqvT6or2b7nMaH4qtb65CtYapb7/AO/Yygd++Pati5mS5+6r7cDqhHH41sJp7Sq0kkmz9ayfFdxDo2lfaSryTO+0J2+prKpXhfRWHy2V2LbKqhkbkkA5pIpViJcsAD/jU0kdvNoEmsW1yXhe2Mi/l0z65rkNcv77SdDsryWETWs6YBUknOTwT61l7dIynKyNn7VZ3lxMkcp3QHB9+M4/nWtp0OYyqoQH556145eeJNJ0LW4rm5d57W55kEb9M8jn1FetW/naXBbvF5t3bzoJI5UO/eh56/T86zWK6E0Z31JJNPuGuyu393uDOa1YLfceewp9ndJcRzeX0GN4xymcdfzqpc6xpdjfi2udQt4pXwI43kwTmnPEpLVnXCBPb7VfazAEkkZogj/e71bJHepbi1t7xDDcQ7wD34xXM2GuSWs86wsb+1gAEiIP3qdcH3FJ1RN2ep0SLtjLMvUmsrO0FpPvZ54pP7dS5QTWbCeEDLpsO9M+v+NSDXtHxM11mOeLnyvLLlzj+DA5/SsnjqcHaTsVbnV0Zf2pQJYVuYUkJBjDnqOf8KwLnxNrdsdkenyTNk/PDAXD+3au80/VtBvZxGuIJjwI5k8suMdj0P51cuLWNcJKrR5f93KD3x0PvXTQzCjLVK6M50H3PD7v4na9pMu6+8PTSRZGx5IHi3++elaekfFyxuNZhs9S0uTT453MccjyEpv7Dp+Fd9f6Vql1IyslqIo3GDv38e47Vg6pobRyli3n7JiyEpnYfb8666uLwiheUPxOT2dVPR6F641UlpI2t9nzv1PXgVyHjPUpLC8GqaWwjlBQTjBIwB1xXS6fptrebnut5OeUD4+lSaj4dsI7aeaSHISMk/Py4AJxXN7Sg1oFSM5I42DxReamZrm3upIpIMMbfOAHzz9RxWrB4it7mCW41SExlRkGKYjHHYH3ry/RvtVzc3lzawyfJMkhyOQhGQD+RFXJNa824a2u0MKtyjnoOeh9K9ChiKckk9zhVdrc6R7WG4i3q5njKbQTg55P5VkagdS8M+II9L1i3/0e4jSSCYRkkIeB9cdOKgjubnT5fMhmKKSM7+h+tera7f6f4++H0VzauLLXbNPNto36lwPnQeoIB46jj8ZxWaug0tmaKiqibRiWnh3S7jQ7hv8AhIrCYTxmMiEGQA4PHFXfhv4wWx0NPD2tNOlqIfJtpTzJEe8Z9MdvTGK4DwjqbWuoC6tkJichbqHGN5H8q6fX/spJvLREhinPlPEcGSCXHO8e+Dz6/WvHxeOq4h3kRGo4axOe8U65qU16ttE0iRWT8L1JAPJB7VpeI7aw8RaPZWcjvaXccIKZGUkD/wBRWJ4p8UNcRrYXempDeBwvmx4xcA9z6dBxW14jv4bpLe4tX2AQxKUA5jcDB+nNcXt5xhyoqz6mDoen63pt5Parf7PKj3RhEwDjqmO/GK7fwl471XTLi1tb+zgNnczRiSQSfOOxwPTpWJf27G60/wA1/slxdxiZJZQSiScjJHdHFUp4nk0y6sTCVuIvmGBkp3Doe4zXkznOE+Y2pu2x6p4tV7GcYkZ5CSYZZDneD/B7dab4Wuf7T8Ea4vmSQTwTGQ4++gxxx6cfiKxvCmuL4w0i903Uo5IbsfNkDAicIAQn6OPx9KZ8PNTuNL8XzaJqDomomMxxzY2C7wMxg9snNetRmpq5V7Tv0ZU8ezNqfhjSmMcdpJ89vdpKPLFvdjkc9soTj6iuU+Lmi3N5pmm+Jo7Z0MmftxTlIJcIgz7nCc98113jzStNk12e8W8uPJv3RZ4ScRR3AGEfp68GqvwykTVdM13wLqufNubUtbBzj94mTs/Dg1TR0qulJQXoeUW128zwalEiC6tnyIyM5weRXW+J9SjvJdPvLNBBPvEnmSIMvsGQPTrxzXF28j2s8NzInSQxXIz1dMgH8en4Vr2UVxqvhmZvJk8uCZ4hJ6fxp+nFTh93FnnVqfLLQ7GDWtVv7+SaaR01GeAyCVOmwjZ5Z9Bzj8BXB6xceXbTWtyhSQIU2AZ2P/nNaHgLXGuNQOm3U0cYNs8XmOSPkIJGfcFE/OmeK7V1fziheQITI4/jHU59+lSvclZmN7o3/g5cPdeGtc8PXL4aVDcWMkf3/NjQ8D1BTIx7V1HhBY7rwFqMe7zlB84xv/BjCPgemDn8K4n4HrZ3/iVtNuLiSCeeAtp2wgAzod+zJ9Rmuq0NboRLbNa+TqVtNuuYYv4Iycb8eg9PQmsca7TjVh8ztovmhys5O8b7LItu7gDOYHPOCO3v/hWfpHihtJ8SWtzFG8YtHG8A8hM/OPyziuw8V6SlzpVw9ugj8olo8J3/AI0/r9K841y1aXToNahX5h+7mT36ZreUFP3kcam6bse36pbQ6rrDSecYxORcWtyDgpk8j8OPzFcL8TbzUrrU7O/ib7FqelDypJEP+s+fKOPY/wBTV74Z6tDqujf2TcSf6VZp51o+QCcdj7EfJ+VWPEluL8yXFvgSvDlCeMoeqH3/AJGvDqw9hiOboz16FRVYaljwf431C5ntXWaSFkuUjmhLnCZHI+mefpUnxMv49P13/hKtD3vOgSS7ij4Iyc8+3H8q8yjuv7M1iS+iSSOON4xcxnh0Axh69U8T7GxqFugeKWMKe4IxkV7P2dTOnipUWrGT4b8YpqevjUrtIUmMmL6LGI7iCTO9P6j3qD4l+F/+EdvZZtMzPY3tsWRxyJIjg5GO4rl9Y0+bQdRmvLa38+0ccpngxnqn+B9a6Hwl4qtZdPs/D+smaaISE6RMQOIsEyQOf7+eg9D7VV7K6HiIqcedfIqXYTUPD1pqtg4mkgQZH0GHB98Vx94zaVqYvLdSbeePcBn9B9M10V/53gjXPtsKvPod7JueLP3Pp7pnp3rO8YRWLC0uLOTfZygmF88EP2B/zihQ5X5Mxw1Xn/dyOl8Oakt5p8MkUxcBOX6YOelbWo3AmgieSZzscrxyOeDx+ArynTLq40PUVcfPbyhGdAeCCO3uOa9Gt7WTVNMnmtLiR4IIBN9pjP8AqwTgEjuM8EdqxqU7PQwq0OV6bMqOsLSS2txHvimAbeBySlPvdAS00sR2befJb72xJ/y0QnPln/PWqWmXjXU5trnEF5BliO0g65T+ePeujgl+0RhgqGVyF8tBk9P8elJpomE6lLRnEi4kxAjO5igIaPf1CA8oTWh43tLaWyi1aFAnlARTBOhBPyH9evvVzU9JmaUeXYTmK9QbPkI/eHofx6GpNK026v8AwhqNrMsKSxAW0iOMlCCME+h7VdOfLNM6MVSVSmpxPJtQuDLMpuPJ3KgUM/Vl7Z/l+FFbdppKzIxumZJFcoRjuOv65or1dDyvePoa4jxIcdNwP1qBxyySLgc81r3NpNLlV2HuKQ2LSRANsBz2r0I1Ee84GGhkik55D/zqvPblpVwj9SxwK2/7NuJIFTfGcd+etWdPsNrF5VQkA7Oav2yRPsyLT4nGnhGZ9xcn56dGyq5VmOO9WjGv2favB/rVe4hjWIsWPJ2cmlzXLtYW42ylkK748ZNVLe3jknijCIijJHHA+n41TS5kE5jVyy5x9age4uB5bB8eXxnHPetYqXQxua+JIh5cyJiQEfu+o4qzEVa1R1UnAHOzHNcxFf3yuJGkLydOeeKvDxFqVteyuGBjdAEQcYpuEw5omwjtLDgKRs71Hc3KRRKzdsVRi1m5kdVZQZMcknrxUV5eTSgIygt1L4qOWXUrmj0NE377E+XO8YGD2pT4gtrC2jaV+N/lkdxWDcStDPHIWcDHQDoKw9dvluTGi5K4JP17VFSNoF0pJzSZ63aatpZtFuftkAjcA8uO9Pi1jRYbjbNqlkpPT98K+dNY1bVLFAkMxFrI/BjfOw9x7VJ4W8U28wNhfM6Tu48mSQY3+31rz6FSnUqcktDorc1PZXPpeK+sZI28m8t5ASOUkBrO8WaamqaHKhXJjPmfl1rxHxBryaKfJjjJun+YA8bPeu/8MeO8fDu41qSF79okdXhD4kzx19utbYvDqjC99DmhiVV91jfgncTXPh/VvDt/G+62ncjzDn5Jc/yIz+Nch4o1q8tdMl8O3NwIbO2mkzmPJJByPfGf51ufBTxJ4S2T2txJHb+IJQ8sk1wR+/jJyER+nGBxx61a+KPg17qTU/EFvdQpCkYlmt3Q5fA+dwf1x9a4OV2uTUjJ01ynlfjfSf7M1ezjkaOe0khEsNwEwHSRAQcfhj8K2/ht8SpvCtpeaVrVrd6pp5nDQvG+Xt0PD4B6gYHyAjH41Z8PR2Pi28tPDfieSYRWdr9nsZrchJBjoHPfZ1B+o5rndXs7nRdUu9Lu3hktwd1rcJyLiPs47f8A181wV26U+ZGNO696J1HxM8Rpqpsm8O6rN/ZssBm3xSFJN4ONjjqMcHB9RWpZXMPiO2/tW8SMaiQkcxQ8O6D/AFg9CcA8V5zpZ/0e4jZgQMmNMdM9frzXZeG9LTUPD1vcaLD9nvoLZ2kid8/adnVx6Hr9Mjsa8jGOde6ud1Cprc9K8EeIrmOSXTNTeS6mAMsEnV3TqQfUj+VeaWevX/h/xLeTaVmaTfJbyRscbxnjA9ehFW9C1l5JYNQCkT28gljweSO459QSK3/iRbaeNPtPGGjQpK0l3bk7ecYPIx9eDXVlmKnKn7Ob1R1uEKjUl0M7wf4yttdnbdd2mm+InuvKESPsFznpsB79R6GtiS8t5b2eS5jNledP+mUp9Dn/AFZ/TPpXjfjfT3h8V3l1FbvBBJcpLbMnGzeN6EHt3x9K6TRPFUl/qcsPirVPOiuEEVrfFAPLlzgJMRj5P9vtXoVqUKsLSOOd6c7o9GuZLebyVulIG/a8bjo/oRWZq/irUvDbtZxoL7TXjfzLaTl4+OPLf2PODVHULq/0q9aLVVMlv8kW+PkxY4Bz3Q+vpUd9Kl1aRpJNHMY03QSg53j3P9a8SFOeGqjnX5oaHafDDxPY6pZfYZnMc8ruNkj/ALzPGQR29j0NM8U3aWfiWPT/ALV+9MLt9n7nkYf8s/lXlGt2ElmkOtWvE3mEo4HKH0PtXQ+A77TfHmoXFvquoXFj4gALQSZ5eT1B7gBPue9epKq69PlW5lCs/hZpahJf6VdHVbNPOjR/38HTzE44Hv6V0vxAuba5+H2oaxY3UM1n9mEjvnsSAR7HnpWBbancW97NoeurH54HFxEQ8c+OM+1ZWp/aF0PV9H5+yX8PlzRjnJ4KSD/bGB9elZYWu6T5JiqNcrscjpGpWOm2eo6tHBcboJ4FndOQYzkIOehyCarz6lb38ctzJbW/lSEbxEMHGTjPbg81LpFjqtp8JvF+o31sEg+021uh6mSRJACR/sASdff2rNtokt9L02aRwRPCTlDxsEjpg/iDXqvvE8iaatc9C0bTNN1lINB1W5jhupdg0+/HH2hOnlSdt4ByH6np1ran0BvDiHS2WTOf3cpP+tx/GD6+3avPNDvo/ls7x0CjDQnpsOemfrgj3r1HwZqcetad/wAIX4juXkuXjJ0y9d/3hODgbz/y0TqD3GR2rmxaniYKLeqO7CVY/C9zzqJrHw74suHuLeafSbvC3sQ/1kaE5E8Z/voST7jIrK1+61ixv73R/NhmjMiSw3n/AD825/eRvz1GMYPbkVc11LwyCDVIXj1qzcwXIdMCcY6/Q9R/9esYm5uLiCzR0SKMSCNJP4M87M9gT+AJz3NYYeo0uWRy19LpEGoSSaxpkvmLm4t4yY9nGen+H51Yt9Th1myX995F6DtGOuQO/qKxrTUP9IZY8JG6YDn1PP8AKq06vHqaySMiQg+Y5jIEmcjI/EZNdThcVCtZWZ39hqj65ZiwuXCXFnGVSP2L5wPbvXaaZqdhqmmfYbhI49SyRaufkCPgAZx6nOfrXkuotZ20bNcXJt5reTME0YJyDyAfUcVseHtdTU4LW53JDqUXBHTOOAR6dDXJUhpc73C3vxLlyt9bXY1zSWe0uI5PMEUgzslQ88H6YxXZ65DD4y8IQa5bwyWl8BmOQPgwTjnA9RkAj8K47XZpLjT1urWGOGcO63IDnkHGD+HP51sfDvXW0/S5bO+cyaZOhiJCZNu/UHHsePp9KwoVvYz12MV72gPqUnibwfPdSI661Yfu9Rt8cu5JKSADsTwffHtXKeG9em0vxLZa2Iws9rMDNCTxJHjDjPoQeta/iTdJqdxrGjZ+22CA3Mcb/JcRYw5/D/PauN8Ty23203WmyAwzgSj2JHIr1466nJOclK5F8QFhsdVvGsrk3djfzyNbSlMHL4fYRnggnH4ZrV+Geu28eq2ug3f2dNL1OaI3UsgP7p0OeD254NZdpcWc1ve6ff25njuID5fz48uXHD++MY/GuXtLua2eHTZHBAfMDk479D79qzqJ2uty4V77nR+LdDfw3401CziY+ZbzvEhzwUz8g/LBrsbuaO/0C3vtmFaQRPk5OMYP41zepqupaarNlJ/48jJIAH+H6VpeALtb631HSrp0CgJcQ8YJffjI+orK7mrkdTn9M87S/Glqltcm3u4rkS2soPQ9UP5165c6/a6l4l0/W40Fq1/C9vqdsgwYpAcH8MjINeTeNYvJu7fUIvvQSbSPUDnFdB4WmuNZv1uWcxkDKB8b3zzgfl1rSLe/QuFRpWO/0bVLeQatpUrJcFwfLIfnKHIf8uDXBeI7VdK1iOzZALO4BGB0FTRyfYdf2xb3Anfa+MOUP+eamvW+3WlzZtG8k0QEkJkGCBzxj9KilU15Qqq6uYGlW/8AZmsiEsYZkI8uQcEc10r6pNcT6jGWMIJSVADkkk/Pj2zz+Nc7LCt1BDfQyHcCCcjJOOMfrW5Z7Y7mx1KNcLG+ZgeRsOMjFGIpKaM6NSUTn5RJLr81zdb5I7zKyFyTnPXmu/8AChk1DwYtncti4tP3Rz12AAofy/lWBrujyW1vNcxrD5cTmQAE8oc/41o6Rd7Rpd+qnybyA2cgz1dDlPxPziiHvLU6nsdJo+n6fqGmXFnqlxsZ7WSOM9kI+cZ9jyPxrx/U7D+zLn7DKxe1kxc20h/gcdPxHIPqK9XlVba5Khd6vHk/T/JrkviLZ28VlA8Sg8JMgzkgdHB/HkfhRFnRhqqT5XsPt9Tt/EXhttD1ZvLuvLE1tIR/rR/jXmc+pSaEJdE1JGe1E5aPHWNxwfwP8/rW1pH2i/1O00SNxDPO4+xSH5MuT9zJ6An9frWZ8ULC4Mct1cwpDeWVz9lvkGMiTJGfxI/OuqjBN2ezM+R0K10dV4Ui8O6xc6bpOpalDbi7zH9pdwnlvg7Dz74q/wDD/WrPwz4r1HQ7y8S406cvYTPnAQk9fZCR1+h9a8t8NhLzTprffi4g/eJn+PHJ/wAaj1O5kiuY7wc7OJMdCnp/WtZYZWaLpV0punJaM9g8f+HWjia8s2m8+yf5Mnny/wDEV3v7OGtaXfDUYbhbdNWgRDGMj94hGCUB68gfSvMfBXi5tSso7C+m8ya3+VXfkyRYwhz/ALB4PsRXK+KC+i62t5pjmHY4kjGcPHxzGfoQR9K46cHezOyFOKvCe62PoTxf4xsb7wffeGNMjnTWBNHZxgoELkyFCU9wO9cFL4qWTRbXVLt0gupZHt9XQcYljHL49yAfxNYun+KIzqtp4qljL4dGuY88njYfx61hfE0NJqGoXEMeIJ7vzDggYcpzx+BroqUU7I4aWIb5lL0KniG5B1aWZHXZPiVcJjgiirGkaZ9r0+KZrpEOMYdeaK007nB7OZ9QQDJLK3SozC7XBVWCLyc1w9l4qm0mRYdQcSW5BCXMfKOQe/8AjXa6NqVvqlt51u3zA4dDwR+FVTxKlsfR1KfI7MlghdlbPQ81agtUWQOMbcdDTEmjN1JZ+YBOI/MVTxvHtWNB4n+wagLPWrc2+SAJOoHufaqdYzuludIltCzsuwZI6VkazYfZ4hMPnXf9wdqqahqzWEH9vW8h1LRjl3MYzLFzgkeoHpTb3xbo8+nrc291DcQyONkyHI6HII7H2qqNT3yZzhYy7iz8l1eNmKnHJ9aqyLIHCbWy+R9KsXmoeZbl41AEY3465FUxqi3cG9cAc4PevUhPocbsCBWIyoDDiljjjluNhzngE+lVhdedn5QJEG4VGL/NvHMqEE9ce1a8wtDT8mS2u93Veh9TS3M1qrmOb5Cjdu9Ymo67It3+7YOuxCSKl0bU4b+OaG8kjhuBzak8Fx3+tZudtxXWw7Wb5GuJIwxMmNoB7jtivPr3Wvs2qmORQYs4cE4xXd/C7VLPXLi98O61DHPK5ka1kI5wOHBPr3/OvPviZ4ffTtVu7OOY+X0OeiDPGD9P51yVcWnojKqpWUkafhTQbPxhoesafbX0drcR7Lq1MpwA4yD+GCQfw9K4OeGzaIQy3E2RwTs/+vWlaabqWmaJGm64jvHAlTYfkljPOPXeK5iW8+0psPEu89f468WurzujuWI56a7nWaKL7WvFGnafc6hHewTxm1huJcgjAyA5/TNel+HJrDwxYR+Fbuxexvnn2/aHHyHqAHOe+SM9OleIaezWMkd5HNIhHOAcfh9a9Z0ot4w0VYdV1S3GoAj7JcFCfMB/5Zvjrj+prop4ylNewxPwvqZUocz5ofEcz8RLaxi1OC+0WE2t4M+dC/3HIPUDsfXFbXg7xlrZsLiH7e5jlys9vcfveCME89iOKwPEdprWgfECfS9WuoJC6C4SR3JR+Mkxk+oz+PFU0jmi1VZrFQ8eRlM8FDVYebwc1SqPmj3MJuTb6MNKu7q7vW81/wB5bvjeox0OOa9R8LLpWoeH4rHVtKj1GGORwQU+dBIM5Q9jkZ/CpdK+G7yaVPcWjW84lR5QQefM6jHsRxj3qj4Wsb/TfDkmpRP5jXjlRYyoUwU6fP2LgnFLFQg37uqCnTnB6nN+IPBOoaHG2qWDz32h4JF0CMxeokHUdq3/AIdXkMlpJa+Zhh+8jKHB5HOCKgtPHD2txeTW6Ex+ZturC44354wcfxjP3x/Kub063vxf3ut6bbyR2ls6STIg/wBUXzwB3Hr+deFj8H7SD5DejXUaisdlrdrbaHbm6toZJgSB5YGeP6Vr/CLxNYa9qGo+Hri33pHB9rkhlHKOMJlD757Vl+E/FVuLyNrtkuIHjeG7ij5EkD9ce4xXK+JbK58J+JbTUvDd+Li3QuYbiNDh0zjy3PfPQj2rlyqgt5P3kdVfEeyalDY9A1DT7DVPB/i+5NsYfK8ow+ZJl08tO59K8hubR7YlSo+fsecp/UV2fhDx2smianYXlnHPLe2phkjMnliTOc/Q4NUNX01YdOitrdxcRuBvB6xuBnKH0Fe2/dM3i1WauReEPESw2w0PVZi1pkRafcu+BZOTwjnvEc/VO3FR+JIr7R7lja5h8snz7IEEYPeMjtzmqAjsxbfZbpk+fgSdjUNnd3Mc9v4f1a5SOyjzDaXUn34hngE+np6Up01UWpz1HrY9A8JarZ6paHTZpA4uITsc9X9UPuK57XPC7WMjeTcbJg3mRvnD7M9vQ+9ctqEepeHfEBRX8m4iIkG/hH9CP5f5Nd94ou4df8N2mt2rmKW0GJo8cjOMofocGvKdOeHqabMa96FnujQ8HXVr4g8JQaPNbiPXbcmSxkMmxLkDqmez44weDxUQu3kRreRHTyzjB6oQehrjrS6jt9bhW4d4bWWeMT4/5ZHoJBXd+JIbi2v4Lm4VHikCRTXKLxIP4HPvxg/hW1RqTsKD5lc5zxhfatH4WvtNs5vMt9QkjNzCcHkOP3iehOMGqXh+W3ufg9feTbJJd6RqZCIRyI5CDg+nf8q0dVjUxxSSx4jx65yM/wCfyrC1C/1DwxBqVzpqpJY6pGVkyM4yNhOPpn6c114etpys56173MzQrvz90JZNxcKB711lnfzXUsVufMSeLDCaM4w4PBB9RxXH+HrGS6vV8u4SNjN5ab5AiZAyDn161sWF24vI5N5BGPMA7c9faumaOH3kej6vA3j7Q1vrVIx4s0uPF1Enyfb7cZ+dB3I/Q5HQivM5oo7iUPuKNyUPfPvW9banJYahBf2lxJDdW8mY5Iuo9vcdiO9HiW8k1nWbnxBpmjvAEtUudXjiB2Ryb9hkT2PB9uc965akL6rc6XJVFd7nB6vo/wBk0+O4kkdAzvGIwOp9fYdahjZjFvDf6sDqM+2Pyru9Z0p9asrX7NsKkbsucjnvXJ6xFb6ZI2lkATj/AF7g5Q4APB/OtKFS+j3MJQtqjqJdD/tT4caR4otbb7UIrURXbjny5Izhw49xgj61z+mW7y3kthEyCaCT/RpRweT9z6Ht71rfCDxwvhKe70XWojd6DqD+XdRdREDwXA75HUewPamafo0dr4r8lX3gXr24uM5AGcJIPrgfnV1IHdTxCVmiXw3eLdSta3C7JM4kjk9fpW1pYWz1A28qHybkcgjvng1n+MNHmsdQnvo2xcRgS5x1GefritnTJH8QaQbiz+e6iQSJs+4CM5P06cen0rzMRSutDZwXxR2OdnvpNH8T/aFXEIcrMg6GPPI/r+FYni2xaxv2tolxZzuZbVx090/Wt7xhEhgF4XQXSOTNG3Bye2KLO3TxF4XuNHKn7Rbv5toXOeCOBn0xkfhXXgKt4WZzVKabscG5kjl3BkDcgk9PrVXXLFrm281WAlQ9QepqZGuCZLe5jKzW/EgcfhVzQR5t6bXy/MaUBUQDJPPb3z/Ou+fdHNycjsHg7VH1TbHcSfvrRCW/2+evuPWtm32WFzePH8khUSIU64zz+FcnrFpceHPEEN1bsm5DvdPUHOQfr/PFeh+DtMuteigvFtT5cqFoX7HHyYz2OQRisJw5feWzNt9ip45aNtMhvNpH2sAtH2Djrg/rWZokot9PhumBcWxEuD3APSm2UjXXh7UtJu8mW3zcWueCChAI/I4/Csi3lZfOsxv2uh474PX8jg1cFpYyXxo6u38RQ3HiWZ7VTJZyvuHTeB3Naktzci//ALWjaQxRJ5Ug7/X6Vw2jM1nqS7lOfLITPQ56A/r+ldCkr/ZpptxMLw4JwSfbHvzXLOHJO53VKb5L9Cxuhjt1hhk2DBKAHnNb3w+P9sz3enzf6PNAiM47nPGRnoK5C23Q2xj25aMkFx1I9f5V0ngq6jtfFdpclpPMuIfs+xOrvjIB+pGPyroexzUEpS5WdBcWKc20zyeYYPJLk98Y6ema4+CWSz0LU9JumMdxaz+bAcf6udOR+BwK9C1xo185ypEwndcHnAzkfoRWBqa2zahK00IK3lqQHHVJEAxz7jis6bNZKwXHiKGXTrG/ghec3cAk2ZwEzwQfxGKx7gzarPKlx5YIwAR2Q9sVyfhK+jsJbvSpHcxeYRAHPQZJx+f862rzU/JuG25jGAAcda2dO2xhze8YF9YyLFd2o4n0+QyQFDzj0q78UJbbU9Ls/ECqUutQtka+Tt54OHcez4z7Emqmhw31z4rlsWmhjkMbl3c4AAGc/jR4tjW4tJ7Gxm32kfzRv2KcE4+p/kKI1OWaPosPhPrEHF9FdHEaMLi2nF/bMd0BBwR19v0ra8c6YumaoEt2R7WdEmj8s5R45UDp+hx+FY2kSKs8m5v3ezJB/wA+9bGrrc/Z1026jeGew/0chxygBJA/DJH5V68VezPBxHuyK2iGaMxwtA6dQZCcHHI4qbUby8utRjtrxzcRxyGQZHzkcZGe/T+dWPD9m0l7Na3ClDMkslr2AlRM4+hAP6VatIUinmeXBJ4BPJxXn1ZKE2fUYCEcXSXdEdzd/ZICiwq8MpfJz3I/xrds5W1rRme4s/Jie1jO8fcMkY2Z59QKyo47YR77l/OUyAG3SMkkFCS+enBA468161Yah4Lk+E+naO1zarc2yG4uHkfy3jJJzHs6ng1n7Wy1MMTgEqjUFqeam8WE7Ehm2dV2AYxRW/qUOlRzIq6roe3y1IW2WV1X2JCMM/jRT9p5HB9X8195saNrWn3FnfaDeW2L4F5EimPGSMHB79qp6N4jufD+psl0sieVj94T86EDCIf9itHXBoHjOwha1hj0rWkkzCBj96P74I6/TrXHT3e6W40vX+Z4D+7uUxnPb6jpj615FPnps9V1KdVWfXqe8aNeW3i7SI55Ge3uos+TcRfcJx1H9RU1/wDZrsNo/iJUSbAEN1GMn2P868I8DeKbnwnrkdhfNJJZvN5mUON4CHn8M9K9zS40/wARWUSx3Mbs4zC8b/OnHPHp7V0vFOn8Ryzw7a0OZvbjVPCJa3iuI5IJYC0gHIcdyPevJ9U+1W+lSeJtJeT7ILswnsN5AOCnY4NdV4rkudH1G4tbtCZMEdeCD3HtXLQWkkulS2sTZWd0kmtw+PMCcgOfXr9K7aVS+qPCruXNZ9Dtfhx4ut/EfmWF2qw3GwApn7/Xp+FQatqFxoGqG1KhB15PUdiK8r0pWXW2m0yaa0aMnyUL4KY6HPb6112p+KJvEE9jpWp2p/tKwBjBEZ8yTqTn+f4V1usyI1NLM7rQr+21DVAlu4eMw5zn8/51VOrRw3tzp8rDIJ8vHtwa5Dw7LGs8cwuJA1vIkkZQ44rqntbXX/FNpcxW89uZZIo5oQ+Q/IBI+op/W7K1y1JyWhyFvdSaXrtxneFyY3GeoxnP+FWvFpe3tLS/sLiSRZBkeZJx65/GqnxE0B/Dniy6s3uZ5LeNwWL9fLI+Q/0rS8Mabb6np8Wlm5CQyu5R5D9zCE/qcCspV1Y0pO0+Vlz4J79Y1PUbiX57yAIY9nWNH35//XXrd5qcbeBr2TUrVJp7e6jjmJjBBIIKO47jGPzrwPwta30WmatquivPb3emJBcCWI4KRl3EgPqOnFdr4T+IU2oalDN4geKazuYBYaniPHmR87HcDjIJxkDpmolUurHbyKCOi1Xw/wD27pa61oMf2iKMecIg4JikH34sdx+vSvGfiD4cSyltdW0rfJpmoEyRuRh4pM8xn3Br0TVtV8Q/C+9vLHSZIJtOvdlxaXEqeYkgB5xzjfjg+2CKZZ+LfDfiZ5LW5UWR1t3+0iTlLa5xswhHWNx+WeazRi+RbHk1vF/aEssN0zx3gwEc8JIR2I7H3rrPDl22lXkkdwm+WAZKb8b8Dt6Gk1zwx5N2thI7peD/AFDyEAXMeM4J7SDOPcY6HGdGHT7XUsaLrSbNTghC2t9ECMxgZ+cfxlOQe+K4qtD2iaZhGfJO5zfi64m124g1RXknggxDIjnd5XTGD6Ed/atPSLa4tbuTS79hHexHy+vsCM/gRVHQLptM1SbT9UjSNZf3ZyM9+D7irXiuwe01SD7LvCzlIxKTnGMYGT2x/KudVp39lL5G80qi5+p6x8J/FM0rtpobZqcEB+027oAkgiwAUx/Hs7D0rtbLxN4d1XVG0G6YJJcxhsP8g3j0P9/oR9PavnKU3JuPt+mtOLrALvDkPkEjII7/ANPpXTyeLrfWvD1lc3dvDHr+nzhZpSQPtMDjBf3wQMjtnNdK51Dmj9xdLE/ZZW+Mnh++8P8AiqG6VvMjlTzEl2YEhB5Qj1HH51J8OvEdzpU41bZN9hlIhnhPSQdSP98Dketa3jUah4i0C1t4ppJhZzGQAjeYzjBQnuMGsHSNUs10OawaxR2CJHNC7lN4BzkHs4IyD7kVNLEqouxlUp8tS6NP4l+GZPCt7Bqmm5fT7n96HjPHPdPTryP6VW8J6tHfadJaao4kB4MbnjnjzB7iuw8Oa9pes6RdeH9VlM2myJ+7llAD20pPAf27Z6fnXH3mgx6FbiSwuXmnJPmJIuE4OdiH1AIOO/UZrGvT5P3kC1rsUbnTIcyQs+CjkO8YAJPY/T/GoNO8QfYddjXVFIXYFchOPTPtwO3WnC5Q3dvNJKEt71vKd3ydjj+nSqGt2dxLGrhfLuohgdifT/GuyjJVYXZwVE4S0NvxbZ30NnHc/wBnp5F3cu0L458sDofQHOR9Peucu/lt40us3WnXGVEp+/A/9w/hWjb+JprjQZrObEjZjLITjyzGc5H15GKnS1h1jTLi601vMhgjMt1FkZCDv+HX2qvhOunUVXTqUbm5uNaij0vVLkSXlnD5dpMQB56Zzye5xj/9dGha7c6Ndy293nYAVmjKcOAMc+hxx+VZZ3WlzHDuEkXWCQ/wAn7h/wA/zrbvbF7y2bUVbN3EBkHkyJ7+pHSoqQU1ZkTvFmhcW0OpQK9myTNGTg4zvrvfhRqWn3kEvhPXkMtvcoI7Z5Txvz9zPY+h9sV5Po0zxoLm2V4xEQDjonsa6+2Zmt7XUrZ9nzgyfJzFPnIP0z/KuenR5Z67BCpys1fFOgzaBqc2iXUjvZhBJZTOcB4ieh9xnmsW223MkuhzbE3uY8OORnn8q9Z1VrHxx4AW+kjSa9sCZHjCHiTHzgexHT6V47JawwxW9800wuoiY5nJyDs6HPY9KKlFwd1sbVEr6bHMeM9HudG0hbaPekHnZmQ/pj26Uzw/M0cqxyyP5pBIfOd4PP416p4h0m21/wAMQ39ramaR3AmCHOB0J/CvLfG9peaHrFrCz58uTdG6n5JIz19uwrfD11NWe5w16PLqjoY5FMkaDHmE8j6V0Xh3VbnQNYh1axhaVUBiuYWfInjP30OfwwexridL1JLn7O0TZbIHTknuK6S0v4yjJMqAJ9/ecbDjp9TjircWmYQbWqL9lf6bLqt7a6VGY7eWeSS0iKbDGCc4x7ciuV8S6Fc3Gq/aIbeQsGKyEnqO5qXd9j1Rb/e4iDk5HSulk1WG5s5JIU/eOAXA64I6VxVW6U+ZG0P3iszz+4+z3D+YE4QbcpznHepND1Bbb/Q5kcwTj5HA+5k9Kfr+ntoGuRWu4/Zb2FLiAngjI5/KqP2b7Ndspy2OUwe1d9OaqU00cs04Tsz1WC6/t7wv9vVc6hYP5M8o6SYI6/76Z/HNc54O1KPwr8R4LeSaODTLxyY9/KBHOMfnxVjwNqFvpOqx/ablE0vV0+x3TnpEX/1cn/AD+hNVPiJ4bv1M2kypjUNOucwn/nonUEex61nOB7ODmpJc23U1PiXpkkur6kYmHmxsjEYyDwMn8etcfBc3Wm3MV1F5m2J/3gH9w8kfoK6Dwf4k/tXSlsbxne4iLrnvsHaq9/p8lpGY5If9FuUJ34I4Poa44t0pmWIpunUMXxxbLdXEfiCwXfEEyRn76E8j8ufwrmLC7+zX8N/ZzeXJBJuBB98iuy8JzfJP4YuJEfrJC/UH2z+o/GvP/ENo+la5NbquwxnoeOD2P0r1Kb5ioUPbKy3R1/iiC28SXk/lSJBK8IljdOSH/j/Dv+NO+CHie+0fXB4fuY0EVxN5gQkjEoGDs7c4H4iuV0LVEhlikCnzUfBHqh6ird7DbXGs3DWt0UkkIlgkA5Q8FwR+dbJaWZnCDi2mdZ8UdD/4Rnx3dW8c2+L7T5yOeMpIckEfjiuX8QjybyK6t8eUPmHsO4rs/F/iaHxjpcM11JDJq1ohWaVYdonjBwHx27HHrmuT1K4eS3iVY8556dwMH8P8KXLY55259B2uW6y2MWsWr5A2SHHvz/Q11Hh9V1TSxambZHL+8CA8ueDj9K5rw8FuNI1GwWQbVAKAHORk5/LrWRYarJHKLUMY1tpCyODg/nWM6fMdlKfNBwZ2Ov2iaZ4jNt5jmO7hye2wnOOap213cLqFn5OUlspkkkfPIdD0z+FZus6/Nq1zuuZAWi4hlHG9B26day9cmSOKG9t72RJpcNJ5ZPD5PU+uMVSpvYVGkuezdj3jxZ4g0W7lu/EEUyW8FxIJjEWGYyUAHA9SDivEPFfje6t9fmks7l57cSJIkcgIxx2rkn1K6W78zf5inHEn0rNvJnu7h5GUDjp2ArpoYbld2b1qVNLfU6w6ml/HDqQjCA/LImc7D9e9bUd8qrN9rZ5lSEFPUjsM102hfCfW7X4f2OsRWyXEWrwJK6Z5iJA2cehHJNcv4v0q6t9HiuoYSkESbZHD9XHAAH5USlC9jljRvJIvaEsniPTIbe3t0iltjIbm5LnMgLkhMewP410Nto6ee9ncOkEEY2h348we30rtPg14XtrHwsYb+3MMrukuZAN5JH6Y6Yrdn0vQbbVpdYkWOfUNOWOa1iZ/kdOQ7kd8HnHtXzVTHKpiHDofoWGjDD0UktTy7TPh9YNZw6XfPcQXc4kljMafTG/PYgfUc10uh/DfSrrR2uda1yHSpBdv5n2q5TJGBsAJ5xgdevNaWq6pNNci5iuIwc48xIwBj/Dr+dcf4xu7mS5gvBDG4wIpCARk9vxNd9LMteW54GKyqCpuo17xu+CvCfh3X/ELWem38M7W2WCMDGJE5GUz14wPxqj4t+GOvaKt/NcwobCzkjjS8+59oDnAIHqO4rjhI51WB5UMYGM4710ep3VzeJHbXN/cXpj+WNZJy+z0HJroclPW5yYPGSwM+WxpeDvB8lv4YnXVraSOe5IuY0BAfYE/d8njnn864bV7VTqkrfZTCYH8sxy/6xPr7/pXsuva9HcT6Npeg6eHaK3gsZJJpCnmEYTjjjBz161kfEnwZqjwyatbWs0lxENsiIMiSMdCD3I/UGs4T5J2Z6OInDF0vaQeqOBhjg8sH50zzhAMUVhLfSsozeumONvpRXVzHznsJHSeKbW00i9ie1kkk0u5TdH1zZyE5CZ9Dzj6Vz0lhDdg2+4zM6YgOwl3I6A47+/fpW7pFnbapJHpWpXU40sObl4w/wB+QDAwe2KoaVZzaf4pjsNSmKNHIkodDhxjGOfrjn61j7PTUw9o73Wxx6alc21xFDeSu8aSCRHz3HXPrkV6L8O/E3mW22W48iF7niQH54OhH4cj8q5vxbYXEviSeHU7ZIZrud2mEcYRA59B0GeD+dc3At5oN/Ik0gTg7JAMo+Rxken8jWdfDqrCy3O+hjvZz12PYfjB4wglNlbbrcypM8gwQeHTv+n51wL6hMVG1iJcjLpxxiuYu7prjU1W63iSSNAgf24HPcVctpmt5/s9xhxkAH3q6FJ0oWZyYyarVHJHdeHtHtrrzbq7f7J9pBijlwCIJM/uyf8AYPIPpkHtXN3dnqUfiBpoZJLe+shu3g4ORxsHvj9K3/CeoWwMmm6lIRBcgxo/8CHtv9u369qXVIbmO5kTUpCbi3fyi7/fOBwT+FdCZwva5kaNK9zJJMcRk8kLwOT2/Xiu78Gaz/Z+sWV8HBliJznnBx/LrXmmoySWN3vPzxyjDoPTvj+dbFhfNbPHIHE6nkP18xO4+tKceo6c7O59C+NNL03x14GuLmxj3zgOYOMOko4IPrxx7ivnLQ7trC9ksbnABDwxpJ/Aemw/rXpvhbxhceG7ZrkMZrMsJZIsckY6j6V5x8WFsJvFF3qGkzR3Vjc/vUkjzjJHOQehHQikve0OqvUU0prc9a+BljDCmo2ckckbXkaAh4/vweXsBHr1NeT65pS6D4hvtBuHR1gkMe9Xz37f571u/CzxVNFc2SC8eOaIovJOHGO/8vxrb+Nej28xj8WWPlpa3qYdE5InByc/hn8qy2dmdcK6nTXkZ/gLxhHJocPh7WIYdUBciaGUbyiZxkZ749K4f4t+Dn8M6gbzS3mfRrkpJazPweQfk/Ais63uLq0v7LVLBnF3b/vB9QeR9K9k0q+sPFvhyXS7pkmsNbzIk0kfGn3pJPGe2RW0dNTBq+jOL07xdH4t0dbO/wAR60gjEE3GCY8AOCfXgP8AnWbaa3JKhTU7iQSw5EMgOPLk6IT69Mc9qiuba3tb2TSdSt007UhfSW4jtxxFPGeHDntjt71mfb5rOS4jvLYSNOnlThhgSej+oORkUaHJUumepappOm+LvCcevW7iHyE8qfZlzbydSHHdO/GOpPrXFaXqE0gk0PUMhgMQ+Zzg9iP5j2ql8N/GMPhbxBcR3zSPpF6n2ed0JzF6SADrj07iuq+IHhV8Lq2l3Ikt5URozEOCmMh0/p+VctfD8x0wqaXRy76lquh3MaMuy4Qg5wQJwMEEHpkZrT13TUt9KtPFGkri0u55N8QwTaSEn90/sRyPrVfS5W8SWX9j3lw6XVsDLC4f7+OpT3x+eMelUdD1+S0srjTbzE2m3rot6iJyMHAnT3Azj8qvDyunFrVEVYpe90Zv+CtdntL1rOSZ3tbjITzPXGMH8avXGjyXJ86GPZPGd+ByJMHlD/PNc/LDHaTlYZvOhOJIZkH+sTGUf8Rg4q9oHjBrDUYZpUmmiQ4n57d+O9cOIw8k3KBVGqnpIW3lbSdZg1LZ59nv23KY4MZGCSPb+leleApYbbUbzR79Xn0+7j2wzQvvcIeUkQ9eMkVleNdJtrzRIdSsVHlAItyiZLhOMSYzzjofTIrF06//ALF1fTry1m/dwTpIIx7EbwB6EZ4+taYepzJeZs06c9Sl458O3nhnVHtg/wBqs5Pmgm24SWP+WR3rO0aRWt57W5mLyABoDnOR6Z9a9h+KFnbat4Qg1jQ0F7ZyXSEIiHP38HZ6E9CK8Gvw9pdyRr8mM5zwQc9D6VrGPs52RnXpmjremvCn2y3X95g7/cD2rc8Ba/8A2Zp8tvFbxzRb8pkcBzkFD6o4z1/xqtpV4k0WxmRyACA6ZB9iDXPavDNp94WtmkjhkxI+Om/njFdVrnFGThK6O58YeHbG6t4/EGlYj0y5dI54QnNvzgjA7j/63es2zsb/AEzW20ORvPnhm8uMpjMiH+fFTeB9et11jT47iYz6dK8Y1SJM45OAT7gj8eRXa/Grw/cWMlp4htP3yxvy6ff8vqOR6dM+hrKcGj2aEIYqm+5xup6bN4f1CW5iYpBex7ZBwR1/zzXW+G9MSK5u9JvmQfaI0lhl7SJgDA9xWbLfaf4s0I2oaJ9Qt4zIIxkA7xyR3yDxjp0ri08QahayxaeJvLuLM7oXcnIA6/oD9aSVzCdOK33PV/Cd/deE9bmW4jMixOYpwnG/uHH6EU/xP4dtrfXLtIl36RrMBkjxnhzz17c5/A1hX+ux+ILOz1SJQFkhMUxHOHB4B/XrWjqMklx4AtblXd/szlspJkRuCQ6Y7ZyDT8mZRejRX+G+oSafq0+iXmcSFw/HGfX8utQ/FSxjk8ITxxqjyROnlueSPnHA9z0rJv7d7nTmvC0kc4QEPnYTkVPpmoTXemC2uJi81thjvw5IHQ+9cEqDhU50Upc8OVnm13p95Yulvbp/pcb+TOg5y/TNdbPCl+LeHTbqATi0jUkuSHkwcoe2eP51W8Vwq08mqWrDMb7bkFMZ/wBv3/8A1VgXF7/Zci3Ed1JDHcSAOfviMjJBB/pXpU5+0RwVKfs3Zmxa38N9p5tZN6Tkke4x1/EHNafhuO1i1Pztac+S+wC4izm3IHEmwHBQH745OM46UmgeH4/G3m3Om6gljrEBDTwnBjlQcEoB0kGM9949DzWTBfvFLLbXbRm4t5DC4Rw43jjINTOlzExvT95HZfGixW88IW+pfZ/L1DT7pBhDlPLOOQe6EYI9q4CCRLhFmjYknAH1r0LRb+O+gh8PX7RyWssDx224nPTmI/TnZ6dPSvO7i0udH1FbWWMwgSZGRweeCPauPBL2V6XY1xX721RGxbW0ctubW6+eIg5x713+lzPrvgqLVbhvM1nQHis7mTOXlijHySfk4P4PXAabceXcyPKp8n09PetW21mbw/rf9pRyj7Hcxi1ugOgTOUkx7HP4Oa7JDwFXknZ7M5S4ij03xiWVzDbz79j79gQ9j/IfjXpeoxTXfhKxhvFxqEEx+QPg+URnfj0yf1rjPGMUMpuFiYPLATIidTs6n8MVZ8L6teaho0cLSb9R0vfIGkzme2GMA+yc/gfauepC6ufQeyhiaVuqMTXIZLS9hmjUA8neO2HwP0NV/HdrHqtlZ65bfPNIPLuUA6SDgj+taPiVvtenPfQtmMnzAOn4VnWV1NceD9WjhdPNjmjuYUPVMggkfiB+dbYV3Vjy6cnQqJnCWitJcSY6hc/UelXJZnEVvqVq8ga2kMMiP1II4/HGRWQbx1/fFcN6j9RRKzSE/OdrjIz0NelbQ6alpVL9zs7+R2so7223hov3b+mP+eZ9qp2U3neV5byON+eTkYPUEVveHLFLvwvcOMbDDxkDA9fxrltPaaxEzxqTG+M5HOR/Sph7yZ5NZWnY0kla31Vv3I8l94Oc4OOOcfjms65he3vpcMM5IcD8P/rVXe5vJJFcyksjkgdj7VY1FX3rdbiDLhsk9fqKtU7D57GhbWcKsY7lv3YT5APXj/69HiCGOK2VY2Bz8uMdDUV+Eura3aFBDKeozwKzp/Ol8vdmaUHyzjnvVwpk+1uzOlgSaNUiUCQOIwM8yE/4V6H8NvDljqur2qs9vZXQwARChL7Bzw/c+prl9H0r7VHdzMs3mwYwgHvzXs/wK8E/bNP1PxLfJHDJaiKOy8yMh8pyXz6H7nvz6VxZo5rDycHZo78FU9pVUWrno9zpNzPiOXWL4xCD7OsaPgbMY7D/APXXHyeCNH0q5gW8czxlx5YcZGQep/wr0VTkDcpyQDVPX7Nb/TJrcsQxXMb90PrX5hSzKt7T95J2Ps5YenNrmWxlahd6fLHJHZ2ckEgIJmkk5k9cjpmprGKzgtPtMWnx3V9zgSyEE8Yqrc2N09tAdphaRBIGbv75qW7OIoGa2la4TAdkcYk9T7V9ZSowbVRHW1FxsjldQu9W0fW2mWwtLSQglIpYy6c/j/Ksf+1Ly+la31DRLC4U9fL3pn8jXqw1HR5rTdrWjJd+QnmIZCOOe36Vz76n4elu/OsNKFgXONmAeuM4x+PFdMsJTlr1PMr+15vI8rttJZQUKb8nk7+QM9M133hDwz4Y1a4ZLjTTaTRbGj2XRPnjvn8vaqNxNYR6+scjww2/nHzPMcIBn61sjxR4W0OSHUNP1uwuJwoBj5l4742d656lKtLQ4PZ04yvLqaGreC7m4+JFvrUUP2nSCUuZ3eTAEgOCOuewNbuu3l5b+OtHtZ5ZZ7I/MIoHwEcDPz/jg/SsOH4j2fiCx+w2epWtre3KEJE8ZV888ZPFZ8Ot2WnanZnXNbtYGimwBLOiAEjHSsalSrRfuq7sdMMHCUG0+p1Wt+F/CGuag+pav4V02e6lAy5DBiO2dvBPvRXI6/8AGfwrpeqzWMEd7qCxHH2i2CtEx/2Tnke9FcXPmnmTfCHkWn3DCyHzYaNxg+lN8SXtuLy81gsRJdwlQAM+U6AfJn3Hp6ms62kZd0Y/jfI56UahcQrta5uNkWDlX6HjB49cGvtInxieljobiL/hKdDivre6L3tvHxg5zs5HvxmuL8Qwvf2rQy/JdRZ49D3H0p/hPXbzw3qcqSK6RSg74cYz6fTjuKt6i0LXaXVu2+ORM5zyPai3Kxudzkbl5LiwtYptnn2xOzA5PYAn8gPoKlsriO5T5uWJ7nkUajDJaTllR1tyQwIOdmetZ0lo9tPu2uF4KP8AWt2k4lQn0Z1umSvJmF3PmJk7z6V6f4/Ww1Dwho/izSkJjEYtLuMnLxvGABn/AB+leNWl5jypIlQSx/ef1PTH0xXceAPGFrpJlsdYkxo2pvHbzJ18uQ5GfoRwfbHpWHK7mnKnF+Zi3ix6lZK0OfNAwAR0PX9ao6PdrHJJZydTz9CBUWu3aaD4gurC2c3cfmboUD5OzqCewPrWZby3H9qyPJbJBKgE2wPvBB6j+dbcpzcjPQ/C9/lDDMwc8gA9CahubW2tb2bTWTEJBaEH+4e34HP5VkSbVgE0TcAiQEDkf5zXQhrfVdKClUe8gxInXfx2H1zz9Kw2GtdDkHF1o2sQ3+nr5kYkyY+vP+FeqjX7XXPB97YWLEqdlyPMOMFM7x7HBI98e9c/4x0S3t9LtPE2l/8AIN1AmN4eSbaQD54yfT074Fczbs+lXC39j5cnmRlZInzskTvn0NE1zbGkG6bJNLC2btCyl+TskPbvz7U7wVqUOk63PayyeXZ3Y6HohyM/59KfZyWt5YSKuRIJCxTps9Pw6VnS2D3Ee1njhyeHJ+4/+FStDaE+d2O38SS213r8WoSwxpcG2NpdOT/rCeYJTnp0RCfcHtXKSXDy2wfUrcJdIBHNG5/1hIJI47jNXrTVZbmzt2vkBkSMxPn+NOeCfpWPq9rcQxwqMmAjzIZNgBI9PqKtamc+xV/s2FnuGMsfmIB5cT58x04zgdMCum8MeJr/AMP3K6VrM882jSp5flyHPkH1TuB14rD0tpJntUSQeYhJGBz0/pVvVJLO7jKSLJ9oefzMnkDtsHfj096L9GYXaY/xhpLafeR31jMTZXIE0E0Z4OeRj/PUGuel8sJK5lkSTs+M5q/pmpPZmXSrp3k02Zz5kY+fBA/gPYk4qrLCmTblxNC/MMiDBPofqDwfoa0iuoc5W0jxFdWkZtZVd4nIaHJ+4c8Y/Gumu7FJrIapYMHhuIfOe3B3vEehGPqK4e5iZZNk3Qvn6Gu18GaqnkG3LfvRwAT1q6kLxuXHyO0+Hfi37LJb/a5DJbkDiXqPVP51s+MfDNnZ6nE0Tulpex/arURfwA/zINedXkXl3Ms0MZdd5kdB1jPqPUd8V3Vv4oa68L6dDKsbw2j+WCACY3cfyPXFeZSoKFVtdTr9pzU7SG6Nr9/pOl3uhy7J7cuf3f8AcnBBEg9M4HHSr3xV8O6beWUPiTQVMkV2hM53jY5Hf2fJ5Fc3qDKdQifYg88YmfON+T8h/Dp+NXLe+mt4JbCXzDCctjORn6etdLSuZKppys5OLdCY35yh5BHt0rYkjt9UtDGOvPyHjHHBrT8UaLCbKLULNpPnALx7CeCOo+hrBgZrSeKaSSR1JAcY6jHWhanO4tEGlW/l28cdr+7k8nyyQOXA5P6jNes+BvFNsfCcWk61D5lq5e2k4B2A+nfIzn6GvPJLZI7iC6t3BAk/efQ961oLizi1edbHPlTxjzxsGJMHrz3HP60PU3oVJ0neJV8SafdeD/HDRWLBPKcGHy+UkR06H6jII/Kue8USW95r89zptu8YSTEcbjoMZA/mK9f1TS4/EHhvT5JIY7r7E4MeOrp12HuCDhx+Neb+JNP/ALLvY7qNXlU9SfY8g/nWafQ9WqvaLnRneF5hDqkcasY1nPmIDwc+h/z2r0HSLh7PStQsvnFvejdn/nnIBw/HY8A1zsFnbTQLcRBCzgMhz0PHp71r/wBrC304rcxo4jZFRAMZ4NDPMlPW4sisbIWy8ZHUHkDFYqQtpl5taT93IiYI7565/T9arxarMLi3ccx7/kA4GO9XdY/fQSwxL5hA6juM9gaHDQlVCoIoba7nYKRazoRJk5xmub1O3WIyWpQSRZ24HfPI59q2o9QMhMMkKZL4QAfp9KbrNq0sZuY3jzET5nIw/uKdOPK7mdSftNzlfD91faXrcNzZ3Bhu7ZxIlwPx5/z1rtPilp+n21xYeLtGuRJpviI+dIqr8kF2h/eIB2z1xXD63E9skGoWbPGsh2pg8dy6EdvUfjWr4Im03Vb+DQdYt0kt70SQwSh9pt7hwNj+/Sup9zKL0cSxZagwj2rI8bId29D0I6Eehr0PxRHb+M/h4NStmhttWgj2gJgEXIHCeySgcH++MV5LcWl/pWr3WlalGEuraQbx2dOzoe4PYiuu8GXEZuW0q5uDHHOh2AH7/fB+nBFc1WlByUuwqdRxvHuc7bakl1aLHvcGXB47Yroo7u2kinhWOZ4S/lpHId58vGMZ7965DxLY/wDCP6+bcIXhJ+0WxzjKHqPwOf0rSsNTsZo+JPIkHOJOPpg9/pWsoXV0ZR92RPaaXNbajdWbL50tudxdH3iSMg4IPf0z7UzR7fyYpphJMl7bWxNljpImfnB9hyn/AAOt3WLu3tDoGsQtvJAtLkZ4dME8+hD/AM627zRVuIJPs2I5JQWgcDID/wBw+xrlbPoaVVwgpLqctoUiX+mXFrb25nWeMylChJjwHz+GMVi+DAsWqSQzc2tyn2RyecE8ofzA/Ouo+A95HoHxQ+zXiyExzm28kDJxJlM/gSPzqt8V7SGx8X6pp+lKiQ28nyeUCM4P9OmfarowcZszxcb80jjX8PpJJqUMsLwrBMFQkdOKxxo9zb3LJKh8sJw/UCu7EV9f20OqL5xS/cB36byTg5+j1L4t0fVI5GtY4bi6kdAHCLk7x3z9K61UaZye3lJWKnhSVZPB80IvLeAxz5kQn5ynTA9sjmq2q6farpUFxaXHnM4dpEwcgDg9uue3NaPhix+w3LQ6nA6GWESIkiEZPf8AOuk8QiwisPJZ7UCQFYQ/ABx09sd/ShT5Xoc8/edzz3Q/DGpXgmvAkMkCDKDON/sPU1RdXjvYYPJLlzhCeB1r1H4X61pNrBdWOrXUA+zYWOQvkHPXHr0FdDrOrfD2S3VprlLphJujiNo7iPjqOOM9Kr29nqbQw06mx5Xp/hjVf7ft47izuJ7MyRtI9tgkRk/kOM1pDwZPN4ojS2aS3tTIfndC+wDoeOtaniXxvMrrdaW4+d9v2YpgRx44zxya5DXNc8RahIIruSe0hI+SGNDGh9Tzyal4hs7aOT16mx6TpkXg/QdUivNWvrEGe1Md3AJPMIkA4OEyeo9O9eg+HviDoOsXNroOjedbwmMgwmELnA6A56V8w2tq6g/IE9M8Vs6BLrEV3LbaG9x9onh2v9njLyYHJIwOPqK83HweJpuEZHv4TJ54b94z6e0rULfUvMe1YmONzGcoRgocEc1bLLgsW4HevKvDHimPRdAOpeLGubgzI5htonMT5zjpjn1pJfi94dOnS26fboX2fuzLHnJ9HxXw+IySvGV4q53+1drtHpc09haapY210weG8f7N5ZJwncEHtz/OujuPC+niPeXuIxx85fgfnXzVJ8RLjU7RLabUhtS5IMsaESPGU46+/FS3uvaJLqJuWub27JAHmXReQ8DHGTX0uU4epQpclY4J4icn7mx7xq/h/TGSRm1m3SEphkkAf09DXmGueE/DEVxLDc/Em4hI5EUNo+Bnp05rI0rxNDFJDb2OqXkJL4+SeQA4H1ql438WalqWrT6VJib7NsxNNOZJORnI9BXrwUb6I58XXqcnvMxtX8M2I8Qw2+mXR1uObG2RLaQPn0IcZJ+lJc6HqWl+V9q0XULSCVCYzLAU3gdSMjp0qtZ3+qW2r2kkN9N50TiWMkfcIPB/SvpfwR4oh8U6O0OvQwRz7NrpImElHXIzwaueuhwUUqr1PBBFbyW8KHO0YYHHIP1q6tvHeQRWN9cwG3beM3ITAJHGS/QDHWtP4o6Zpuk64tton2oQAZcGcSRucnkY5AHIwfSsDVbfS77TorbZdSSyALdRTIPL3+qEHP5gVxum3LU9eCUYWRmX/wAPfBkl5K9n8VvC9jEW5t5VdvLbuFbPzLnODRXPv4LnkYta35ji6BXXJH60V3e0h/Mea6VT+VHHRS3q6INZXUbsXKruA3jZ9MY6Vv6pKb3w7Z6jOqGX5H2gfJljzxRRXdPc8OqYt9czXGpQNM28hY41z/Cu0cCnaGd3iHUge0UaD2HNFFS/hZktmXvE872/h6aWPbvUoFJHTmsa3uJr7w8tzdOZJbciGNj2TcnH/kRvyHpRRSp/AVDYitWPnsvbFJqY8y4tIGJMbTjIooq0bU9y14euHfxTIrhGM4j3sRzwO1bekKkltqN26KZPMcdOMK20D6YooqZmVQ3NLjSTRl3KDtEiD6A8VBoU0kOpRNG2DgfzFFFc5kdFDqd1FJqPh8FTp94GmkiZc4dSMFfSuR0+VvtN3asFaNJdoyOcUUU4Fy6EWqItjcrJa/u280px/d9K1XVJ9NlkkjXdtHIHsKKKUx0vjKqu9tZm7hYq8QDqP4Qd4Xp9K6n4fW9vrHia38O6lCtzp7yRuUbOQWY5wR0oooRvL4kc1eWcOka/NBaFyscjKpdtxAEm3+VM8VMYblmTg+3Hp6UUVTMKm5jac7TRefIcvkc1avlWFI2j4LEZooqzlZl6kgeUbif9XUWjTyQ30TxtgsRmiitl8J1UTv35WJuhYHOKZpMYbUoVyRFKd7xD7hby+uKKK4PtDlsaKW0dzGbebc0eOmfatmxP2rRba6lA81/vFeM0UVUyUaHhq4ma+jsWkJgYvlfbZUPiXRtPTwxq1zHD5b2OqRRQhTgbJMblPqM8j3oorM1+yYekSNui5/iSu80rSbGK1luRAGkdjktzRRWjJgTaTcTWuotHC5WPzDlezZHel8ZW8DPcRmJNv2fzsY/j45oorCfxI9PDfDL0PJ9MvJo7p7aPYkXzcKMd67zW7SCfwjNduv7xeBjpnnn60UVt9o4Km5wFvfXHlw8r09PYV13hoLNryQyqHRkOQfwoopsxgM8VWNsWT93jZyMemOn0rmIJn+1iL5dnmiHGP4MdKKKpCnuU7KNA81qw3w7x8jcjisC+gS11O8hh3KkUh2DPTaeKKK1iZP4joviNqV5e3nhbULiXfcS6dtdvUZLfzY1pWCrJ4T1C7+5cWjxTQypwytjrmiispfCKp8ZN8TLCC/8AAP8AbkxkF5ZNaeUUbC4mJD5HfO1T9RXlM8rvbzRs3Ck4PeiiunDfwxSOn1FmOl+YXfPlRzY3HG/HWul8L63q0ui2lib6VYUbYNuA23jjPWiiuSe56S/3b5knh5Ra+O9GvIRiZrt4ix7jaf1yoP1r0W20HT9W8X3094js/wBjefKtj58JzRRSZcP4fyMLwWFbRNRtmRDFDrOyJdo+RWVWIH1Ndj4tmNpewxwxxgPncSvJzj/GiinMyicR4i1a8F7HKWRmS3IG5AfWuTvrq41S9f7XIWCKdqjgDNFFZm+HX7xGQVEGtRLF8olT5x61dLFoOaKKVTZHu4FL2hTmjVkzuYM2fmB5H0r6a+ImlaVJ8OIpbnTbe6a1hjMJm3MVLIATnOc0UVmtj35/xqXqeCvcNbiK8tYoYJFzgLGGX8mzXYW+sy6B4DtvE+kWdlaatfTywyTpEcKgbOFXO0dB27UUVjT3PezBK0fU5m71vU/E0011rV09zMh2K33cADjp9a3vg1penXXiC/ubuzgufstgxjilQPHlmAJIPWiil9sjMIpZft0PZX0Dw9Lp1ldN4f0oTb1cOLVcqWHOP++V/KtdND0ifVWhuNNtJke0+YPCpztIx2oorWG58LDY5DRtN0eTxZeWMmh6W8UUz7CbVdwwfX/gRrpPH3gzw9rmgD7VYRwywqJop7ZVjkRgdvUDkY4w2RRRV0eo8YtDwLwLbw3GtS/aI0l3P5HzKDhd45HvXsXjfS7LRoG0+xi228tqGKv82CGHTNFFTV3PNwfxM8x1Wxthqccax7VMfIHfpWjPo1gkmBGx2kYyaKKzPUK0FtCqsAvG40UUVRB//9k="/>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Elipse 23"/>
          <p:cNvSpPr/>
          <p:nvPr/>
        </p:nvSpPr>
        <p:spPr>
          <a:xfrm>
            <a:off x="4616841" y="1248240"/>
            <a:ext cx="442991" cy="33206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2</a:t>
            </a:r>
            <a:endParaRPr lang="en-US" b="1" dirty="0">
              <a:solidFill>
                <a:schemeClr val="tx1"/>
              </a:solidFill>
            </a:endParaRPr>
          </a:p>
        </p:txBody>
      </p:sp>
      <p:pic>
        <p:nvPicPr>
          <p:cNvPr id="3" name="Imagen 2">
            <a:extLst>
              <a:ext uri="{FF2B5EF4-FFF2-40B4-BE49-F238E27FC236}">
                <a16:creationId xmlns:a16="http://schemas.microsoft.com/office/drawing/2014/main" id="{B6CCBD00-820E-47B6-BD90-5B07D6231ECE}"/>
              </a:ext>
            </a:extLst>
          </p:cNvPr>
          <p:cNvPicPr>
            <a:picLocks noChangeAspect="1"/>
          </p:cNvPicPr>
          <p:nvPr/>
        </p:nvPicPr>
        <p:blipFill>
          <a:blip r:embed="rId2"/>
          <a:stretch>
            <a:fillRect/>
          </a:stretch>
        </p:blipFill>
        <p:spPr>
          <a:xfrm>
            <a:off x="11791388" y="5782423"/>
            <a:ext cx="402371" cy="499915"/>
          </a:xfrm>
          <a:prstGeom prst="rect">
            <a:avLst/>
          </a:prstGeom>
        </p:spPr>
      </p:pic>
      <p:sp>
        <p:nvSpPr>
          <p:cNvPr id="5" name="CuadroTexto 4">
            <a:extLst>
              <a:ext uri="{FF2B5EF4-FFF2-40B4-BE49-F238E27FC236}">
                <a16:creationId xmlns:a16="http://schemas.microsoft.com/office/drawing/2014/main" id="{605368DE-6980-4500-8C14-28120FAFB86F}"/>
              </a:ext>
            </a:extLst>
          </p:cNvPr>
          <p:cNvSpPr txBox="1"/>
          <p:nvPr/>
        </p:nvSpPr>
        <p:spPr>
          <a:xfrm>
            <a:off x="5059831" y="1201855"/>
            <a:ext cx="7180988" cy="3416320"/>
          </a:xfrm>
          <a:prstGeom prst="rect">
            <a:avLst/>
          </a:prstGeom>
          <a:solidFill>
            <a:schemeClr val="accent4">
              <a:lumMod val="20000"/>
              <a:lumOff val="80000"/>
            </a:schemeClr>
          </a:solidFill>
        </p:spPr>
        <p:txBody>
          <a:bodyPr wrap="square" rtlCol="0">
            <a:spAutoFit/>
          </a:bodyPr>
          <a:lstStyle/>
          <a:p>
            <a:r>
              <a:rPr lang="es-ES" b="1" u="sng" dirty="0"/>
              <a:t>Reflexión </a:t>
            </a:r>
          </a:p>
          <a:p>
            <a:r>
              <a:rPr lang="es-ES" dirty="0"/>
              <a:t>Nosotros todos, entonces, debemos vernos reflejados entre estos 72. Y el mandato es ir de misión sin acarrear nada, ni ropas o riquezas, ni tarjeta de crédito siquiera; y más bien, depender de lo que la comunidad pueda compartir con nosotros. Sin lugar a dudas una gran misión, un gran desafío, pero también una gran oportunidad de expresar claramente de quien nos decimos seguidores</a:t>
            </a:r>
          </a:p>
          <a:p>
            <a:r>
              <a:rPr lang="es-ES" dirty="0"/>
              <a:t> Frente al Señor, es preciso tomar partido. Siempre habrán niveles y matices de compromiso, a pesar que todos estamos llamados a la perfección, que no es otra cosa que dar el 100% de los que somos capaces. Él nos convoca, Él nos llama y lo hace para enviarnos. Es muy claro: se es cristiano para cristianizar.</a:t>
            </a:r>
            <a:endParaRPr lang="es-CL" dirty="0"/>
          </a:p>
        </p:txBody>
      </p:sp>
    </p:spTree>
    <p:extLst>
      <p:ext uri="{BB962C8B-B14F-4D97-AF65-F5344CB8AC3E}">
        <p14:creationId xmlns:p14="http://schemas.microsoft.com/office/powerpoint/2010/main" val="33644665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2115</Words>
  <Application>Microsoft Office PowerPoint</Application>
  <PresentationFormat>Panorámica</PresentationFormat>
  <Paragraphs>121</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Elephant</vt:lpstr>
      <vt:lpstr>Tema de Office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Pastoral</dc:creator>
  <cp:lastModifiedBy>User</cp:lastModifiedBy>
  <cp:revision>25</cp:revision>
  <cp:lastPrinted>2024-10-10T21:34:34Z</cp:lastPrinted>
  <dcterms:created xsi:type="dcterms:W3CDTF">2024-10-04T17:31:25Z</dcterms:created>
  <dcterms:modified xsi:type="dcterms:W3CDTF">2024-10-13T22:42:52Z</dcterms:modified>
</cp:coreProperties>
</file>