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59" r:id="rId4"/>
    <p:sldId id="263" r:id="rId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8C99-1133-4F7A-9D63-15060571EC39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4C36-7E50-4B1D-A2C5-2BED06CC4C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759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8C99-1133-4F7A-9D63-15060571EC39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4C36-7E50-4B1D-A2C5-2BED06CC4C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620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8C99-1133-4F7A-9D63-15060571EC39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4C36-7E50-4B1D-A2C5-2BED06CC4C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919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8C99-1133-4F7A-9D63-15060571EC39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4C36-7E50-4B1D-A2C5-2BED06CC4C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227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8C99-1133-4F7A-9D63-15060571EC39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4C36-7E50-4B1D-A2C5-2BED06CC4C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272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8C99-1133-4F7A-9D63-15060571EC39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4C36-7E50-4B1D-A2C5-2BED06CC4C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7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8C99-1133-4F7A-9D63-15060571EC39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4C36-7E50-4B1D-A2C5-2BED06CC4C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380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8C99-1133-4F7A-9D63-15060571EC39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4C36-7E50-4B1D-A2C5-2BED06CC4C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950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8C99-1133-4F7A-9D63-15060571EC39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4C36-7E50-4B1D-A2C5-2BED06CC4C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918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8C99-1133-4F7A-9D63-15060571EC39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4C36-7E50-4B1D-A2C5-2BED06CC4C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52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8C99-1133-4F7A-9D63-15060571EC39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4C36-7E50-4B1D-A2C5-2BED06CC4C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934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38C99-1133-4F7A-9D63-15060571EC39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94C36-7E50-4B1D-A2C5-2BED06CC4C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45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el cuerpo actividades preesco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" y="13645"/>
            <a:ext cx="9134191" cy="692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BE2D16A-C556-4886-8DD3-C7BED9962F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:dissolve/>
      </p:transition>
    </mc:Choice>
    <mc:Fallback xmlns="">
      <p:transition spd="slow" advClick="0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5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bordes de colores para f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93" y="0"/>
            <a:ext cx="9128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76056" y="648546"/>
            <a:ext cx="61918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cuerpo de divide en 3 partes:</a:t>
            </a:r>
          </a:p>
        </p:txBody>
      </p:sp>
      <p:pic>
        <p:nvPicPr>
          <p:cNvPr id="6146" name="Picture 2" descr="Resultado de imagen para dibujo de cabez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t="7166" r="24010" b="7762"/>
          <a:stretch/>
        </p:blipFill>
        <p:spPr bwMode="auto">
          <a:xfrm>
            <a:off x="2339752" y="1231666"/>
            <a:ext cx="1822972" cy="21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dibujo de tronco cuerp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4" t="18823" r="10349" b="11690"/>
          <a:stretch/>
        </p:blipFill>
        <p:spPr bwMode="auto">
          <a:xfrm>
            <a:off x="4485075" y="1288859"/>
            <a:ext cx="1902239" cy="196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87" y="4463219"/>
            <a:ext cx="1277686" cy="15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n relacionad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8" r="16866"/>
          <a:stretch/>
        </p:blipFill>
        <p:spPr bwMode="auto">
          <a:xfrm>
            <a:off x="3259124" y="4058956"/>
            <a:ext cx="1683658" cy="21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942782" y="5439221"/>
            <a:ext cx="24482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800" dirty="0"/>
              <a:t>Extremidades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627252" y="3339961"/>
            <a:ext cx="212462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800" dirty="0"/>
              <a:t>       tronco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354870" y="3344549"/>
            <a:ext cx="180498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800" dirty="0"/>
              <a:t>   Cabeza</a:t>
            </a:r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3357684-1788-41F7-835A-B2C2F9014F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7028" y="122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05768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76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/>
      <p:bldP spid="7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bordes de colores para f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28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n para partes del cuerpo para preesco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6" descr="Resultado de imagen para partes del cuerpo para preescol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8" descr="Resultado de imagen para partes del cuerpo para preescola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AutoShape 10" descr="Resultado de imagen para partes del cuerpo para preescola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204" name="Picture 1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77" y="1412776"/>
            <a:ext cx="6205767" cy="42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462577" y="764704"/>
            <a:ext cx="555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Actividad: </a:t>
            </a:r>
            <a:r>
              <a:rPr lang="es-CL" sz="2400" dirty="0"/>
              <a:t>Nombra las partes del cuerpo. </a:t>
            </a:r>
          </a:p>
        </p:txBody>
      </p:sp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F5EFAFD-626B-4BFE-A359-A1EA8E6DF5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4175" y="255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9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bordes de colores para f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" y="0"/>
            <a:ext cx="9128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343153" y="764704"/>
            <a:ext cx="63389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Cuántos tengo…?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Resultado de imagen para cabeza dibuj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4" t="7137" r="22593" b="8994"/>
          <a:stretch/>
        </p:blipFill>
        <p:spPr bwMode="auto">
          <a:xfrm>
            <a:off x="1331640" y="2276873"/>
            <a:ext cx="1368152" cy="162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dibujo de ma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1585348" cy="162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pie dibuj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29" y="2505925"/>
            <a:ext cx="1582737" cy="125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brazos dibuj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210" y="2505925"/>
            <a:ext cx="1846963" cy="14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/>
          <p:cNvSpPr/>
          <p:nvPr/>
        </p:nvSpPr>
        <p:spPr>
          <a:xfrm>
            <a:off x="1353564" y="4024721"/>
            <a:ext cx="1346227" cy="1034502"/>
          </a:xfrm>
          <a:prstGeom prst="ellipse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3048400" y="4024721"/>
            <a:ext cx="1346227" cy="1034502"/>
          </a:xfrm>
          <a:prstGeom prst="ellipse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Elipse"/>
          <p:cNvSpPr/>
          <p:nvPr/>
        </p:nvSpPr>
        <p:spPr>
          <a:xfrm>
            <a:off x="4697983" y="4024721"/>
            <a:ext cx="1346227" cy="1034502"/>
          </a:xfrm>
          <a:prstGeom prst="ellipse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Elipse"/>
          <p:cNvSpPr/>
          <p:nvPr/>
        </p:nvSpPr>
        <p:spPr>
          <a:xfrm>
            <a:off x="6335886" y="4024721"/>
            <a:ext cx="1346227" cy="1034502"/>
          </a:xfrm>
          <a:prstGeom prst="ellipse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1259632" y="1417638"/>
            <a:ext cx="6746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Actividad:  </a:t>
            </a:r>
            <a:r>
              <a:rPr lang="es-CL" sz="2000" dirty="0"/>
              <a:t>Observa la imagen y coloca el número en el espacio asignado.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28EA74-3A16-4C7E-8E42-5D9157C1AF47}"/>
              </a:ext>
            </a:extLst>
          </p:cNvPr>
          <p:cNvSpPr txBox="1"/>
          <p:nvPr/>
        </p:nvSpPr>
        <p:spPr>
          <a:xfrm>
            <a:off x="4626685" y="502725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86E3D00-126A-4568-9994-CFDB9348B744}"/>
              </a:ext>
            </a:extLst>
          </p:cNvPr>
          <p:cNvSpPr txBox="1"/>
          <p:nvPr/>
        </p:nvSpPr>
        <p:spPr>
          <a:xfrm>
            <a:off x="3547285" y="502725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8C992C2-A9FD-4CAA-9684-7DE6CDE051C5}"/>
              </a:ext>
            </a:extLst>
          </p:cNvPr>
          <p:cNvSpPr txBox="1"/>
          <p:nvPr/>
        </p:nvSpPr>
        <p:spPr>
          <a:xfrm>
            <a:off x="5596153" y="5013176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A0994-E9FA-4423-9A93-1FA3738A2D6F}"/>
              </a:ext>
            </a:extLst>
          </p:cNvPr>
          <p:cNvSpPr txBox="1"/>
          <p:nvPr/>
        </p:nvSpPr>
        <p:spPr>
          <a:xfrm>
            <a:off x="2437494" y="504530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9864ADF-CA6A-4E54-A1C8-B655BA0374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8465" y="1937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50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  <p:bldP spid="6" grpId="0"/>
      <p:bldP spid="7" grpId="0" animBg="1"/>
      <p:bldP spid="12" grpId="0" animBg="1"/>
      <p:bldP spid="13" grpId="0" animBg="1"/>
      <p:bldP spid="14" grpId="0" animBg="1"/>
      <p:bldP spid="8" grpId="0"/>
      <p:bldP spid="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43</Words>
  <Application>Microsoft Office PowerPoint</Application>
  <PresentationFormat>Presentación en pantalla (4:3)</PresentationFormat>
  <Paragraphs>11</Paragraphs>
  <Slides>4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Cecilia Andrea Pérez Cabrera</cp:lastModifiedBy>
  <cp:revision>14</cp:revision>
  <dcterms:created xsi:type="dcterms:W3CDTF">2019-02-19T03:32:31Z</dcterms:created>
  <dcterms:modified xsi:type="dcterms:W3CDTF">2020-06-14T04:15:27Z</dcterms:modified>
</cp:coreProperties>
</file>