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A1C3-5CC5-4452-A5CF-36D074A1EB51}" type="datetimeFigureOut">
              <a:rPr lang="es-MX" smtClean="0"/>
              <a:t>14/06/2020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6AD7-02D0-479C-8F1A-DEF9566ECE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2960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A1C3-5CC5-4452-A5CF-36D074A1EB51}" type="datetimeFigureOut">
              <a:rPr lang="es-MX" smtClean="0"/>
              <a:t>14/06/2020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6AD7-02D0-479C-8F1A-DEF9566ECE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536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A1C3-5CC5-4452-A5CF-36D074A1EB51}" type="datetimeFigureOut">
              <a:rPr lang="es-MX" smtClean="0"/>
              <a:t>14/06/2020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6AD7-02D0-479C-8F1A-DEF9566ECE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012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A1C3-5CC5-4452-A5CF-36D074A1EB51}" type="datetimeFigureOut">
              <a:rPr lang="es-MX" smtClean="0"/>
              <a:t>14/06/2020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6AD7-02D0-479C-8F1A-DEF9566ECE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4832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A1C3-5CC5-4452-A5CF-36D074A1EB51}" type="datetimeFigureOut">
              <a:rPr lang="es-MX" smtClean="0"/>
              <a:t>14/06/2020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6AD7-02D0-479C-8F1A-DEF9566ECE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674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A1C3-5CC5-4452-A5CF-36D074A1EB51}" type="datetimeFigureOut">
              <a:rPr lang="es-MX" smtClean="0"/>
              <a:t>14/06/2020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6AD7-02D0-479C-8F1A-DEF9566ECE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1047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A1C3-5CC5-4452-A5CF-36D074A1EB51}" type="datetimeFigureOut">
              <a:rPr lang="es-MX" smtClean="0"/>
              <a:t>14/06/2020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6AD7-02D0-479C-8F1A-DEF9566ECE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204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A1C3-5CC5-4452-A5CF-36D074A1EB51}" type="datetimeFigureOut">
              <a:rPr lang="es-MX" smtClean="0"/>
              <a:t>14/06/2020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6AD7-02D0-479C-8F1A-DEF9566ECE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524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A1C3-5CC5-4452-A5CF-36D074A1EB51}" type="datetimeFigureOut">
              <a:rPr lang="es-MX" smtClean="0"/>
              <a:t>14/06/2020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6AD7-02D0-479C-8F1A-DEF9566ECE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607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A1C3-5CC5-4452-A5CF-36D074A1EB51}" type="datetimeFigureOut">
              <a:rPr lang="es-MX" smtClean="0"/>
              <a:t>14/06/2020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6AD7-02D0-479C-8F1A-DEF9566ECE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510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A1C3-5CC5-4452-A5CF-36D074A1EB51}" type="datetimeFigureOut">
              <a:rPr lang="es-MX" smtClean="0"/>
              <a:t>14/06/2020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6AD7-02D0-479C-8F1A-DEF9566ECE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303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A1C3-5CC5-4452-A5CF-36D074A1EB51}" type="datetimeFigureOut">
              <a:rPr lang="es-MX" smtClean="0"/>
              <a:t>14/06/2020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96AD7-02D0-479C-8F1A-DEF9566ECE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709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Shot_20200604_194108678">
            <a:hlinkClick r:id="" action="ppaction://media"/>
            <a:extLst>
              <a:ext uri="{FF2B5EF4-FFF2-40B4-BE49-F238E27FC236}">
                <a16:creationId xmlns:a16="http://schemas.microsoft.com/office/drawing/2014/main" id="{03DD09F0-C0AD-40BB-B2E0-5382B3E0C05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3583" y="473764"/>
            <a:ext cx="8070573" cy="60960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B99CDA44-C415-4998-818C-84961B74E6D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5044" y="76200"/>
            <a:ext cx="609600" cy="609600"/>
          </a:xfrm>
          <a:prstGeom prst="rect">
            <a:avLst/>
          </a:prstGeom>
          <a:effectLst>
            <a:outerShdw blurRad="50800" dist="50800" dir="5400000" algn="ctr" rotWithShape="0">
              <a:srgbClr val="FFFF00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BDB537C-B435-49DC-9902-60AA4D5CFA08}"/>
              </a:ext>
            </a:extLst>
          </p:cNvPr>
          <p:cNvSpPr txBox="1"/>
          <p:nvPr/>
        </p:nvSpPr>
        <p:spPr>
          <a:xfrm>
            <a:off x="768625" y="159027"/>
            <a:ext cx="6172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i="1" dirty="0"/>
              <a:t>Haz </a:t>
            </a:r>
            <a:r>
              <a:rPr lang="es-MX" b="1" i="1" dirty="0" err="1"/>
              <a:t>click</a:t>
            </a:r>
            <a:r>
              <a:rPr lang="es-MX" b="1" i="1" dirty="0"/>
              <a:t> en la bocina y luego en el video del centro. Ponle </a:t>
            </a:r>
            <a:r>
              <a:rPr lang="es-MX" b="1" i="1" dirty="0" err="1"/>
              <a:t>play</a:t>
            </a:r>
            <a:r>
              <a:rPr lang="es-MX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439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47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4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10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6CB7BBD-FF19-4250-98AB-541C97E3E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007" y="331304"/>
            <a:ext cx="8286908" cy="621858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BBC6BEA-EB05-4870-B377-7021243B0F8E}"/>
              </a:ext>
            </a:extLst>
          </p:cNvPr>
          <p:cNvSpPr/>
          <p:nvPr/>
        </p:nvSpPr>
        <p:spPr>
          <a:xfrm>
            <a:off x="715617" y="569843"/>
            <a:ext cx="7752522" cy="755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821FCE3-66CE-4C96-A8AD-99A68179E9DA}"/>
              </a:ext>
            </a:extLst>
          </p:cNvPr>
          <p:cNvSpPr/>
          <p:nvPr/>
        </p:nvSpPr>
        <p:spPr>
          <a:xfrm>
            <a:off x="715617" y="6188765"/>
            <a:ext cx="7752522" cy="132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7C7B7B8-1621-44C7-8279-7E2765C034A8}"/>
              </a:ext>
            </a:extLst>
          </p:cNvPr>
          <p:cNvSpPr/>
          <p:nvPr/>
        </p:nvSpPr>
        <p:spPr>
          <a:xfrm>
            <a:off x="848139" y="5645426"/>
            <a:ext cx="649357" cy="642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98CE10D7-C488-4887-8249-4150C3D944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8139" y="642730"/>
            <a:ext cx="609600" cy="609600"/>
          </a:xfrm>
          <a:prstGeom prst="rect">
            <a:avLst/>
          </a:prstGeom>
          <a:effectLst>
            <a:outerShdw blurRad="50800" dist="50800" dir="5400000" algn="ctr" rotWithShape="0">
              <a:srgbClr val="FFFF00"/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3B0935B-E56E-4207-9F9C-77D22B06B725}"/>
              </a:ext>
            </a:extLst>
          </p:cNvPr>
          <p:cNvSpPr txBox="1"/>
          <p:nvPr/>
        </p:nvSpPr>
        <p:spPr>
          <a:xfrm>
            <a:off x="1497496" y="787784"/>
            <a:ext cx="220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i="1" dirty="0"/>
              <a:t>Haz </a:t>
            </a:r>
            <a:r>
              <a:rPr lang="es-MX" b="1" i="1" dirty="0" err="1"/>
              <a:t>click</a:t>
            </a:r>
            <a:r>
              <a:rPr lang="es-MX" b="1" i="1" dirty="0"/>
              <a:t> en la bocina</a:t>
            </a:r>
          </a:p>
        </p:txBody>
      </p:sp>
    </p:spTree>
    <p:extLst>
      <p:ext uri="{BB962C8B-B14F-4D97-AF65-F5344CB8AC3E}">
        <p14:creationId xmlns:p14="http://schemas.microsoft.com/office/powerpoint/2010/main" val="30484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0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21</Words>
  <Application>Microsoft Office PowerPoint</Application>
  <PresentationFormat>Carta (216 x 279 mm)</PresentationFormat>
  <Paragraphs>2</Paragraphs>
  <Slides>2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Vicente Ignacio Muñoz Gálvez</dc:creator>
  <cp:lastModifiedBy>Cecilia Andrea Pérez Cabrera</cp:lastModifiedBy>
  <cp:revision>5</cp:revision>
  <dcterms:created xsi:type="dcterms:W3CDTF">2020-06-04T23:31:02Z</dcterms:created>
  <dcterms:modified xsi:type="dcterms:W3CDTF">2020-06-14T04:39:04Z</dcterms:modified>
</cp:coreProperties>
</file>